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7"/>
    <p:sldMasterId id="2147483660" r:id="rId8"/>
  </p:sldMasterIdLst>
  <p:notesMasterIdLst>
    <p:notesMasterId r:id="rId33"/>
  </p:notesMasterIdLst>
  <p:handoutMasterIdLst>
    <p:handoutMasterId r:id="rId34"/>
  </p:handoutMasterIdLst>
  <p:sldIdLst>
    <p:sldId id="256" r:id="rId9"/>
    <p:sldId id="257" r:id="rId10"/>
    <p:sldId id="337" r:id="rId11"/>
    <p:sldId id="381" r:id="rId12"/>
    <p:sldId id="386" r:id="rId13"/>
    <p:sldId id="330" r:id="rId14"/>
    <p:sldId id="378" r:id="rId15"/>
    <p:sldId id="343" r:id="rId16"/>
    <p:sldId id="385" r:id="rId17"/>
    <p:sldId id="340" r:id="rId18"/>
    <p:sldId id="384" r:id="rId19"/>
    <p:sldId id="357" r:id="rId20"/>
    <p:sldId id="383" r:id="rId21"/>
    <p:sldId id="350" r:id="rId22"/>
    <p:sldId id="380" r:id="rId23"/>
    <p:sldId id="363" r:id="rId24"/>
    <p:sldId id="367" r:id="rId25"/>
    <p:sldId id="354" r:id="rId26"/>
    <p:sldId id="333" r:id="rId27"/>
    <p:sldId id="366" r:id="rId28"/>
    <p:sldId id="382" r:id="rId29"/>
    <p:sldId id="375" r:id="rId30"/>
    <p:sldId id="371" r:id="rId31"/>
    <p:sldId id="369" r:id="rId32"/>
  </p:sldIdLst>
  <p:sldSz cx="9144000" cy="6858000" type="screen4x3"/>
  <p:notesSz cx="6805613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20">
          <p15:clr>
            <a:srgbClr val="A4A3A4"/>
          </p15:clr>
        </p15:guide>
        <p15:guide id="2" orient="horz" pos="436">
          <p15:clr>
            <a:srgbClr val="A4A3A4"/>
          </p15:clr>
        </p15:guide>
        <p15:guide id="3" orient="horz" pos="2387">
          <p15:clr>
            <a:srgbClr val="A4A3A4"/>
          </p15:clr>
        </p15:guide>
        <p15:guide id="4" pos="2880">
          <p15:clr>
            <a:srgbClr val="A4A3A4"/>
          </p15:clr>
        </p15:guide>
        <p15:guide id="5" pos="567">
          <p15:clr>
            <a:srgbClr val="A4A3A4"/>
          </p15:clr>
        </p15:guide>
        <p15:guide id="6" pos="519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0">
          <p15:clr>
            <a:srgbClr val="A4A3A4"/>
          </p15:clr>
        </p15:guide>
        <p15:guide id="2" pos="214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ll, Lou" initials="WL" lastIdx="11" clrIdx="0">
    <p:extLst>
      <p:ext uri="{19B8F6BF-5375-455C-9EA6-DF929625EA0E}">
        <p15:presenceInfo xmlns:p15="http://schemas.microsoft.com/office/powerpoint/2012/main" userId="S-1-5-21-4285900246-1529922971-1310196836-1344" providerId="AD"/>
      </p:ext>
    </p:extLst>
  </p:cmAuthor>
  <p:cmAuthor id="2" name="McDonald, Daniel" initials="MD" lastIdx="5" clrIdx="1">
    <p:extLst>
      <p:ext uri="{19B8F6BF-5375-455C-9EA6-DF929625EA0E}">
        <p15:presenceInfo xmlns:p15="http://schemas.microsoft.com/office/powerpoint/2012/main" userId="S-1-5-21-4285900246-1529922971-1310196836-2006" providerId="AD"/>
      </p:ext>
    </p:extLst>
  </p:cmAuthor>
  <p:cmAuthor id="3" name="Melanie, Jane" initials="MJ" lastIdx="4" clrIdx="2">
    <p:extLst>
      <p:ext uri="{19B8F6BF-5375-455C-9EA6-DF929625EA0E}">
        <p15:presenceInfo xmlns:p15="http://schemas.microsoft.com/office/powerpoint/2012/main" userId="S-1-5-21-4285900246-1529922971-1310196836-1233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A22F"/>
    <a:srgbClr val="89439F"/>
    <a:srgbClr val="78A22F"/>
    <a:srgbClr val="78982F"/>
    <a:srgbClr val="F4B123"/>
    <a:srgbClr val="8956A3"/>
    <a:srgbClr val="66BCDB"/>
    <a:srgbClr val="F15A25"/>
    <a:srgbClr val="A52828"/>
    <a:srgbClr val="E0B1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44" autoAdjust="0"/>
    <p:restoredTop sz="84777" autoAdjust="0"/>
  </p:normalViewPr>
  <p:slideViewPr>
    <p:cSldViewPr showGuides="1">
      <p:cViewPr>
        <p:scale>
          <a:sx n="110" d="100"/>
          <a:sy n="110" d="100"/>
        </p:scale>
        <p:origin x="3258" y="414"/>
      </p:cViewPr>
      <p:guideLst>
        <p:guide orient="horz" pos="4020"/>
        <p:guide orient="horz" pos="436"/>
        <p:guide orient="horz" pos="2387"/>
        <p:guide pos="2880"/>
        <p:guide pos="567"/>
        <p:guide pos="5193"/>
      </p:guideLst>
    </p:cSldViewPr>
  </p:slideViewPr>
  <p:outlineViewPr>
    <p:cViewPr>
      <p:scale>
        <a:sx n="33" d="100"/>
        <a:sy n="33" d="100"/>
      </p:scale>
      <p:origin x="0" y="-128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4162" y="67"/>
      </p:cViewPr>
      <p:guideLst>
        <p:guide orient="horz" pos="3130"/>
        <p:guide pos="214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2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1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605" tIns="45802" rIns="91605" bIns="45802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40" y="0"/>
            <a:ext cx="2949099" cy="496967"/>
          </a:xfrm>
          <a:prstGeom prst="rect">
            <a:avLst/>
          </a:prstGeom>
        </p:spPr>
        <p:txBody>
          <a:bodyPr vert="horz" lIns="91605" tIns="45802" rIns="91605" bIns="45802" rtlCol="0"/>
          <a:lstStyle>
            <a:lvl1pPr algn="r">
              <a:defRPr sz="1200"/>
            </a:lvl1pPr>
          </a:lstStyle>
          <a:p>
            <a:fld id="{241CA362-8A64-4C0E-AF89-A7B39A880891}" type="datetimeFigureOut">
              <a:rPr lang="en-AU" smtClean="0"/>
              <a:t>6/06/2018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099" cy="496967"/>
          </a:xfrm>
          <a:prstGeom prst="rect">
            <a:avLst/>
          </a:prstGeom>
        </p:spPr>
        <p:txBody>
          <a:bodyPr vert="horz" lIns="91605" tIns="45802" rIns="91605" bIns="45802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40" y="9440647"/>
            <a:ext cx="2949099" cy="496967"/>
          </a:xfrm>
          <a:prstGeom prst="rect">
            <a:avLst/>
          </a:prstGeom>
        </p:spPr>
        <p:txBody>
          <a:bodyPr vert="horz" lIns="91605" tIns="45802" rIns="91605" bIns="45802" rtlCol="0" anchor="b"/>
          <a:lstStyle>
            <a:lvl1pPr algn="r">
              <a:defRPr sz="1200"/>
            </a:lvl1pPr>
          </a:lstStyle>
          <a:p>
            <a:fld id="{ECFD05BE-CA6C-4C88-B087-07A5FF8789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3190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-11712" y="-11991"/>
            <a:ext cx="2949099" cy="496967"/>
          </a:xfrm>
          <a:prstGeom prst="rect">
            <a:avLst/>
          </a:prstGeom>
        </p:spPr>
        <p:txBody>
          <a:bodyPr vert="horz" lIns="91605" tIns="45802" rIns="91605" bIns="45802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40" y="0"/>
            <a:ext cx="2949099" cy="496967"/>
          </a:xfrm>
          <a:prstGeom prst="rect">
            <a:avLst/>
          </a:prstGeom>
        </p:spPr>
        <p:txBody>
          <a:bodyPr vert="horz" lIns="91605" tIns="45802" rIns="91605" bIns="45802" rtlCol="0"/>
          <a:lstStyle>
            <a:lvl1pPr algn="r">
              <a:defRPr sz="1200"/>
            </a:lvl1pPr>
          </a:lstStyle>
          <a:p>
            <a:fld id="{A46F0F89-FF74-4342-8BE2-EE0B71D5E6D4}" type="datetimeFigureOut">
              <a:rPr lang="en-AU" smtClean="0"/>
              <a:t>6/06/2018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05" tIns="45802" rIns="91605" bIns="45802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1187"/>
            <a:ext cx="5444490" cy="4472702"/>
          </a:xfrm>
          <a:prstGeom prst="rect">
            <a:avLst/>
          </a:prstGeom>
        </p:spPr>
        <p:txBody>
          <a:bodyPr vert="horz" lIns="91605" tIns="45802" rIns="91605" bIns="4580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099" cy="496967"/>
          </a:xfrm>
          <a:prstGeom prst="rect">
            <a:avLst/>
          </a:prstGeom>
        </p:spPr>
        <p:txBody>
          <a:bodyPr vert="horz" lIns="91605" tIns="45802" rIns="91605" bIns="45802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40" y="9440647"/>
            <a:ext cx="2949099" cy="496967"/>
          </a:xfrm>
          <a:prstGeom prst="rect">
            <a:avLst/>
          </a:prstGeom>
        </p:spPr>
        <p:txBody>
          <a:bodyPr vert="horz" lIns="91605" tIns="45802" rIns="91605" bIns="45802" rtlCol="0" anchor="b"/>
          <a:lstStyle>
            <a:lvl1pPr algn="r">
              <a:defRPr sz="1200"/>
            </a:lvl1pPr>
          </a:lstStyle>
          <a:p>
            <a:fld id="{4057C3FE-26A4-4016-9A9C-79AF3EE619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2938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0478" y="4753645"/>
            <a:ext cx="5832648" cy="4472702"/>
          </a:xfrm>
        </p:spPr>
        <p:txBody>
          <a:bodyPr/>
          <a:lstStyle/>
          <a:p>
            <a:endParaRPr lang="en-US" sz="14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7C3FE-26A4-4016-9A9C-79AF3EE619F6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103352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06462" y="4609629"/>
            <a:ext cx="5832648" cy="4903026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7C3FE-26A4-4016-9A9C-79AF3EE619F6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84835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9163" y="4721187"/>
            <a:ext cx="4967288" cy="4472702"/>
          </a:xfrm>
        </p:spPr>
        <p:txBody>
          <a:bodyPr/>
          <a:lstStyle/>
          <a:p>
            <a:endParaRPr lang="en-AU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7C3FE-26A4-4016-9A9C-79AF3EE619F6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466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10518" y="4721187"/>
            <a:ext cx="5184576" cy="4472702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7C3FE-26A4-4016-9A9C-79AF3EE619F6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146497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9163" y="4721187"/>
            <a:ext cx="4967288" cy="4472702"/>
          </a:xfrm>
        </p:spPr>
        <p:txBody>
          <a:bodyPr/>
          <a:lstStyle/>
          <a:p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7C3FE-26A4-4016-9A9C-79AF3EE619F6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9296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66502" y="4721187"/>
            <a:ext cx="5472607" cy="4472702"/>
          </a:xfrm>
        </p:spPr>
        <p:txBody>
          <a:bodyPr/>
          <a:lstStyle/>
          <a:p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7C3FE-26A4-4016-9A9C-79AF3EE619F6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97617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9163" y="4721187"/>
            <a:ext cx="4967288" cy="4472702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sz="1300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7C3FE-26A4-4016-9A9C-79AF3EE619F6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48783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9163" y="4721187"/>
            <a:ext cx="4967288" cy="4472702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7C3FE-26A4-4016-9A9C-79AF3EE619F6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13586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9163" y="4699007"/>
            <a:ext cx="4967287" cy="447270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7C3FE-26A4-4016-9A9C-79AF3EE619F6}" type="slidenum">
              <a:rPr lang="en-AU" smtClean="0">
                <a:solidFill>
                  <a:prstClr val="black"/>
                </a:solidFill>
              </a:rPr>
              <a:pPr/>
              <a:t>17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5968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8511" y="4625379"/>
            <a:ext cx="5328592" cy="4831018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4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7C3FE-26A4-4016-9A9C-79AF3EE619F6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55538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9163" y="4609629"/>
            <a:ext cx="4967288" cy="4584260"/>
          </a:xfrm>
        </p:spPr>
        <p:txBody>
          <a:bodyPr/>
          <a:lstStyle/>
          <a:p>
            <a:endParaRPr lang="en-AU" sz="13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7C3FE-26A4-4016-9A9C-79AF3EE619F6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0634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7C3FE-26A4-4016-9A9C-79AF3EE619F6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94224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9163" y="4609629"/>
            <a:ext cx="4967288" cy="4831018"/>
          </a:xfrm>
        </p:spPr>
        <p:txBody>
          <a:bodyPr/>
          <a:lstStyle/>
          <a:p>
            <a:endParaRPr lang="en-US" sz="14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7C3FE-26A4-4016-9A9C-79AF3EE619F6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52991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9163" y="4721187"/>
            <a:ext cx="4967288" cy="4472702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sz="13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7C3FE-26A4-4016-9A9C-79AF3EE619F6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892065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9163" y="4825653"/>
            <a:ext cx="4967288" cy="4368236"/>
          </a:xfrm>
        </p:spPr>
        <p:txBody>
          <a:bodyPr/>
          <a:lstStyle/>
          <a:p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7C3FE-26A4-4016-9A9C-79AF3EE619F6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13159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9163" y="4721187"/>
            <a:ext cx="4967288" cy="4472702"/>
          </a:xfrm>
        </p:spPr>
        <p:txBody>
          <a:bodyPr/>
          <a:lstStyle/>
          <a:p>
            <a:endParaRPr lang="en-US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7C3FE-26A4-4016-9A9C-79AF3EE619F6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44260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9163" y="4721187"/>
            <a:ext cx="4967288" cy="4472702"/>
          </a:xfrm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7C3FE-26A4-4016-9A9C-79AF3EE619F6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9531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9163" y="4721187"/>
            <a:ext cx="4967288" cy="447270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7C3FE-26A4-4016-9A9C-79AF3EE619F6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41017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9163" y="128588"/>
            <a:ext cx="4967287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007" y="3961557"/>
            <a:ext cx="6641593" cy="5803640"/>
          </a:xfrm>
        </p:spPr>
        <p:txBody>
          <a:bodyPr/>
          <a:lstStyle/>
          <a:p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7C3FE-26A4-4016-9A9C-79AF3EE619F6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1556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0" y="4478667"/>
            <a:ext cx="6804039" cy="524862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</a:pP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7C3FE-26A4-4016-9A9C-79AF3EE619F6}" type="slidenum">
              <a:rPr lang="en-AU" smtClean="0">
                <a:solidFill>
                  <a:prstClr val="black"/>
                </a:solidFill>
              </a:rPr>
              <a:pPr/>
              <a:t>5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170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7C3FE-26A4-4016-9A9C-79AF3EE619F6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2418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9163" y="4721187"/>
            <a:ext cx="4967288" cy="4472702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7C3FE-26A4-4016-9A9C-79AF3EE619F6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931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64840" y="4702003"/>
            <a:ext cx="5075932" cy="4876177"/>
          </a:xfrm>
        </p:spPr>
        <p:txBody>
          <a:bodyPr/>
          <a:lstStyle/>
          <a:p>
            <a:endParaRPr lang="en-AU" sz="1300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7C3FE-26A4-4016-9A9C-79AF3EE619F6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6756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9163" y="4720760"/>
            <a:ext cx="4967288" cy="4472702"/>
          </a:xfrm>
        </p:spPr>
        <p:txBody>
          <a:bodyPr/>
          <a:lstStyle/>
          <a:p>
            <a:endParaRPr lang="en-AU" sz="1300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7C3FE-26A4-4016-9A9C-79AF3EE619F6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3185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7CF05-F84F-4013-99D5-A50FE84B5412}" type="datetime1">
              <a:rPr lang="en-AU" smtClean="0"/>
              <a:t>6/06/2018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7B52-D046-4802-A3DE-55E7ED70298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4905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C57E6-55C0-4BE5-A02B-4FCEE5E27504}" type="datetime1">
              <a:rPr lang="en-AU" smtClean="0"/>
              <a:t>6/06/2018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7B52-D046-4802-A3DE-55E7ED70298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92173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11217-C8D6-4B60-B4E6-F672666CDD0E}" type="datetime1">
              <a:rPr lang="en-AU" smtClean="0"/>
              <a:t>6/06/2018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7B52-D046-4802-A3DE-55E7ED70298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9405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7CF05-F84F-4013-99D5-A50FE84B5412}" type="datetime1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6/06/2018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7B52-D046-4802-A3DE-55E7ED70298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573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B8A56-ABE6-470C-93F7-5BF418978C74}" type="datetime1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6/06/2018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7B52-D046-4802-A3DE-55E7ED70298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955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E8E24-0247-4528-A48D-94E9D92F2A31}" type="datetime1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6/06/2018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7B52-D046-4802-A3DE-55E7ED70298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2329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A4E9B-E912-444B-AAC6-F876586D50AA}" type="datetime1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6/06/2018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7B52-D046-4802-A3DE-55E7ED70298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863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2B42D-B06B-482B-B3E5-075AF0FE84BE}" type="datetime1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6/06/2018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7B52-D046-4802-A3DE-55E7ED70298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88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E88F8-D93F-4DA4-898F-EE86EF25B6DF}" type="datetime1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6/06/2018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7B52-D046-4802-A3DE-55E7ED70298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7384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1A848-589D-499B-BD95-50B37E30B387}" type="datetime1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6/06/2018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7B52-D046-4802-A3DE-55E7ED70298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883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BEC0A-E483-48C5-AEC4-59FCDDD3D840}" type="datetime1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6/06/2018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7B52-D046-4802-A3DE-55E7ED70298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962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B8A56-ABE6-470C-93F7-5BF418978C74}" type="datetime1">
              <a:rPr lang="en-AU" smtClean="0"/>
              <a:t>6/06/2018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7B52-D046-4802-A3DE-55E7ED70298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27087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CF022-6404-4103-B4F5-483F70FA7AED}" type="datetime1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6/06/2018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7B52-D046-4802-A3DE-55E7ED70298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2729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C57E6-55C0-4BE5-A02B-4FCEE5E27504}" type="datetime1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6/06/2018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7B52-D046-4802-A3DE-55E7ED70298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58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11217-C8D6-4B60-B4E6-F672666CDD0E}" type="datetime1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6/06/2018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7B52-D046-4802-A3DE-55E7ED70298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260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E8E24-0247-4528-A48D-94E9D92F2A31}" type="datetime1">
              <a:rPr lang="en-AU" smtClean="0"/>
              <a:t>6/06/2018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7B52-D046-4802-A3DE-55E7ED70298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6914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A4E9B-E912-444B-AAC6-F876586D50AA}" type="datetime1">
              <a:rPr lang="en-AU" smtClean="0"/>
              <a:t>6/06/2018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7B52-D046-4802-A3DE-55E7ED70298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59431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2B42D-B06B-482B-B3E5-075AF0FE84BE}" type="datetime1">
              <a:rPr lang="en-AU" smtClean="0"/>
              <a:t>6/06/2018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7B52-D046-4802-A3DE-55E7ED70298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0576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E88F8-D93F-4DA4-898F-EE86EF25B6DF}" type="datetime1">
              <a:rPr lang="en-AU" smtClean="0"/>
              <a:t>6/06/2018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7B52-D046-4802-A3DE-55E7ED70298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39920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1A848-589D-499B-BD95-50B37E30B387}" type="datetime1">
              <a:rPr lang="en-AU" smtClean="0"/>
              <a:t>6/06/2018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7B52-D046-4802-A3DE-55E7ED70298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86787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BEC0A-E483-48C5-AEC4-59FCDDD3D840}" type="datetime1">
              <a:rPr lang="en-AU" smtClean="0"/>
              <a:t>6/06/2018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7B52-D046-4802-A3DE-55E7ED70298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20032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CF022-6404-4103-B4F5-483F70FA7AED}" type="datetime1">
              <a:rPr lang="en-AU" smtClean="0"/>
              <a:t>6/06/2018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7B52-D046-4802-A3DE-55E7ED70298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0365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444C3-4D7E-4A10-BCAB-1A257FECBB4D}" type="datetime1">
              <a:rPr lang="en-AU" smtClean="0"/>
              <a:t>6/06/2018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57B52-D046-4802-A3DE-55E7ED70298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8100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444C3-4D7E-4A10-BCAB-1A257FECBB4D}" type="datetime1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6/06/2018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57B52-D046-4802-A3DE-55E7ED70298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593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emf"/><Relationship Id="rId5" Type="http://schemas.openxmlformats.org/officeDocument/2006/relationships/package" Target="../embeddings/Microsoft_Word_Document1.docx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Rectangle 274"/>
          <p:cNvSpPr/>
          <p:nvPr/>
        </p:nvSpPr>
        <p:spPr>
          <a:xfrm>
            <a:off x="3136653" y="0"/>
            <a:ext cx="6007347" cy="2636911"/>
          </a:xfrm>
          <a:prstGeom prst="rect">
            <a:avLst/>
          </a:prstGeom>
          <a:solidFill>
            <a:srgbClr val="4BAC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4" name="Rectangle 273"/>
          <p:cNvSpPr/>
          <p:nvPr/>
        </p:nvSpPr>
        <p:spPr>
          <a:xfrm>
            <a:off x="0" y="2622728"/>
            <a:ext cx="9144000" cy="37444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2" name="Rectangle 271"/>
          <p:cNvSpPr/>
          <p:nvPr/>
        </p:nvSpPr>
        <p:spPr>
          <a:xfrm>
            <a:off x="0" y="0"/>
            <a:ext cx="3136653" cy="247053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2" name="Rectangle 251"/>
          <p:cNvSpPr/>
          <p:nvPr/>
        </p:nvSpPr>
        <p:spPr>
          <a:xfrm>
            <a:off x="0" y="2454062"/>
            <a:ext cx="3136653" cy="166373"/>
          </a:xfrm>
          <a:prstGeom prst="rect">
            <a:avLst/>
          </a:prstGeom>
          <a:solidFill>
            <a:srgbClr val="7AA2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246" name="Group 245"/>
          <p:cNvGrpSpPr/>
          <p:nvPr/>
        </p:nvGrpSpPr>
        <p:grpSpPr>
          <a:xfrm>
            <a:off x="611560" y="548680"/>
            <a:ext cx="1916826" cy="1327490"/>
            <a:chOff x="2639219" y="1356236"/>
            <a:chExt cx="3290888" cy="2279090"/>
          </a:xfrm>
        </p:grpSpPr>
        <p:grpSp>
          <p:nvGrpSpPr>
            <p:cNvPr id="244" name="Group 243"/>
            <p:cNvGrpSpPr/>
            <p:nvPr/>
          </p:nvGrpSpPr>
          <p:grpSpPr>
            <a:xfrm>
              <a:off x="3430526" y="1356236"/>
              <a:ext cx="1690688" cy="1247775"/>
              <a:chOff x="789781" y="2420888"/>
              <a:chExt cx="1690688" cy="1247775"/>
            </a:xfrm>
          </p:grpSpPr>
          <p:sp>
            <p:nvSpPr>
              <p:cNvPr id="44" name="Freeform 5"/>
              <p:cNvSpPr>
                <a:spLocks/>
              </p:cNvSpPr>
              <p:nvPr/>
            </p:nvSpPr>
            <p:spPr bwMode="auto">
              <a:xfrm>
                <a:off x="1353344" y="3419426"/>
                <a:ext cx="11113" cy="0"/>
              </a:xfrm>
              <a:custGeom>
                <a:avLst/>
                <a:gdLst>
                  <a:gd name="T0" fmla="*/ 1 w 1"/>
                  <a:gd name="T1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5" name="Oval 6"/>
              <p:cNvSpPr>
                <a:spLocks noChangeArrowheads="1"/>
              </p:cNvSpPr>
              <p:nvPr/>
            </p:nvSpPr>
            <p:spPr bwMode="auto">
              <a:xfrm>
                <a:off x="1397794" y="3090813"/>
                <a:ext cx="12700" cy="111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6" name="Freeform 7"/>
              <p:cNvSpPr>
                <a:spLocks noEditPoints="1"/>
              </p:cNvSpPr>
              <p:nvPr/>
            </p:nvSpPr>
            <p:spPr bwMode="auto">
              <a:xfrm>
                <a:off x="1488281" y="2749501"/>
                <a:ext cx="293688" cy="374650"/>
              </a:xfrm>
              <a:custGeom>
                <a:avLst/>
                <a:gdLst>
                  <a:gd name="T0" fmla="*/ 0 w 26"/>
                  <a:gd name="T1" fmla="*/ 0 h 33"/>
                  <a:gd name="T2" fmla="*/ 0 w 26"/>
                  <a:gd name="T3" fmla="*/ 22 h 33"/>
                  <a:gd name="T4" fmla="*/ 13 w 26"/>
                  <a:gd name="T5" fmla="*/ 33 h 33"/>
                  <a:gd name="T6" fmla="*/ 26 w 26"/>
                  <a:gd name="T7" fmla="*/ 22 h 33"/>
                  <a:gd name="T8" fmla="*/ 9 w 26"/>
                  <a:gd name="T9" fmla="*/ 6 h 33"/>
                  <a:gd name="T10" fmla="*/ 9 w 26"/>
                  <a:gd name="T11" fmla="*/ 1 h 33"/>
                  <a:gd name="T12" fmla="*/ 7 w 26"/>
                  <a:gd name="T13" fmla="*/ 8 h 33"/>
                  <a:gd name="T14" fmla="*/ 8 w 26"/>
                  <a:gd name="T15" fmla="*/ 7 h 33"/>
                  <a:gd name="T16" fmla="*/ 8 w 26"/>
                  <a:gd name="T17" fmla="*/ 8 h 33"/>
                  <a:gd name="T18" fmla="*/ 8 w 26"/>
                  <a:gd name="T19" fmla="*/ 9 h 33"/>
                  <a:gd name="T20" fmla="*/ 7 w 26"/>
                  <a:gd name="T21" fmla="*/ 8 h 33"/>
                  <a:gd name="T22" fmla="*/ 1 w 26"/>
                  <a:gd name="T23" fmla="*/ 10 h 33"/>
                  <a:gd name="T24" fmla="*/ 1 w 26"/>
                  <a:gd name="T25" fmla="*/ 15 h 33"/>
                  <a:gd name="T26" fmla="*/ 2 w 26"/>
                  <a:gd name="T27" fmla="*/ 7 h 33"/>
                  <a:gd name="T28" fmla="*/ 2 w 26"/>
                  <a:gd name="T29" fmla="*/ 8 h 33"/>
                  <a:gd name="T30" fmla="*/ 2 w 26"/>
                  <a:gd name="T31" fmla="*/ 9 h 33"/>
                  <a:gd name="T32" fmla="*/ 1 w 26"/>
                  <a:gd name="T33" fmla="*/ 8 h 33"/>
                  <a:gd name="T34" fmla="*/ 1 w 26"/>
                  <a:gd name="T35" fmla="*/ 8 h 33"/>
                  <a:gd name="T36" fmla="*/ 5 w 26"/>
                  <a:gd name="T37" fmla="*/ 13 h 33"/>
                  <a:gd name="T38" fmla="*/ 5 w 26"/>
                  <a:gd name="T39" fmla="*/ 13 h 33"/>
                  <a:gd name="T40" fmla="*/ 5 w 26"/>
                  <a:gd name="T41" fmla="*/ 14 h 33"/>
                  <a:gd name="T42" fmla="*/ 5 w 26"/>
                  <a:gd name="T43" fmla="*/ 14 h 33"/>
                  <a:gd name="T44" fmla="*/ 4 w 26"/>
                  <a:gd name="T45" fmla="*/ 13 h 33"/>
                  <a:gd name="T46" fmla="*/ 5 w 26"/>
                  <a:gd name="T47" fmla="*/ 9 h 33"/>
                  <a:gd name="T48" fmla="*/ 3 w 26"/>
                  <a:gd name="T49" fmla="*/ 9 h 33"/>
                  <a:gd name="T50" fmla="*/ 4 w 26"/>
                  <a:gd name="T51" fmla="*/ 8 h 33"/>
                  <a:gd name="T52" fmla="*/ 5 w 26"/>
                  <a:gd name="T53" fmla="*/ 7 h 33"/>
                  <a:gd name="T54" fmla="*/ 4 w 26"/>
                  <a:gd name="T55" fmla="*/ 3 h 33"/>
                  <a:gd name="T56" fmla="*/ 5 w 26"/>
                  <a:gd name="T57" fmla="*/ 2 h 33"/>
                  <a:gd name="T58" fmla="*/ 6 w 26"/>
                  <a:gd name="T59" fmla="*/ 2 h 33"/>
                  <a:gd name="T60" fmla="*/ 5 w 26"/>
                  <a:gd name="T61" fmla="*/ 3 h 33"/>
                  <a:gd name="T62" fmla="*/ 5 w 26"/>
                  <a:gd name="T63" fmla="*/ 4 h 33"/>
                  <a:gd name="T64" fmla="*/ 3 w 26"/>
                  <a:gd name="T65" fmla="*/ 1 h 33"/>
                  <a:gd name="T66" fmla="*/ 1 w 26"/>
                  <a:gd name="T67" fmla="*/ 1 h 33"/>
                  <a:gd name="T68" fmla="*/ 2 w 26"/>
                  <a:gd name="T69" fmla="*/ 26 h 33"/>
                  <a:gd name="T70" fmla="*/ 9 w 26"/>
                  <a:gd name="T71" fmla="*/ 16 h 33"/>
                  <a:gd name="T72" fmla="*/ 6 w 26"/>
                  <a:gd name="T73" fmla="*/ 10 h 33"/>
                  <a:gd name="T74" fmla="*/ 6 w 26"/>
                  <a:gd name="T75" fmla="*/ 15 h 33"/>
                  <a:gd name="T76" fmla="*/ 14 w 26"/>
                  <a:gd name="T77" fmla="*/ 31 h 33"/>
                  <a:gd name="T78" fmla="*/ 9 w 26"/>
                  <a:gd name="T79" fmla="*/ 30 h 33"/>
                  <a:gd name="T80" fmla="*/ 17 w 26"/>
                  <a:gd name="T81" fmla="*/ 30 h 33"/>
                  <a:gd name="T82" fmla="*/ 9 w 26"/>
                  <a:gd name="T83" fmla="*/ 1 h 33"/>
                  <a:gd name="T84" fmla="*/ 26 w 26"/>
                  <a:gd name="T85" fmla="*/ 22 h 33"/>
                  <a:gd name="T86" fmla="*/ 18 w 26"/>
                  <a:gd name="T87" fmla="*/ 16 h 33"/>
                  <a:gd name="T88" fmla="*/ 26 w 26"/>
                  <a:gd name="T89" fmla="*/ 15 h 33"/>
                  <a:gd name="T90" fmla="*/ 26 w 26"/>
                  <a:gd name="T91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6" h="33">
                    <a:moveTo>
                      <a:pt x="26" y="0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4"/>
                      <a:pt x="1" y="26"/>
                      <a:pt x="2" y="26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33"/>
                      <a:pt x="13" y="33"/>
                      <a:pt x="13" y="33"/>
                    </a:cubicBezTo>
                    <a:cubicBezTo>
                      <a:pt x="13" y="33"/>
                      <a:pt x="14" y="33"/>
                      <a:pt x="14" y="32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6" y="26"/>
                      <a:pt x="26" y="24"/>
                      <a:pt x="26" y="22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  <a:close/>
                    <a:moveTo>
                      <a:pt x="9" y="6"/>
                    </a:moveTo>
                    <a:cubicBezTo>
                      <a:pt x="6" y="6"/>
                      <a:pt x="6" y="6"/>
                      <a:pt x="6" y="6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6"/>
                      <a:pt x="9" y="6"/>
                      <a:pt x="9" y="6"/>
                    </a:cubicBezTo>
                    <a:close/>
                    <a:moveTo>
                      <a:pt x="7" y="8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lose/>
                    <a:moveTo>
                      <a:pt x="1" y="15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1" y="15"/>
                      <a:pt x="1" y="15"/>
                      <a:pt x="1" y="15"/>
                    </a:cubicBezTo>
                    <a:close/>
                    <a:moveTo>
                      <a:pt x="1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lose/>
                    <a:moveTo>
                      <a:pt x="4" y="13"/>
                    </a:move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lose/>
                    <a:moveTo>
                      <a:pt x="6" y="9"/>
                    </a:move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3" y="9"/>
                    </a:cubicBezTo>
                    <a:cubicBezTo>
                      <a:pt x="3" y="9"/>
                      <a:pt x="4" y="8"/>
                      <a:pt x="4" y="8"/>
                    </a:cubicBezTo>
                    <a:cubicBezTo>
                      <a:pt x="4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8"/>
                      <a:pt x="5" y="8"/>
                    </a:cubicBezTo>
                    <a:cubicBezTo>
                      <a:pt x="5" y="8"/>
                      <a:pt x="5" y="7"/>
                      <a:pt x="5" y="7"/>
                    </a:cubicBezTo>
                    <a:cubicBezTo>
                      <a:pt x="6" y="7"/>
                      <a:pt x="7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lose/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lose/>
                    <a:moveTo>
                      <a:pt x="3" y="1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  <a:moveTo>
                      <a:pt x="9" y="29"/>
                    </a:moveTo>
                    <a:cubicBezTo>
                      <a:pt x="2" y="26"/>
                      <a:pt x="2" y="26"/>
                      <a:pt x="2" y="26"/>
                    </a:cubicBezTo>
                    <a:cubicBezTo>
                      <a:pt x="1" y="25"/>
                      <a:pt x="1" y="24"/>
                      <a:pt x="1" y="22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29"/>
                      <a:pt x="9" y="29"/>
                      <a:pt x="9" y="29"/>
                    </a:cubicBezTo>
                    <a:close/>
                    <a:moveTo>
                      <a:pt x="6" y="15"/>
                    </a:moveTo>
                    <a:cubicBezTo>
                      <a:pt x="6" y="10"/>
                      <a:pt x="6" y="10"/>
                      <a:pt x="6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6" y="15"/>
                      <a:pt x="6" y="15"/>
                      <a:pt x="6" y="15"/>
                    </a:cubicBezTo>
                    <a:close/>
                    <a:moveTo>
                      <a:pt x="17" y="30"/>
                    </a:move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2"/>
                      <a:pt x="13" y="32"/>
                      <a:pt x="13" y="32"/>
                    </a:cubicBezTo>
                    <a:cubicBezTo>
                      <a:pt x="13" y="32"/>
                      <a:pt x="13" y="32"/>
                      <a:pt x="12" y="31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30"/>
                      <a:pt x="17" y="30"/>
                      <a:pt x="17" y="30"/>
                    </a:cubicBezTo>
                    <a:close/>
                    <a:moveTo>
                      <a:pt x="17" y="15"/>
                    </a:moveTo>
                    <a:cubicBezTo>
                      <a:pt x="9" y="15"/>
                      <a:pt x="9" y="15"/>
                      <a:pt x="9" y="15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15"/>
                      <a:pt x="17" y="15"/>
                      <a:pt x="17" y="15"/>
                    </a:cubicBezTo>
                    <a:close/>
                    <a:moveTo>
                      <a:pt x="26" y="22"/>
                    </a:moveTo>
                    <a:cubicBezTo>
                      <a:pt x="26" y="24"/>
                      <a:pt x="25" y="25"/>
                      <a:pt x="24" y="26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22"/>
                      <a:pt x="26" y="22"/>
                      <a:pt x="26" y="22"/>
                    </a:cubicBezTo>
                    <a:close/>
                    <a:moveTo>
                      <a:pt x="26" y="15"/>
                    </a:move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6" y="15"/>
                      <a:pt x="26" y="15"/>
                      <a:pt x="26" y="1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7" name="Freeform 8"/>
              <p:cNvSpPr>
                <a:spLocks/>
              </p:cNvSpPr>
              <p:nvPr/>
            </p:nvSpPr>
            <p:spPr bwMode="auto">
              <a:xfrm>
                <a:off x="1499394" y="2943176"/>
                <a:ext cx="90488" cy="101600"/>
              </a:xfrm>
              <a:custGeom>
                <a:avLst/>
                <a:gdLst>
                  <a:gd name="T0" fmla="*/ 7 w 8"/>
                  <a:gd name="T1" fmla="*/ 4 h 9"/>
                  <a:gd name="T2" fmla="*/ 7 w 8"/>
                  <a:gd name="T3" fmla="*/ 4 h 9"/>
                  <a:gd name="T4" fmla="*/ 7 w 8"/>
                  <a:gd name="T5" fmla="*/ 3 h 9"/>
                  <a:gd name="T6" fmla="*/ 6 w 8"/>
                  <a:gd name="T7" fmla="*/ 3 h 9"/>
                  <a:gd name="T8" fmla="*/ 6 w 8"/>
                  <a:gd name="T9" fmla="*/ 2 h 9"/>
                  <a:gd name="T10" fmla="*/ 6 w 8"/>
                  <a:gd name="T11" fmla="*/ 1 h 9"/>
                  <a:gd name="T12" fmla="*/ 7 w 8"/>
                  <a:gd name="T13" fmla="*/ 0 h 9"/>
                  <a:gd name="T14" fmla="*/ 6 w 8"/>
                  <a:gd name="T15" fmla="*/ 1 h 9"/>
                  <a:gd name="T16" fmla="*/ 5 w 8"/>
                  <a:gd name="T17" fmla="*/ 3 h 9"/>
                  <a:gd name="T18" fmla="*/ 4 w 8"/>
                  <a:gd name="T19" fmla="*/ 2 h 9"/>
                  <a:gd name="T20" fmla="*/ 3 w 8"/>
                  <a:gd name="T21" fmla="*/ 2 h 9"/>
                  <a:gd name="T22" fmla="*/ 3 w 8"/>
                  <a:gd name="T23" fmla="*/ 3 h 9"/>
                  <a:gd name="T24" fmla="*/ 3 w 8"/>
                  <a:gd name="T25" fmla="*/ 4 h 9"/>
                  <a:gd name="T26" fmla="*/ 2 w 8"/>
                  <a:gd name="T27" fmla="*/ 2 h 9"/>
                  <a:gd name="T28" fmla="*/ 2 w 8"/>
                  <a:gd name="T29" fmla="*/ 2 h 9"/>
                  <a:gd name="T30" fmla="*/ 0 w 8"/>
                  <a:gd name="T31" fmla="*/ 0 h 9"/>
                  <a:gd name="T32" fmla="*/ 1 w 8"/>
                  <a:gd name="T33" fmla="*/ 1 h 9"/>
                  <a:gd name="T34" fmla="*/ 0 w 8"/>
                  <a:gd name="T35" fmla="*/ 1 h 9"/>
                  <a:gd name="T36" fmla="*/ 1 w 8"/>
                  <a:gd name="T37" fmla="*/ 2 h 9"/>
                  <a:gd name="T38" fmla="*/ 0 w 8"/>
                  <a:gd name="T39" fmla="*/ 2 h 9"/>
                  <a:gd name="T40" fmla="*/ 0 w 8"/>
                  <a:gd name="T41" fmla="*/ 2 h 9"/>
                  <a:gd name="T42" fmla="*/ 0 w 8"/>
                  <a:gd name="T43" fmla="*/ 3 h 9"/>
                  <a:gd name="T44" fmla="*/ 0 w 8"/>
                  <a:gd name="T45" fmla="*/ 3 h 9"/>
                  <a:gd name="T46" fmla="*/ 0 w 8"/>
                  <a:gd name="T47" fmla="*/ 4 h 9"/>
                  <a:gd name="T48" fmla="*/ 2 w 8"/>
                  <a:gd name="T49" fmla="*/ 6 h 9"/>
                  <a:gd name="T50" fmla="*/ 2 w 8"/>
                  <a:gd name="T51" fmla="*/ 6 h 9"/>
                  <a:gd name="T52" fmla="*/ 3 w 8"/>
                  <a:gd name="T53" fmla="*/ 6 h 9"/>
                  <a:gd name="T54" fmla="*/ 2 w 8"/>
                  <a:gd name="T55" fmla="*/ 7 h 9"/>
                  <a:gd name="T56" fmla="*/ 3 w 8"/>
                  <a:gd name="T57" fmla="*/ 7 h 9"/>
                  <a:gd name="T58" fmla="*/ 3 w 8"/>
                  <a:gd name="T59" fmla="*/ 8 h 9"/>
                  <a:gd name="T60" fmla="*/ 4 w 8"/>
                  <a:gd name="T61" fmla="*/ 8 h 9"/>
                  <a:gd name="T62" fmla="*/ 4 w 8"/>
                  <a:gd name="T63" fmla="*/ 9 h 9"/>
                  <a:gd name="T64" fmla="*/ 5 w 8"/>
                  <a:gd name="T65" fmla="*/ 8 h 9"/>
                  <a:gd name="T66" fmla="*/ 6 w 8"/>
                  <a:gd name="T67" fmla="*/ 8 h 9"/>
                  <a:gd name="T68" fmla="*/ 5 w 8"/>
                  <a:gd name="T69" fmla="*/ 7 h 9"/>
                  <a:gd name="T70" fmla="*/ 6 w 8"/>
                  <a:gd name="T71" fmla="*/ 7 h 9"/>
                  <a:gd name="T72" fmla="*/ 6 w 8"/>
                  <a:gd name="T73" fmla="*/ 6 h 9"/>
                  <a:gd name="T74" fmla="*/ 6 w 8"/>
                  <a:gd name="T75" fmla="*/ 6 h 9"/>
                  <a:gd name="T76" fmla="*/ 7 w 8"/>
                  <a:gd name="T7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9">
                    <a:moveTo>
                      <a:pt x="7" y="4"/>
                    </a:moveTo>
                    <a:cubicBezTo>
                      <a:pt x="7" y="4"/>
                      <a:pt x="6" y="4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8" y="1"/>
                      <a:pt x="7" y="2"/>
                      <a:pt x="6" y="2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7" y="1"/>
                      <a:pt x="7" y="0"/>
                      <a:pt x="7" y="0"/>
                    </a:cubicBezTo>
                    <a:cubicBezTo>
                      <a:pt x="6" y="1"/>
                      <a:pt x="6" y="0"/>
                      <a:pt x="6" y="1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5" y="4"/>
                      <a:pt x="5" y="2"/>
                      <a:pt x="4" y="2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3" y="4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0" y="5"/>
                      <a:pt x="1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3" y="5"/>
                      <a:pt x="3" y="6"/>
                    </a:cubicBezTo>
                    <a:cubicBezTo>
                      <a:pt x="3" y="6"/>
                      <a:pt x="2" y="6"/>
                      <a:pt x="2" y="7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4" y="8"/>
                      <a:pt x="4" y="8"/>
                    </a:cubicBezTo>
                    <a:cubicBezTo>
                      <a:pt x="4" y="8"/>
                      <a:pt x="4" y="9"/>
                      <a:pt x="4" y="9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5" y="8"/>
                      <a:pt x="6" y="9"/>
                      <a:pt x="6" y="8"/>
                    </a:cubicBezTo>
                    <a:cubicBezTo>
                      <a:pt x="6" y="8"/>
                      <a:pt x="5" y="8"/>
                      <a:pt x="5" y="7"/>
                    </a:cubicBezTo>
                    <a:cubicBezTo>
                      <a:pt x="5" y="7"/>
                      <a:pt x="6" y="7"/>
                      <a:pt x="6" y="7"/>
                    </a:cubicBezTo>
                    <a:cubicBezTo>
                      <a:pt x="6" y="6"/>
                      <a:pt x="6" y="7"/>
                      <a:pt x="6" y="6"/>
                    </a:cubicBezTo>
                    <a:cubicBezTo>
                      <a:pt x="6" y="6"/>
                      <a:pt x="5" y="5"/>
                      <a:pt x="6" y="6"/>
                    </a:cubicBezTo>
                    <a:cubicBezTo>
                      <a:pt x="7" y="6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8" name="Oval 9"/>
              <p:cNvSpPr>
                <a:spLocks noChangeArrowheads="1"/>
              </p:cNvSpPr>
              <p:nvPr/>
            </p:nvSpPr>
            <p:spPr bwMode="auto">
              <a:xfrm>
                <a:off x="1894681" y="3033663"/>
                <a:ext cx="11113" cy="111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9" name="Oval 10"/>
              <p:cNvSpPr>
                <a:spLocks noChangeArrowheads="1"/>
              </p:cNvSpPr>
              <p:nvPr/>
            </p:nvSpPr>
            <p:spPr bwMode="auto">
              <a:xfrm>
                <a:off x="1848644" y="3055888"/>
                <a:ext cx="23813" cy="222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50" name="Oval 11"/>
              <p:cNvSpPr>
                <a:spLocks noChangeArrowheads="1"/>
              </p:cNvSpPr>
              <p:nvPr/>
            </p:nvSpPr>
            <p:spPr bwMode="auto">
              <a:xfrm>
                <a:off x="1375569" y="3113038"/>
                <a:ext cx="22225" cy="111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51" name="Oval 12"/>
              <p:cNvSpPr>
                <a:spLocks noChangeArrowheads="1"/>
              </p:cNvSpPr>
              <p:nvPr/>
            </p:nvSpPr>
            <p:spPr bwMode="auto">
              <a:xfrm>
                <a:off x="1410494" y="3113038"/>
                <a:ext cx="22225" cy="222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52" name="Freeform 13"/>
              <p:cNvSpPr>
                <a:spLocks/>
              </p:cNvSpPr>
              <p:nvPr/>
            </p:nvSpPr>
            <p:spPr bwMode="auto">
              <a:xfrm>
                <a:off x="2255044" y="2705051"/>
                <a:ext cx="33338" cy="79375"/>
              </a:xfrm>
              <a:custGeom>
                <a:avLst/>
                <a:gdLst>
                  <a:gd name="T0" fmla="*/ 1 w 3"/>
                  <a:gd name="T1" fmla="*/ 1 h 7"/>
                  <a:gd name="T2" fmla="*/ 2 w 3"/>
                  <a:gd name="T3" fmla="*/ 7 h 7"/>
                  <a:gd name="T4" fmla="*/ 1 w 3"/>
                  <a:gd name="T5" fmla="*/ 6 h 7"/>
                  <a:gd name="T6" fmla="*/ 1 w 3"/>
                  <a:gd name="T7" fmla="*/ 0 h 7"/>
                  <a:gd name="T8" fmla="*/ 1 w 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7">
                    <a:moveTo>
                      <a:pt x="1" y="1"/>
                    </a:moveTo>
                    <a:cubicBezTo>
                      <a:pt x="3" y="3"/>
                      <a:pt x="3" y="5"/>
                      <a:pt x="2" y="7"/>
                    </a:cubicBezTo>
                    <a:cubicBezTo>
                      <a:pt x="1" y="7"/>
                      <a:pt x="2" y="6"/>
                      <a:pt x="1" y="6"/>
                    </a:cubicBezTo>
                    <a:cubicBezTo>
                      <a:pt x="1" y="4"/>
                      <a:pt x="0" y="2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53" name="Freeform 14"/>
              <p:cNvSpPr>
                <a:spLocks/>
              </p:cNvSpPr>
              <p:nvPr/>
            </p:nvSpPr>
            <p:spPr bwMode="auto">
              <a:xfrm>
                <a:off x="992981" y="2716163"/>
                <a:ext cx="33338" cy="68263"/>
              </a:xfrm>
              <a:custGeom>
                <a:avLst/>
                <a:gdLst>
                  <a:gd name="T0" fmla="*/ 3 w 3"/>
                  <a:gd name="T1" fmla="*/ 2 h 6"/>
                  <a:gd name="T2" fmla="*/ 3 w 3"/>
                  <a:gd name="T3" fmla="*/ 6 h 6"/>
                  <a:gd name="T4" fmla="*/ 2 w 3"/>
                  <a:gd name="T5" fmla="*/ 6 h 6"/>
                  <a:gd name="T6" fmla="*/ 1 w 3"/>
                  <a:gd name="T7" fmla="*/ 0 h 6"/>
                  <a:gd name="T8" fmla="*/ 1 w 3"/>
                  <a:gd name="T9" fmla="*/ 0 h 6"/>
                  <a:gd name="T10" fmla="*/ 3 w 3"/>
                  <a:gd name="T11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6">
                    <a:moveTo>
                      <a:pt x="3" y="2"/>
                    </a:moveTo>
                    <a:cubicBezTo>
                      <a:pt x="2" y="3"/>
                      <a:pt x="2" y="5"/>
                      <a:pt x="3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0" y="4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3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54" name="Freeform 15"/>
              <p:cNvSpPr>
                <a:spLocks/>
              </p:cNvSpPr>
              <p:nvPr/>
            </p:nvSpPr>
            <p:spPr bwMode="auto">
              <a:xfrm>
                <a:off x="2288381" y="2738388"/>
                <a:ext cx="34925" cy="22225"/>
              </a:xfrm>
              <a:custGeom>
                <a:avLst/>
                <a:gdLst>
                  <a:gd name="T0" fmla="*/ 2 w 3"/>
                  <a:gd name="T1" fmla="*/ 0 h 2"/>
                  <a:gd name="T2" fmla="*/ 2 w 3"/>
                  <a:gd name="T3" fmla="*/ 2 h 2"/>
                  <a:gd name="T4" fmla="*/ 1 w 3"/>
                  <a:gd name="T5" fmla="*/ 1 h 2"/>
                  <a:gd name="T6" fmla="*/ 1 w 3"/>
                  <a:gd name="T7" fmla="*/ 0 h 2"/>
                  <a:gd name="T8" fmla="*/ 2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3" y="1"/>
                      <a:pt x="2" y="1"/>
                      <a:pt x="2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55" name="Freeform 16"/>
              <p:cNvSpPr>
                <a:spLocks/>
              </p:cNvSpPr>
              <p:nvPr/>
            </p:nvSpPr>
            <p:spPr bwMode="auto">
              <a:xfrm>
                <a:off x="970756" y="2760613"/>
                <a:ext cx="22225" cy="11113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1 h 1"/>
                  <a:gd name="T4" fmla="*/ 0 w 2"/>
                  <a:gd name="T5" fmla="*/ 1 h 1"/>
                  <a:gd name="T6" fmla="*/ 0 w 2"/>
                  <a:gd name="T7" fmla="*/ 0 h 1"/>
                  <a:gd name="T8" fmla="*/ 1 w 2"/>
                  <a:gd name="T9" fmla="*/ 0 h 1"/>
                  <a:gd name="T10" fmla="*/ 2 w 2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56" name="Freeform 17"/>
              <p:cNvSpPr>
                <a:spLocks/>
              </p:cNvSpPr>
              <p:nvPr/>
            </p:nvSpPr>
            <p:spPr bwMode="auto">
              <a:xfrm>
                <a:off x="2312194" y="2771726"/>
                <a:ext cx="22225" cy="12700"/>
              </a:xfrm>
              <a:custGeom>
                <a:avLst/>
                <a:gdLst>
                  <a:gd name="T0" fmla="*/ 2 w 2"/>
                  <a:gd name="T1" fmla="*/ 0 h 1"/>
                  <a:gd name="T2" fmla="*/ 2 w 2"/>
                  <a:gd name="T3" fmla="*/ 1 h 1"/>
                  <a:gd name="T4" fmla="*/ 1 w 2"/>
                  <a:gd name="T5" fmla="*/ 1 h 1"/>
                  <a:gd name="T6" fmla="*/ 0 w 2"/>
                  <a:gd name="T7" fmla="*/ 1 h 1"/>
                  <a:gd name="T8" fmla="*/ 1 w 2"/>
                  <a:gd name="T9" fmla="*/ 0 h 1"/>
                  <a:gd name="T10" fmla="*/ 2 w 2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57" name="Freeform 18"/>
              <p:cNvSpPr>
                <a:spLocks/>
              </p:cNvSpPr>
              <p:nvPr/>
            </p:nvSpPr>
            <p:spPr bwMode="auto">
              <a:xfrm>
                <a:off x="2288381" y="2771726"/>
                <a:ext cx="23813" cy="23813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1 h 2"/>
                  <a:gd name="T4" fmla="*/ 1 w 2"/>
                  <a:gd name="T5" fmla="*/ 2 h 2"/>
                  <a:gd name="T6" fmla="*/ 0 w 2"/>
                  <a:gd name="T7" fmla="*/ 1 h 2"/>
                  <a:gd name="T8" fmla="*/ 1 w 2"/>
                  <a:gd name="T9" fmla="*/ 0 h 2"/>
                  <a:gd name="T10" fmla="*/ 1 w 2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58" name="Freeform 19"/>
              <p:cNvSpPr>
                <a:spLocks/>
              </p:cNvSpPr>
              <p:nvPr/>
            </p:nvSpPr>
            <p:spPr bwMode="auto">
              <a:xfrm>
                <a:off x="2243931" y="2771726"/>
                <a:ext cx="22225" cy="23813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0 w 2"/>
                  <a:gd name="T5" fmla="*/ 1 h 2"/>
                  <a:gd name="T6" fmla="*/ 1 w 2"/>
                  <a:gd name="T7" fmla="*/ 0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2" y="2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59" name="Freeform 20"/>
              <p:cNvSpPr>
                <a:spLocks/>
              </p:cNvSpPr>
              <p:nvPr/>
            </p:nvSpPr>
            <p:spPr bwMode="auto">
              <a:xfrm>
                <a:off x="1026319" y="2771726"/>
                <a:ext cx="22225" cy="23813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2 h 2"/>
                  <a:gd name="T6" fmla="*/ 0 w 2"/>
                  <a:gd name="T7" fmla="*/ 1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0" name="Freeform 21"/>
              <p:cNvSpPr>
                <a:spLocks/>
              </p:cNvSpPr>
              <p:nvPr/>
            </p:nvSpPr>
            <p:spPr bwMode="auto">
              <a:xfrm>
                <a:off x="992981" y="2771726"/>
                <a:ext cx="22225" cy="23813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1 w 2"/>
                  <a:gd name="T5" fmla="*/ 2 h 2"/>
                  <a:gd name="T6" fmla="*/ 1 w 2"/>
                  <a:gd name="T7" fmla="*/ 1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1" name="Freeform 22"/>
              <p:cNvSpPr>
                <a:spLocks/>
              </p:cNvSpPr>
              <p:nvPr/>
            </p:nvSpPr>
            <p:spPr bwMode="auto">
              <a:xfrm>
                <a:off x="2120106" y="2784426"/>
                <a:ext cx="33338" cy="66675"/>
              </a:xfrm>
              <a:custGeom>
                <a:avLst/>
                <a:gdLst>
                  <a:gd name="T0" fmla="*/ 2 w 3"/>
                  <a:gd name="T1" fmla="*/ 0 h 6"/>
                  <a:gd name="T2" fmla="*/ 3 w 3"/>
                  <a:gd name="T3" fmla="*/ 4 h 6"/>
                  <a:gd name="T4" fmla="*/ 2 w 3"/>
                  <a:gd name="T5" fmla="*/ 6 h 6"/>
                  <a:gd name="T6" fmla="*/ 1 w 3"/>
                  <a:gd name="T7" fmla="*/ 5 h 6"/>
                  <a:gd name="T8" fmla="*/ 1 w 3"/>
                  <a:gd name="T9" fmla="*/ 0 h 6"/>
                  <a:gd name="T10" fmla="*/ 2 w 3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6">
                    <a:moveTo>
                      <a:pt x="2" y="0"/>
                    </a:moveTo>
                    <a:cubicBezTo>
                      <a:pt x="2" y="1"/>
                      <a:pt x="3" y="3"/>
                      <a:pt x="3" y="4"/>
                    </a:cubicBezTo>
                    <a:cubicBezTo>
                      <a:pt x="3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1" y="5"/>
                    </a:cubicBezTo>
                    <a:cubicBezTo>
                      <a:pt x="0" y="3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2" name="Freeform 23"/>
              <p:cNvSpPr>
                <a:spLocks/>
              </p:cNvSpPr>
              <p:nvPr/>
            </p:nvSpPr>
            <p:spPr bwMode="auto">
              <a:xfrm>
                <a:off x="970756" y="2784426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2 h 2"/>
                  <a:gd name="T6" fmla="*/ 1 w 2"/>
                  <a:gd name="T7" fmla="*/ 0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3" name="Freeform 24"/>
              <p:cNvSpPr>
                <a:spLocks/>
              </p:cNvSpPr>
              <p:nvPr/>
            </p:nvSpPr>
            <p:spPr bwMode="auto">
              <a:xfrm>
                <a:off x="2199481" y="2784426"/>
                <a:ext cx="33338" cy="79375"/>
              </a:xfrm>
              <a:custGeom>
                <a:avLst/>
                <a:gdLst>
                  <a:gd name="T0" fmla="*/ 2 w 3"/>
                  <a:gd name="T1" fmla="*/ 2 h 7"/>
                  <a:gd name="T2" fmla="*/ 2 w 3"/>
                  <a:gd name="T3" fmla="*/ 7 h 7"/>
                  <a:gd name="T4" fmla="*/ 2 w 3"/>
                  <a:gd name="T5" fmla="*/ 7 h 7"/>
                  <a:gd name="T6" fmla="*/ 0 w 3"/>
                  <a:gd name="T7" fmla="*/ 3 h 7"/>
                  <a:gd name="T8" fmla="*/ 1 w 3"/>
                  <a:gd name="T9" fmla="*/ 1 h 7"/>
                  <a:gd name="T10" fmla="*/ 1 w 3"/>
                  <a:gd name="T11" fmla="*/ 1 h 7"/>
                  <a:gd name="T12" fmla="*/ 2 w 3"/>
                  <a:gd name="T1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7">
                    <a:moveTo>
                      <a:pt x="2" y="2"/>
                    </a:moveTo>
                    <a:cubicBezTo>
                      <a:pt x="3" y="4"/>
                      <a:pt x="3" y="5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6"/>
                      <a:pt x="1" y="5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4" name="Freeform 25"/>
              <p:cNvSpPr>
                <a:spLocks/>
              </p:cNvSpPr>
              <p:nvPr/>
            </p:nvSpPr>
            <p:spPr bwMode="auto">
              <a:xfrm>
                <a:off x="2266156" y="2795538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1 h 2"/>
                  <a:gd name="T6" fmla="*/ 1 w 2"/>
                  <a:gd name="T7" fmla="*/ 0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5" name="Freeform 26"/>
              <p:cNvSpPr>
                <a:spLocks/>
              </p:cNvSpPr>
              <p:nvPr/>
            </p:nvSpPr>
            <p:spPr bwMode="auto">
              <a:xfrm>
                <a:off x="992981" y="2806651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2 h 2"/>
                  <a:gd name="T6" fmla="*/ 0 w 2"/>
                  <a:gd name="T7" fmla="*/ 0 h 2"/>
                  <a:gd name="T8" fmla="*/ 1 w 2"/>
                  <a:gd name="T9" fmla="*/ 0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6" name="Freeform 27"/>
              <p:cNvSpPr>
                <a:spLocks/>
              </p:cNvSpPr>
              <p:nvPr/>
            </p:nvSpPr>
            <p:spPr bwMode="auto">
              <a:xfrm>
                <a:off x="1015206" y="2806651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1 w 2"/>
                  <a:gd name="T5" fmla="*/ 1 h 2"/>
                  <a:gd name="T6" fmla="*/ 1 w 2"/>
                  <a:gd name="T7" fmla="*/ 0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7" name="Freeform 28"/>
              <p:cNvSpPr>
                <a:spLocks/>
              </p:cNvSpPr>
              <p:nvPr/>
            </p:nvSpPr>
            <p:spPr bwMode="auto">
              <a:xfrm>
                <a:off x="2243931" y="2817763"/>
                <a:ext cx="55563" cy="57150"/>
              </a:xfrm>
              <a:custGeom>
                <a:avLst/>
                <a:gdLst>
                  <a:gd name="T0" fmla="*/ 5 w 5"/>
                  <a:gd name="T1" fmla="*/ 0 h 5"/>
                  <a:gd name="T2" fmla="*/ 4 w 5"/>
                  <a:gd name="T3" fmla="*/ 1 h 5"/>
                  <a:gd name="T4" fmla="*/ 1 w 5"/>
                  <a:gd name="T5" fmla="*/ 4 h 5"/>
                  <a:gd name="T6" fmla="*/ 0 w 5"/>
                  <a:gd name="T7" fmla="*/ 5 h 5"/>
                  <a:gd name="T8" fmla="*/ 2 w 5"/>
                  <a:gd name="T9" fmla="*/ 2 h 5"/>
                  <a:gd name="T10" fmla="*/ 5 w 5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5" y="0"/>
                    </a:moveTo>
                    <a:cubicBezTo>
                      <a:pt x="5" y="0"/>
                      <a:pt x="4" y="1"/>
                      <a:pt x="4" y="1"/>
                    </a:cubicBezTo>
                    <a:cubicBezTo>
                      <a:pt x="4" y="3"/>
                      <a:pt x="3" y="4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ubicBezTo>
                      <a:pt x="0" y="4"/>
                      <a:pt x="1" y="3"/>
                      <a:pt x="2" y="2"/>
                    </a:cubicBezTo>
                    <a:cubicBezTo>
                      <a:pt x="3" y="1"/>
                      <a:pt x="4" y="0"/>
                      <a:pt x="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8" name="Freeform 29"/>
              <p:cNvSpPr>
                <a:spLocks/>
              </p:cNvSpPr>
              <p:nvPr/>
            </p:nvSpPr>
            <p:spPr bwMode="auto">
              <a:xfrm>
                <a:off x="970756" y="2817763"/>
                <a:ext cx="55563" cy="46038"/>
              </a:xfrm>
              <a:custGeom>
                <a:avLst/>
                <a:gdLst>
                  <a:gd name="T0" fmla="*/ 3 w 5"/>
                  <a:gd name="T1" fmla="*/ 2 h 4"/>
                  <a:gd name="T2" fmla="*/ 5 w 5"/>
                  <a:gd name="T3" fmla="*/ 4 h 4"/>
                  <a:gd name="T4" fmla="*/ 5 w 5"/>
                  <a:gd name="T5" fmla="*/ 4 h 4"/>
                  <a:gd name="T6" fmla="*/ 0 w 5"/>
                  <a:gd name="T7" fmla="*/ 0 h 4"/>
                  <a:gd name="T8" fmla="*/ 1 w 5"/>
                  <a:gd name="T9" fmla="*/ 0 h 4"/>
                  <a:gd name="T10" fmla="*/ 3 w 5"/>
                  <a:gd name="T11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4">
                    <a:moveTo>
                      <a:pt x="3" y="2"/>
                    </a:moveTo>
                    <a:cubicBezTo>
                      <a:pt x="4" y="2"/>
                      <a:pt x="4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2" y="4"/>
                      <a:pt x="1" y="2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9" name="Freeform 30"/>
              <p:cNvSpPr>
                <a:spLocks/>
              </p:cNvSpPr>
              <p:nvPr/>
            </p:nvSpPr>
            <p:spPr bwMode="auto">
              <a:xfrm>
                <a:off x="2266156" y="2839988"/>
                <a:ext cx="46038" cy="68263"/>
              </a:xfrm>
              <a:custGeom>
                <a:avLst/>
                <a:gdLst>
                  <a:gd name="T0" fmla="*/ 4 w 4"/>
                  <a:gd name="T1" fmla="*/ 0 h 6"/>
                  <a:gd name="T2" fmla="*/ 1 w 4"/>
                  <a:gd name="T3" fmla="*/ 5 h 6"/>
                  <a:gd name="T4" fmla="*/ 0 w 4"/>
                  <a:gd name="T5" fmla="*/ 6 h 6"/>
                  <a:gd name="T6" fmla="*/ 4 w 4"/>
                  <a:gd name="T7" fmla="*/ 0 h 6"/>
                  <a:gd name="T8" fmla="*/ 4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4" y="0"/>
                    </a:moveTo>
                    <a:cubicBezTo>
                      <a:pt x="4" y="2"/>
                      <a:pt x="3" y="4"/>
                      <a:pt x="1" y="5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0" y="4"/>
                      <a:pt x="2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0" name="Freeform 31"/>
              <p:cNvSpPr>
                <a:spLocks/>
              </p:cNvSpPr>
              <p:nvPr/>
            </p:nvSpPr>
            <p:spPr bwMode="auto">
              <a:xfrm>
                <a:off x="2186781" y="2851101"/>
                <a:ext cx="23813" cy="23813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1 h 2"/>
                  <a:gd name="T6" fmla="*/ 1 w 2"/>
                  <a:gd name="T7" fmla="*/ 0 h 2"/>
                  <a:gd name="T8" fmla="*/ 1 w 2"/>
                  <a:gd name="T9" fmla="*/ 0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1" name="Freeform 32"/>
              <p:cNvSpPr>
                <a:spLocks/>
              </p:cNvSpPr>
              <p:nvPr/>
            </p:nvSpPr>
            <p:spPr bwMode="auto">
              <a:xfrm>
                <a:off x="935831" y="2851101"/>
                <a:ext cx="68263" cy="46038"/>
              </a:xfrm>
              <a:custGeom>
                <a:avLst/>
                <a:gdLst>
                  <a:gd name="T0" fmla="*/ 4 w 6"/>
                  <a:gd name="T1" fmla="*/ 1 h 4"/>
                  <a:gd name="T2" fmla="*/ 6 w 6"/>
                  <a:gd name="T3" fmla="*/ 3 h 4"/>
                  <a:gd name="T4" fmla="*/ 4 w 6"/>
                  <a:gd name="T5" fmla="*/ 3 h 4"/>
                  <a:gd name="T6" fmla="*/ 0 w 6"/>
                  <a:gd name="T7" fmla="*/ 1 h 4"/>
                  <a:gd name="T8" fmla="*/ 1 w 6"/>
                  <a:gd name="T9" fmla="*/ 0 h 4"/>
                  <a:gd name="T10" fmla="*/ 4 w 6"/>
                  <a:gd name="T1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4">
                    <a:moveTo>
                      <a:pt x="4" y="1"/>
                    </a:moveTo>
                    <a:cubicBezTo>
                      <a:pt x="4" y="2"/>
                      <a:pt x="5" y="2"/>
                      <a:pt x="6" y="3"/>
                    </a:cubicBezTo>
                    <a:cubicBezTo>
                      <a:pt x="5" y="4"/>
                      <a:pt x="5" y="3"/>
                      <a:pt x="4" y="3"/>
                    </a:cubicBezTo>
                    <a:cubicBezTo>
                      <a:pt x="2" y="3"/>
                      <a:pt x="1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2" y="0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2" name="Freeform 33"/>
              <p:cNvSpPr>
                <a:spLocks/>
              </p:cNvSpPr>
              <p:nvPr/>
            </p:nvSpPr>
            <p:spPr bwMode="auto">
              <a:xfrm>
                <a:off x="858044" y="2522488"/>
                <a:ext cx="720725" cy="681038"/>
              </a:xfrm>
              <a:custGeom>
                <a:avLst/>
                <a:gdLst>
                  <a:gd name="T0" fmla="*/ 53 w 64"/>
                  <a:gd name="T1" fmla="*/ 18 h 60"/>
                  <a:gd name="T2" fmla="*/ 52 w 64"/>
                  <a:gd name="T3" fmla="*/ 18 h 60"/>
                  <a:gd name="T4" fmla="*/ 51 w 64"/>
                  <a:gd name="T5" fmla="*/ 13 h 60"/>
                  <a:gd name="T6" fmla="*/ 53 w 64"/>
                  <a:gd name="T7" fmla="*/ 6 h 60"/>
                  <a:gd name="T8" fmla="*/ 51 w 64"/>
                  <a:gd name="T9" fmla="*/ 4 h 60"/>
                  <a:gd name="T10" fmla="*/ 51 w 64"/>
                  <a:gd name="T11" fmla="*/ 0 h 60"/>
                  <a:gd name="T12" fmla="*/ 46 w 64"/>
                  <a:gd name="T13" fmla="*/ 1 h 60"/>
                  <a:gd name="T14" fmla="*/ 44 w 64"/>
                  <a:gd name="T15" fmla="*/ 1 h 60"/>
                  <a:gd name="T16" fmla="*/ 46 w 64"/>
                  <a:gd name="T17" fmla="*/ 6 h 60"/>
                  <a:gd name="T18" fmla="*/ 35 w 64"/>
                  <a:gd name="T19" fmla="*/ 27 h 60"/>
                  <a:gd name="T20" fmla="*/ 29 w 64"/>
                  <a:gd name="T21" fmla="*/ 39 h 60"/>
                  <a:gd name="T22" fmla="*/ 18 w 64"/>
                  <a:gd name="T23" fmla="*/ 32 h 60"/>
                  <a:gd name="T24" fmla="*/ 19 w 64"/>
                  <a:gd name="T25" fmla="*/ 23 h 60"/>
                  <a:gd name="T26" fmla="*/ 17 w 64"/>
                  <a:gd name="T27" fmla="*/ 31 h 60"/>
                  <a:gd name="T28" fmla="*/ 17 w 64"/>
                  <a:gd name="T29" fmla="*/ 33 h 60"/>
                  <a:gd name="T30" fmla="*/ 7 w 64"/>
                  <a:gd name="T31" fmla="*/ 35 h 60"/>
                  <a:gd name="T32" fmla="*/ 10 w 64"/>
                  <a:gd name="T33" fmla="*/ 35 h 60"/>
                  <a:gd name="T34" fmla="*/ 14 w 64"/>
                  <a:gd name="T35" fmla="*/ 34 h 60"/>
                  <a:gd name="T36" fmla="*/ 23 w 64"/>
                  <a:gd name="T37" fmla="*/ 37 h 60"/>
                  <a:gd name="T38" fmla="*/ 20 w 64"/>
                  <a:gd name="T39" fmla="*/ 38 h 60"/>
                  <a:gd name="T40" fmla="*/ 18 w 64"/>
                  <a:gd name="T41" fmla="*/ 44 h 60"/>
                  <a:gd name="T42" fmla="*/ 19 w 64"/>
                  <a:gd name="T43" fmla="*/ 40 h 60"/>
                  <a:gd name="T44" fmla="*/ 29 w 64"/>
                  <a:gd name="T45" fmla="*/ 40 h 60"/>
                  <a:gd name="T46" fmla="*/ 26 w 64"/>
                  <a:gd name="T47" fmla="*/ 47 h 60"/>
                  <a:gd name="T48" fmla="*/ 12 w 64"/>
                  <a:gd name="T49" fmla="*/ 51 h 60"/>
                  <a:gd name="T50" fmla="*/ 28 w 64"/>
                  <a:gd name="T51" fmla="*/ 47 h 60"/>
                  <a:gd name="T52" fmla="*/ 26 w 64"/>
                  <a:gd name="T53" fmla="*/ 51 h 60"/>
                  <a:gd name="T54" fmla="*/ 24 w 64"/>
                  <a:gd name="T55" fmla="*/ 50 h 60"/>
                  <a:gd name="T56" fmla="*/ 26 w 64"/>
                  <a:gd name="T57" fmla="*/ 51 h 60"/>
                  <a:gd name="T58" fmla="*/ 19 w 64"/>
                  <a:gd name="T59" fmla="*/ 55 h 60"/>
                  <a:gd name="T60" fmla="*/ 23 w 64"/>
                  <a:gd name="T61" fmla="*/ 55 h 60"/>
                  <a:gd name="T62" fmla="*/ 27 w 64"/>
                  <a:gd name="T63" fmla="*/ 53 h 60"/>
                  <a:gd name="T64" fmla="*/ 25 w 64"/>
                  <a:gd name="T65" fmla="*/ 54 h 60"/>
                  <a:gd name="T66" fmla="*/ 21 w 64"/>
                  <a:gd name="T67" fmla="*/ 56 h 60"/>
                  <a:gd name="T68" fmla="*/ 6 w 64"/>
                  <a:gd name="T69" fmla="*/ 57 h 60"/>
                  <a:gd name="T70" fmla="*/ 1 w 64"/>
                  <a:gd name="T71" fmla="*/ 58 h 60"/>
                  <a:gd name="T72" fmla="*/ 26 w 64"/>
                  <a:gd name="T73" fmla="*/ 59 h 60"/>
                  <a:gd name="T74" fmla="*/ 35 w 64"/>
                  <a:gd name="T75" fmla="*/ 52 h 60"/>
                  <a:gd name="T76" fmla="*/ 39 w 64"/>
                  <a:gd name="T77" fmla="*/ 47 h 60"/>
                  <a:gd name="T78" fmla="*/ 38 w 64"/>
                  <a:gd name="T79" fmla="*/ 58 h 60"/>
                  <a:gd name="T80" fmla="*/ 57 w 64"/>
                  <a:gd name="T81" fmla="*/ 59 h 60"/>
                  <a:gd name="T82" fmla="*/ 60 w 64"/>
                  <a:gd name="T83" fmla="*/ 59 h 60"/>
                  <a:gd name="T84" fmla="*/ 58 w 64"/>
                  <a:gd name="T85" fmla="*/ 57 h 60"/>
                  <a:gd name="T86" fmla="*/ 43 w 64"/>
                  <a:gd name="T87" fmla="*/ 56 h 60"/>
                  <a:gd name="T88" fmla="*/ 46 w 64"/>
                  <a:gd name="T89" fmla="*/ 44 h 60"/>
                  <a:gd name="T90" fmla="*/ 46 w 64"/>
                  <a:gd name="T91" fmla="*/ 38 h 60"/>
                  <a:gd name="T92" fmla="*/ 49 w 64"/>
                  <a:gd name="T93" fmla="*/ 32 h 60"/>
                  <a:gd name="T94" fmla="*/ 53 w 64"/>
                  <a:gd name="T95" fmla="*/ 32 h 60"/>
                  <a:gd name="T96" fmla="*/ 54 w 64"/>
                  <a:gd name="T97" fmla="*/ 36 h 60"/>
                  <a:gd name="T98" fmla="*/ 54 w 64"/>
                  <a:gd name="T99" fmla="*/ 29 h 60"/>
                  <a:gd name="T100" fmla="*/ 51 w 64"/>
                  <a:gd name="T101" fmla="*/ 25 h 60"/>
                  <a:gd name="T102" fmla="*/ 53 w 64"/>
                  <a:gd name="T103" fmla="*/ 23 h 60"/>
                  <a:gd name="T104" fmla="*/ 54 w 64"/>
                  <a:gd name="T105" fmla="*/ 18 h 60"/>
                  <a:gd name="T106" fmla="*/ 60 w 64"/>
                  <a:gd name="T107" fmla="*/ 19 h 60"/>
                  <a:gd name="T108" fmla="*/ 64 w 64"/>
                  <a:gd name="T109" fmla="*/ 1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4" h="60">
                    <a:moveTo>
                      <a:pt x="60" y="16"/>
                    </a:moveTo>
                    <a:cubicBezTo>
                      <a:pt x="58" y="15"/>
                      <a:pt x="56" y="18"/>
                      <a:pt x="53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52" y="18"/>
                      <a:pt x="52" y="18"/>
                    </a:cubicBezTo>
                    <a:cubicBezTo>
                      <a:pt x="52" y="17"/>
                      <a:pt x="52" y="16"/>
                      <a:pt x="52" y="15"/>
                    </a:cubicBezTo>
                    <a:cubicBezTo>
                      <a:pt x="51" y="15"/>
                      <a:pt x="51" y="14"/>
                      <a:pt x="51" y="13"/>
                    </a:cubicBezTo>
                    <a:cubicBezTo>
                      <a:pt x="50" y="9"/>
                      <a:pt x="55" y="12"/>
                      <a:pt x="56" y="10"/>
                    </a:cubicBezTo>
                    <a:cubicBezTo>
                      <a:pt x="57" y="8"/>
                      <a:pt x="54" y="8"/>
                      <a:pt x="53" y="6"/>
                    </a:cubicBezTo>
                    <a:cubicBezTo>
                      <a:pt x="53" y="6"/>
                      <a:pt x="53" y="6"/>
                      <a:pt x="53" y="6"/>
                    </a:cubicBezTo>
                    <a:cubicBezTo>
                      <a:pt x="53" y="5"/>
                      <a:pt x="52" y="5"/>
                      <a:pt x="51" y="4"/>
                    </a:cubicBezTo>
                    <a:cubicBezTo>
                      <a:pt x="52" y="3"/>
                      <a:pt x="52" y="1"/>
                      <a:pt x="52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0" y="1"/>
                      <a:pt x="49" y="2"/>
                      <a:pt x="49" y="3"/>
                    </a:cubicBezTo>
                    <a:cubicBezTo>
                      <a:pt x="48" y="2"/>
                      <a:pt x="47" y="2"/>
                      <a:pt x="46" y="1"/>
                    </a:cubicBezTo>
                    <a:cubicBezTo>
                      <a:pt x="45" y="1"/>
                      <a:pt x="44" y="0"/>
                      <a:pt x="44" y="0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4" y="3"/>
                      <a:pt x="45" y="4"/>
                      <a:pt x="46" y="6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5" y="8"/>
                      <a:pt x="46" y="11"/>
                      <a:pt x="45" y="13"/>
                    </a:cubicBezTo>
                    <a:cubicBezTo>
                      <a:pt x="43" y="18"/>
                      <a:pt x="40" y="23"/>
                      <a:pt x="35" y="27"/>
                    </a:cubicBezTo>
                    <a:cubicBezTo>
                      <a:pt x="33" y="30"/>
                      <a:pt x="30" y="33"/>
                      <a:pt x="29" y="37"/>
                    </a:cubicBezTo>
                    <a:cubicBezTo>
                      <a:pt x="29" y="37"/>
                      <a:pt x="29" y="38"/>
                      <a:pt x="29" y="39"/>
                    </a:cubicBezTo>
                    <a:cubicBezTo>
                      <a:pt x="27" y="38"/>
                      <a:pt x="26" y="37"/>
                      <a:pt x="24" y="36"/>
                    </a:cubicBezTo>
                    <a:cubicBezTo>
                      <a:pt x="22" y="35"/>
                      <a:pt x="19" y="35"/>
                      <a:pt x="18" y="32"/>
                    </a:cubicBezTo>
                    <a:cubicBezTo>
                      <a:pt x="17" y="31"/>
                      <a:pt x="18" y="30"/>
                      <a:pt x="18" y="29"/>
                    </a:cubicBezTo>
                    <a:cubicBezTo>
                      <a:pt x="20" y="28"/>
                      <a:pt x="20" y="25"/>
                      <a:pt x="19" y="23"/>
                    </a:cubicBezTo>
                    <a:cubicBezTo>
                      <a:pt x="19" y="23"/>
                      <a:pt x="19" y="24"/>
                      <a:pt x="19" y="24"/>
                    </a:cubicBezTo>
                    <a:cubicBezTo>
                      <a:pt x="18" y="26"/>
                      <a:pt x="16" y="28"/>
                      <a:pt x="17" y="31"/>
                    </a:cubicBezTo>
                    <a:cubicBezTo>
                      <a:pt x="17" y="32"/>
                      <a:pt x="18" y="33"/>
                      <a:pt x="18" y="34"/>
                    </a:cubicBezTo>
                    <a:cubicBezTo>
                      <a:pt x="18" y="34"/>
                      <a:pt x="17" y="34"/>
                      <a:pt x="17" y="33"/>
                    </a:cubicBezTo>
                    <a:cubicBezTo>
                      <a:pt x="16" y="33"/>
                      <a:pt x="15" y="33"/>
                      <a:pt x="14" y="33"/>
                    </a:cubicBezTo>
                    <a:cubicBezTo>
                      <a:pt x="12" y="34"/>
                      <a:pt x="9" y="33"/>
                      <a:pt x="7" y="35"/>
                    </a:cubicBezTo>
                    <a:cubicBezTo>
                      <a:pt x="7" y="35"/>
                      <a:pt x="6" y="35"/>
                      <a:pt x="7" y="35"/>
                    </a:cubicBezTo>
                    <a:cubicBezTo>
                      <a:pt x="8" y="35"/>
                      <a:pt x="9" y="35"/>
                      <a:pt x="10" y="35"/>
                    </a:cubicBezTo>
                    <a:cubicBezTo>
                      <a:pt x="11" y="36"/>
                      <a:pt x="12" y="34"/>
                      <a:pt x="13" y="34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4" y="33"/>
                      <a:pt x="15" y="34"/>
                      <a:pt x="15" y="33"/>
                    </a:cubicBezTo>
                    <a:cubicBezTo>
                      <a:pt x="18" y="34"/>
                      <a:pt x="21" y="35"/>
                      <a:pt x="23" y="37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2" y="37"/>
                      <a:pt x="21" y="38"/>
                      <a:pt x="20" y="38"/>
                    </a:cubicBezTo>
                    <a:cubicBezTo>
                      <a:pt x="19" y="39"/>
                      <a:pt x="18" y="40"/>
                      <a:pt x="18" y="41"/>
                    </a:cubicBezTo>
                    <a:cubicBezTo>
                      <a:pt x="17" y="42"/>
                      <a:pt x="18" y="43"/>
                      <a:pt x="18" y="44"/>
                    </a:cubicBezTo>
                    <a:cubicBezTo>
                      <a:pt x="18" y="45"/>
                      <a:pt x="18" y="45"/>
                      <a:pt x="19" y="46"/>
                    </a:cubicBezTo>
                    <a:cubicBezTo>
                      <a:pt x="20" y="44"/>
                      <a:pt x="19" y="42"/>
                      <a:pt x="19" y="40"/>
                    </a:cubicBezTo>
                    <a:cubicBezTo>
                      <a:pt x="19" y="39"/>
                      <a:pt x="21" y="38"/>
                      <a:pt x="22" y="38"/>
                    </a:cubicBezTo>
                    <a:cubicBezTo>
                      <a:pt x="25" y="37"/>
                      <a:pt x="27" y="39"/>
                      <a:pt x="29" y="40"/>
                    </a:cubicBezTo>
                    <a:cubicBezTo>
                      <a:pt x="29" y="42"/>
                      <a:pt x="29" y="44"/>
                      <a:pt x="29" y="46"/>
                    </a:cubicBezTo>
                    <a:cubicBezTo>
                      <a:pt x="28" y="46"/>
                      <a:pt x="27" y="47"/>
                      <a:pt x="26" y="47"/>
                    </a:cubicBezTo>
                    <a:cubicBezTo>
                      <a:pt x="23" y="47"/>
                      <a:pt x="20" y="49"/>
                      <a:pt x="17" y="50"/>
                    </a:cubicBezTo>
                    <a:cubicBezTo>
                      <a:pt x="15" y="51"/>
                      <a:pt x="13" y="50"/>
                      <a:pt x="12" y="51"/>
                    </a:cubicBezTo>
                    <a:cubicBezTo>
                      <a:pt x="13" y="51"/>
                      <a:pt x="14" y="51"/>
                      <a:pt x="15" y="51"/>
                    </a:cubicBezTo>
                    <a:cubicBezTo>
                      <a:pt x="20" y="50"/>
                      <a:pt x="23" y="47"/>
                      <a:pt x="28" y="47"/>
                    </a:cubicBezTo>
                    <a:cubicBezTo>
                      <a:pt x="28" y="47"/>
                      <a:pt x="28" y="47"/>
                      <a:pt x="28" y="47"/>
                    </a:cubicBezTo>
                    <a:cubicBezTo>
                      <a:pt x="28" y="49"/>
                      <a:pt x="27" y="50"/>
                      <a:pt x="26" y="51"/>
                    </a:cubicBezTo>
                    <a:cubicBezTo>
                      <a:pt x="26" y="50"/>
                      <a:pt x="26" y="50"/>
                      <a:pt x="26" y="49"/>
                    </a:cubicBezTo>
                    <a:cubicBezTo>
                      <a:pt x="25" y="49"/>
                      <a:pt x="25" y="49"/>
                      <a:pt x="24" y="50"/>
                    </a:cubicBezTo>
                    <a:cubicBezTo>
                      <a:pt x="24" y="50"/>
                      <a:pt x="24" y="50"/>
                      <a:pt x="24" y="50"/>
                    </a:cubicBezTo>
                    <a:cubicBezTo>
                      <a:pt x="25" y="51"/>
                      <a:pt x="25" y="51"/>
                      <a:pt x="26" y="51"/>
                    </a:cubicBezTo>
                    <a:cubicBezTo>
                      <a:pt x="25" y="51"/>
                      <a:pt x="25" y="52"/>
                      <a:pt x="25" y="52"/>
                    </a:cubicBezTo>
                    <a:cubicBezTo>
                      <a:pt x="23" y="54"/>
                      <a:pt x="21" y="53"/>
                      <a:pt x="19" y="55"/>
                    </a:cubicBezTo>
                    <a:cubicBezTo>
                      <a:pt x="19" y="55"/>
                      <a:pt x="18" y="55"/>
                      <a:pt x="18" y="56"/>
                    </a:cubicBezTo>
                    <a:cubicBezTo>
                      <a:pt x="20" y="56"/>
                      <a:pt x="22" y="56"/>
                      <a:pt x="23" y="55"/>
                    </a:cubicBezTo>
                    <a:cubicBezTo>
                      <a:pt x="25" y="53"/>
                      <a:pt x="27" y="51"/>
                      <a:pt x="28" y="49"/>
                    </a:cubicBezTo>
                    <a:cubicBezTo>
                      <a:pt x="29" y="51"/>
                      <a:pt x="28" y="52"/>
                      <a:pt x="27" y="53"/>
                    </a:cubicBezTo>
                    <a:cubicBezTo>
                      <a:pt x="27" y="53"/>
                      <a:pt x="27" y="53"/>
                      <a:pt x="26" y="53"/>
                    </a:cubicBezTo>
                    <a:cubicBezTo>
                      <a:pt x="26" y="53"/>
                      <a:pt x="25" y="53"/>
                      <a:pt x="25" y="54"/>
                    </a:cubicBezTo>
                    <a:cubicBezTo>
                      <a:pt x="26" y="54"/>
                      <a:pt x="26" y="54"/>
                      <a:pt x="26" y="55"/>
                    </a:cubicBezTo>
                    <a:cubicBezTo>
                      <a:pt x="24" y="56"/>
                      <a:pt x="23" y="56"/>
                      <a:pt x="21" y="56"/>
                    </a:cubicBezTo>
                    <a:cubicBezTo>
                      <a:pt x="17" y="57"/>
                      <a:pt x="14" y="57"/>
                      <a:pt x="11" y="57"/>
                    </a:cubicBezTo>
                    <a:cubicBezTo>
                      <a:pt x="9" y="57"/>
                      <a:pt x="7" y="57"/>
                      <a:pt x="6" y="57"/>
                    </a:cubicBezTo>
                    <a:cubicBezTo>
                      <a:pt x="4" y="57"/>
                      <a:pt x="2" y="57"/>
                      <a:pt x="1" y="58"/>
                    </a:cubicBezTo>
                    <a:cubicBezTo>
                      <a:pt x="0" y="58"/>
                      <a:pt x="1" y="58"/>
                      <a:pt x="1" y="58"/>
                    </a:cubicBezTo>
                    <a:cubicBezTo>
                      <a:pt x="3" y="60"/>
                      <a:pt x="6" y="59"/>
                      <a:pt x="8" y="59"/>
                    </a:cubicBezTo>
                    <a:cubicBezTo>
                      <a:pt x="26" y="59"/>
                      <a:pt x="26" y="59"/>
                      <a:pt x="26" y="59"/>
                    </a:cubicBezTo>
                    <a:cubicBezTo>
                      <a:pt x="28" y="59"/>
                      <a:pt x="29" y="59"/>
                      <a:pt x="30" y="58"/>
                    </a:cubicBezTo>
                    <a:cubicBezTo>
                      <a:pt x="32" y="57"/>
                      <a:pt x="34" y="55"/>
                      <a:pt x="35" y="52"/>
                    </a:cubicBezTo>
                    <a:cubicBezTo>
                      <a:pt x="35" y="51"/>
                      <a:pt x="36" y="50"/>
                      <a:pt x="36" y="49"/>
                    </a:cubicBezTo>
                    <a:cubicBezTo>
                      <a:pt x="36" y="48"/>
                      <a:pt x="38" y="47"/>
                      <a:pt x="39" y="47"/>
                    </a:cubicBezTo>
                    <a:cubicBezTo>
                      <a:pt x="40" y="49"/>
                      <a:pt x="39" y="51"/>
                      <a:pt x="39" y="54"/>
                    </a:cubicBezTo>
                    <a:cubicBezTo>
                      <a:pt x="38" y="55"/>
                      <a:pt x="37" y="57"/>
                      <a:pt x="38" y="58"/>
                    </a:cubicBezTo>
                    <a:cubicBezTo>
                      <a:pt x="38" y="59"/>
                      <a:pt x="39" y="59"/>
                      <a:pt x="39" y="59"/>
                    </a:cubicBezTo>
                    <a:cubicBezTo>
                      <a:pt x="45" y="59"/>
                      <a:pt x="51" y="59"/>
                      <a:pt x="57" y="59"/>
                    </a:cubicBezTo>
                    <a:cubicBezTo>
                      <a:pt x="58" y="59"/>
                      <a:pt x="59" y="60"/>
                      <a:pt x="60" y="60"/>
                    </a:cubicBezTo>
                    <a:cubicBezTo>
                      <a:pt x="60" y="60"/>
                      <a:pt x="60" y="59"/>
                      <a:pt x="60" y="59"/>
                    </a:cubicBezTo>
                    <a:cubicBezTo>
                      <a:pt x="60" y="59"/>
                      <a:pt x="59" y="58"/>
                      <a:pt x="59" y="58"/>
                    </a:cubicBezTo>
                    <a:cubicBezTo>
                      <a:pt x="59" y="58"/>
                      <a:pt x="58" y="58"/>
                      <a:pt x="58" y="57"/>
                    </a:cubicBezTo>
                    <a:cubicBezTo>
                      <a:pt x="55" y="56"/>
                      <a:pt x="52" y="57"/>
                      <a:pt x="48" y="57"/>
                    </a:cubicBezTo>
                    <a:cubicBezTo>
                      <a:pt x="46" y="57"/>
                      <a:pt x="45" y="57"/>
                      <a:pt x="43" y="56"/>
                    </a:cubicBezTo>
                    <a:cubicBezTo>
                      <a:pt x="42" y="55"/>
                      <a:pt x="43" y="53"/>
                      <a:pt x="43" y="53"/>
                    </a:cubicBezTo>
                    <a:cubicBezTo>
                      <a:pt x="43" y="52"/>
                      <a:pt x="45" y="44"/>
                      <a:pt x="46" y="44"/>
                    </a:cubicBezTo>
                    <a:cubicBezTo>
                      <a:pt x="46" y="43"/>
                      <a:pt x="46" y="42"/>
                      <a:pt x="46" y="42"/>
                    </a:cubicBezTo>
                    <a:cubicBezTo>
                      <a:pt x="46" y="41"/>
                      <a:pt x="46" y="39"/>
                      <a:pt x="46" y="38"/>
                    </a:cubicBezTo>
                    <a:cubicBezTo>
                      <a:pt x="46" y="37"/>
                      <a:pt x="47" y="36"/>
                      <a:pt x="48" y="34"/>
                    </a:cubicBezTo>
                    <a:cubicBezTo>
                      <a:pt x="48" y="33"/>
                      <a:pt x="48" y="33"/>
                      <a:pt x="49" y="32"/>
                    </a:cubicBezTo>
                    <a:cubicBezTo>
                      <a:pt x="49" y="31"/>
                      <a:pt x="49" y="30"/>
                      <a:pt x="49" y="30"/>
                    </a:cubicBezTo>
                    <a:cubicBezTo>
                      <a:pt x="51" y="30"/>
                      <a:pt x="52" y="30"/>
                      <a:pt x="53" y="32"/>
                    </a:cubicBezTo>
                    <a:cubicBezTo>
                      <a:pt x="54" y="36"/>
                      <a:pt x="54" y="36"/>
                      <a:pt x="54" y="36"/>
                    </a:cubicBezTo>
                    <a:cubicBezTo>
                      <a:pt x="54" y="36"/>
                      <a:pt x="54" y="37"/>
                      <a:pt x="54" y="36"/>
                    </a:cubicBezTo>
                    <a:cubicBezTo>
                      <a:pt x="55" y="36"/>
                      <a:pt x="55" y="34"/>
                      <a:pt x="55" y="33"/>
                    </a:cubicBezTo>
                    <a:cubicBezTo>
                      <a:pt x="55" y="31"/>
                      <a:pt x="54" y="31"/>
                      <a:pt x="54" y="29"/>
                    </a:cubicBezTo>
                    <a:cubicBezTo>
                      <a:pt x="54" y="29"/>
                      <a:pt x="53" y="28"/>
                      <a:pt x="53" y="28"/>
                    </a:cubicBezTo>
                    <a:cubicBezTo>
                      <a:pt x="53" y="27"/>
                      <a:pt x="51" y="26"/>
                      <a:pt x="51" y="25"/>
                    </a:cubicBezTo>
                    <a:cubicBezTo>
                      <a:pt x="51" y="24"/>
                      <a:pt x="52" y="23"/>
                      <a:pt x="53" y="22"/>
                    </a:cubicBezTo>
                    <a:cubicBezTo>
                      <a:pt x="53" y="22"/>
                      <a:pt x="53" y="23"/>
                      <a:pt x="53" y="23"/>
                    </a:cubicBezTo>
                    <a:cubicBezTo>
                      <a:pt x="54" y="22"/>
                      <a:pt x="54" y="22"/>
                      <a:pt x="54" y="22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5" y="18"/>
                      <a:pt x="57" y="19"/>
                      <a:pt x="59" y="19"/>
                    </a:cubicBezTo>
                    <a:cubicBezTo>
                      <a:pt x="59" y="19"/>
                      <a:pt x="60" y="19"/>
                      <a:pt x="60" y="19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3" y="18"/>
                      <a:pt x="62" y="16"/>
                      <a:pt x="60" y="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3" name="Freeform 34"/>
              <p:cNvSpPr>
                <a:spLocks/>
              </p:cNvSpPr>
              <p:nvPr/>
            </p:nvSpPr>
            <p:spPr bwMode="auto">
              <a:xfrm>
                <a:off x="1578769" y="2727276"/>
                <a:ext cx="1111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4" name="Freeform 35"/>
              <p:cNvSpPr>
                <a:spLocks/>
              </p:cNvSpPr>
              <p:nvPr/>
            </p:nvSpPr>
            <p:spPr bwMode="auto">
              <a:xfrm>
                <a:off x="1105694" y="2863801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1 h 2"/>
                  <a:gd name="T6" fmla="*/ 1 w 2"/>
                  <a:gd name="T7" fmla="*/ 0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5" name="Freeform 36"/>
              <p:cNvSpPr>
                <a:spLocks/>
              </p:cNvSpPr>
              <p:nvPr/>
            </p:nvSpPr>
            <p:spPr bwMode="auto">
              <a:xfrm>
                <a:off x="1070769" y="2863801"/>
                <a:ext cx="23813" cy="22225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1 w 2"/>
                  <a:gd name="T5" fmla="*/ 2 h 2"/>
                  <a:gd name="T6" fmla="*/ 1 w 2"/>
                  <a:gd name="T7" fmla="*/ 1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6" name="Freeform 37"/>
              <p:cNvSpPr>
                <a:spLocks/>
              </p:cNvSpPr>
              <p:nvPr/>
            </p:nvSpPr>
            <p:spPr bwMode="auto">
              <a:xfrm>
                <a:off x="1815306" y="28749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7" name="Freeform 38"/>
              <p:cNvSpPr>
                <a:spLocks/>
              </p:cNvSpPr>
              <p:nvPr/>
            </p:nvSpPr>
            <p:spPr bwMode="auto">
              <a:xfrm>
                <a:off x="2199481" y="2874913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1 h 2"/>
                  <a:gd name="T6" fmla="*/ 1 w 2"/>
                  <a:gd name="T7" fmla="*/ 1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8" name="Freeform 39"/>
              <p:cNvSpPr>
                <a:spLocks/>
              </p:cNvSpPr>
              <p:nvPr/>
            </p:nvSpPr>
            <p:spPr bwMode="auto">
              <a:xfrm>
                <a:off x="2221706" y="2886026"/>
                <a:ext cx="22225" cy="11113"/>
              </a:xfrm>
              <a:custGeom>
                <a:avLst/>
                <a:gdLst>
                  <a:gd name="T0" fmla="*/ 2 w 2"/>
                  <a:gd name="T1" fmla="*/ 0 h 1"/>
                  <a:gd name="T2" fmla="*/ 2 w 2"/>
                  <a:gd name="T3" fmla="*/ 1 h 1"/>
                  <a:gd name="T4" fmla="*/ 2 w 2"/>
                  <a:gd name="T5" fmla="*/ 1 h 1"/>
                  <a:gd name="T6" fmla="*/ 1 w 2"/>
                  <a:gd name="T7" fmla="*/ 1 h 1"/>
                  <a:gd name="T8" fmla="*/ 1 w 2"/>
                  <a:gd name="T9" fmla="*/ 0 h 1"/>
                  <a:gd name="T10" fmla="*/ 2 w 2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9" name="Oval 40"/>
              <p:cNvSpPr>
                <a:spLocks noChangeArrowheads="1"/>
              </p:cNvSpPr>
              <p:nvPr/>
            </p:nvSpPr>
            <p:spPr bwMode="auto">
              <a:xfrm>
                <a:off x="946944" y="2886026"/>
                <a:ext cx="11113" cy="111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0" name="Freeform 41"/>
              <p:cNvSpPr>
                <a:spLocks/>
              </p:cNvSpPr>
              <p:nvPr/>
            </p:nvSpPr>
            <p:spPr bwMode="auto">
              <a:xfrm>
                <a:off x="1116806" y="2886026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2 h 2"/>
                  <a:gd name="T6" fmla="*/ 1 w 2"/>
                  <a:gd name="T7" fmla="*/ 1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1" name="Freeform 42"/>
              <p:cNvSpPr>
                <a:spLocks/>
              </p:cNvSpPr>
              <p:nvPr/>
            </p:nvSpPr>
            <p:spPr bwMode="auto">
              <a:xfrm>
                <a:off x="1094581" y="2897138"/>
                <a:ext cx="11113" cy="11113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1 h 1"/>
                  <a:gd name="T6" fmla="*/ 0 w 1"/>
                  <a:gd name="T7" fmla="*/ 0 h 1"/>
                  <a:gd name="T8" fmla="*/ 0 w 1"/>
                  <a:gd name="T9" fmla="*/ 0 h 1"/>
                  <a:gd name="T10" fmla="*/ 1 w 1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2" name="Freeform 43"/>
              <p:cNvSpPr>
                <a:spLocks/>
              </p:cNvSpPr>
              <p:nvPr/>
            </p:nvSpPr>
            <p:spPr bwMode="auto">
              <a:xfrm>
                <a:off x="2299494" y="2897138"/>
                <a:ext cx="23813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1 h 2"/>
                  <a:gd name="T4" fmla="*/ 0 w 2"/>
                  <a:gd name="T5" fmla="*/ 1 h 2"/>
                  <a:gd name="T6" fmla="*/ 0 w 2"/>
                  <a:gd name="T7" fmla="*/ 1 h 2"/>
                  <a:gd name="T8" fmla="*/ 1 w 2"/>
                  <a:gd name="T9" fmla="*/ 0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3" name="Freeform 44"/>
              <p:cNvSpPr>
                <a:spLocks/>
              </p:cNvSpPr>
              <p:nvPr/>
            </p:nvSpPr>
            <p:spPr bwMode="auto">
              <a:xfrm>
                <a:off x="2334419" y="2897138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1 h 2"/>
                  <a:gd name="T6" fmla="*/ 1 w 2"/>
                  <a:gd name="T7" fmla="*/ 1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4" name="Freeform 45"/>
              <p:cNvSpPr>
                <a:spLocks/>
              </p:cNvSpPr>
              <p:nvPr/>
            </p:nvSpPr>
            <p:spPr bwMode="auto">
              <a:xfrm>
                <a:off x="1004094" y="2908251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2 h 2"/>
                  <a:gd name="T6" fmla="*/ 0 w 2"/>
                  <a:gd name="T7" fmla="*/ 1 h 2"/>
                  <a:gd name="T8" fmla="*/ 1 w 2"/>
                  <a:gd name="T9" fmla="*/ 0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5" name="Freeform 46"/>
              <p:cNvSpPr>
                <a:spLocks/>
              </p:cNvSpPr>
              <p:nvPr/>
            </p:nvSpPr>
            <p:spPr bwMode="auto">
              <a:xfrm>
                <a:off x="1026319" y="2908251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1 w 2"/>
                  <a:gd name="T5" fmla="*/ 2 h 2"/>
                  <a:gd name="T6" fmla="*/ 0 w 2"/>
                  <a:gd name="T7" fmla="*/ 1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6" name="Freeform 47"/>
              <p:cNvSpPr>
                <a:spLocks/>
              </p:cNvSpPr>
              <p:nvPr/>
            </p:nvSpPr>
            <p:spPr bwMode="auto">
              <a:xfrm>
                <a:off x="2277269" y="2908251"/>
                <a:ext cx="11113" cy="22225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  <a:gd name="T6" fmla="*/ 0 w 1"/>
                  <a:gd name="T7" fmla="*/ 0 h 2"/>
                  <a:gd name="T8" fmla="*/ 1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7" name="Freeform 48"/>
              <p:cNvSpPr>
                <a:spLocks/>
              </p:cNvSpPr>
              <p:nvPr/>
            </p:nvSpPr>
            <p:spPr bwMode="auto">
              <a:xfrm>
                <a:off x="2312194" y="2919363"/>
                <a:ext cx="22225" cy="23813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1 w 2"/>
                  <a:gd name="T5" fmla="*/ 2 h 2"/>
                  <a:gd name="T6" fmla="*/ 0 w 2"/>
                  <a:gd name="T7" fmla="*/ 1 h 2"/>
                  <a:gd name="T8" fmla="*/ 1 w 2"/>
                  <a:gd name="T9" fmla="*/ 0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8" name="Freeform 49"/>
              <p:cNvSpPr>
                <a:spLocks/>
              </p:cNvSpPr>
              <p:nvPr/>
            </p:nvSpPr>
            <p:spPr bwMode="auto">
              <a:xfrm>
                <a:off x="981869" y="2919363"/>
                <a:ext cx="22225" cy="23813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2 h 2"/>
                  <a:gd name="T4" fmla="*/ 1 w 2"/>
                  <a:gd name="T5" fmla="*/ 2 h 2"/>
                  <a:gd name="T6" fmla="*/ 0 w 2"/>
                  <a:gd name="T7" fmla="*/ 1 h 2"/>
                  <a:gd name="T8" fmla="*/ 2 w 2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2" y="2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9" name="Freeform 50"/>
              <p:cNvSpPr>
                <a:spLocks/>
              </p:cNvSpPr>
              <p:nvPr/>
            </p:nvSpPr>
            <p:spPr bwMode="auto">
              <a:xfrm>
                <a:off x="2243931" y="2930476"/>
                <a:ext cx="55563" cy="34925"/>
              </a:xfrm>
              <a:custGeom>
                <a:avLst/>
                <a:gdLst>
                  <a:gd name="T0" fmla="*/ 5 w 5"/>
                  <a:gd name="T1" fmla="*/ 1 h 3"/>
                  <a:gd name="T2" fmla="*/ 5 w 5"/>
                  <a:gd name="T3" fmla="*/ 2 h 3"/>
                  <a:gd name="T4" fmla="*/ 2 w 5"/>
                  <a:gd name="T5" fmla="*/ 2 h 3"/>
                  <a:gd name="T6" fmla="*/ 0 w 5"/>
                  <a:gd name="T7" fmla="*/ 1 h 3"/>
                  <a:gd name="T8" fmla="*/ 1 w 5"/>
                  <a:gd name="T9" fmla="*/ 0 h 3"/>
                  <a:gd name="T10" fmla="*/ 5 w 5"/>
                  <a:gd name="T1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3">
                    <a:moveTo>
                      <a:pt x="5" y="1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2" y="3"/>
                      <a:pt x="2" y="2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3" y="0"/>
                      <a:pt x="4" y="1"/>
                      <a:pt x="5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0" name="Freeform 51"/>
              <p:cNvSpPr>
                <a:spLocks/>
              </p:cNvSpPr>
              <p:nvPr/>
            </p:nvSpPr>
            <p:spPr bwMode="auto">
              <a:xfrm>
                <a:off x="1004094" y="2930476"/>
                <a:ext cx="22225" cy="23813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1 w 2"/>
                  <a:gd name="T5" fmla="*/ 2 h 2"/>
                  <a:gd name="T6" fmla="*/ 1 w 2"/>
                  <a:gd name="T7" fmla="*/ 1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1" name="Freeform 52"/>
              <p:cNvSpPr>
                <a:spLocks/>
              </p:cNvSpPr>
              <p:nvPr/>
            </p:nvSpPr>
            <p:spPr bwMode="auto">
              <a:xfrm>
                <a:off x="1048544" y="2930476"/>
                <a:ext cx="22225" cy="34925"/>
              </a:xfrm>
              <a:custGeom>
                <a:avLst/>
                <a:gdLst>
                  <a:gd name="T0" fmla="*/ 2 w 2"/>
                  <a:gd name="T1" fmla="*/ 1 h 3"/>
                  <a:gd name="T2" fmla="*/ 2 w 2"/>
                  <a:gd name="T3" fmla="*/ 2 h 3"/>
                  <a:gd name="T4" fmla="*/ 1 w 2"/>
                  <a:gd name="T5" fmla="*/ 2 h 3"/>
                  <a:gd name="T6" fmla="*/ 1 w 2"/>
                  <a:gd name="T7" fmla="*/ 1 h 3"/>
                  <a:gd name="T8" fmla="*/ 2 w 2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2"/>
                      <a:pt x="0" y="2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2" name="Freeform 53"/>
              <p:cNvSpPr>
                <a:spLocks/>
              </p:cNvSpPr>
              <p:nvPr/>
            </p:nvSpPr>
            <p:spPr bwMode="auto">
              <a:xfrm>
                <a:off x="1589881" y="2954288"/>
                <a:ext cx="90488" cy="112713"/>
              </a:xfrm>
              <a:custGeom>
                <a:avLst/>
                <a:gdLst>
                  <a:gd name="T0" fmla="*/ 8 w 8"/>
                  <a:gd name="T1" fmla="*/ 1 h 10"/>
                  <a:gd name="T2" fmla="*/ 6 w 8"/>
                  <a:gd name="T3" fmla="*/ 2 h 10"/>
                  <a:gd name="T4" fmla="*/ 7 w 8"/>
                  <a:gd name="T5" fmla="*/ 5 h 10"/>
                  <a:gd name="T6" fmla="*/ 7 w 8"/>
                  <a:gd name="T7" fmla="*/ 7 h 10"/>
                  <a:gd name="T8" fmla="*/ 6 w 8"/>
                  <a:gd name="T9" fmla="*/ 9 h 10"/>
                  <a:gd name="T10" fmla="*/ 2 w 8"/>
                  <a:gd name="T11" fmla="*/ 8 h 10"/>
                  <a:gd name="T12" fmla="*/ 1 w 8"/>
                  <a:gd name="T13" fmla="*/ 6 h 10"/>
                  <a:gd name="T14" fmla="*/ 1 w 8"/>
                  <a:gd name="T15" fmla="*/ 5 h 10"/>
                  <a:gd name="T16" fmla="*/ 1 w 8"/>
                  <a:gd name="T17" fmla="*/ 5 h 10"/>
                  <a:gd name="T18" fmla="*/ 2 w 8"/>
                  <a:gd name="T19" fmla="*/ 3 h 10"/>
                  <a:gd name="T20" fmla="*/ 5 w 8"/>
                  <a:gd name="T21" fmla="*/ 5 h 10"/>
                  <a:gd name="T22" fmla="*/ 6 w 8"/>
                  <a:gd name="T23" fmla="*/ 5 h 10"/>
                  <a:gd name="T24" fmla="*/ 5 w 8"/>
                  <a:gd name="T25" fmla="*/ 2 h 10"/>
                  <a:gd name="T26" fmla="*/ 6 w 8"/>
                  <a:gd name="T27" fmla="*/ 1 h 10"/>
                  <a:gd name="T28" fmla="*/ 8 w 8"/>
                  <a:gd name="T2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" h="10">
                    <a:moveTo>
                      <a:pt x="8" y="1"/>
                    </a:moveTo>
                    <a:cubicBezTo>
                      <a:pt x="7" y="2"/>
                      <a:pt x="6" y="1"/>
                      <a:pt x="6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8" y="6"/>
                      <a:pt x="7" y="7"/>
                      <a:pt x="7" y="7"/>
                    </a:cubicBezTo>
                    <a:cubicBezTo>
                      <a:pt x="7" y="8"/>
                      <a:pt x="6" y="9"/>
                      <a:pt x="6" y="9"/>
                    </a:cubicBezTo>
                    <a:cubicBezTo>
                      <a:pt x="4" y="9"/>
                      <a:pt x="2" y="10"/>
                      <a:pt x="2" y="8"/>
                    </a:cubicBezTo>
                    <a:cubicBezTo>
                      <a:pt x="1" y="7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3" y="4"/>
                      <a:pt x="0" y="3"/>
                      <a:pt x="2" y="3"/>
                    </a:cubicBezTo>
                    <a:cubicBezTo>
                      <a:pt x="3" y="4"/>
                      <a:pt x="4" y="4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5" y="3"/>
                      <a:pt x="5" y="2"/>
                    </a:cubicBezTo>
                    <a:cubicBezTo>
                      <a:pt x="5" y="1"/>
                      <a:pt x="5" y="1"/>
                      <a:pt x="6" y="1"/>
                    </a:cubicBezTo>
                    <a:cubicBezTo>
                      <a:pt x="6" y="0"/>
                      <a:pt x="7" y="1"/>
                      <a:pt x="8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3" name="Freeform 54"/>
              <p:cNvSpPr>
                <a:spLocks/>
              </p:cNvSpPr>
              <p:nvPr/>
            </p:nvSpPr>
            <p:spPr bwMode="auto">
              <a:xfrm>
                <a:off x="1105694" y="2965401"/>
                <a:ext cx="11113" cy="11113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  <a:gd name="T6" fmla="*/ 0 w 1"/>
                  <a:gd name="T7" fmla="*/ 0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4" name="Freeform 55"/>
              <p:cNvSpPr>
                <a:spLocks/>
              </p:cNvSpPr>
              <p:nvPr/>
            </p:nvSpPr>
            <p:spPr bwMode="auto">
              <a:xfrm>
                <a:off x="1410494" y="2965401"/>
                <a:ext cx="33338" cy="79375"/>
              </a:xfrm>
              <a:custGeom>
                <a:avLst/>
                <a:gdLst>
                  <a:gd name="T0" fmla="*/ 3 w 3"/>
                  <a:gd name="T1" fmla="*/ 0 h 7"/>
                  <a:gd name="T2" fmla="*/ 2 w 3"/>
                  <a:gd name="T3" fmla="*/ 6 h 7"/>
                  <a:gd name="T4" fmla="*/ 2 w 3"/>
                  <a:gd name="T5" fmla="*/ 7 h 7"/>
                  <a:gd name="T6" fmla="*/ 2 w 3"/>
                  <a:gd name="T7" fmla="*/ 1 h 7"/>
                  <a:gd name="T8" fmla="*/ 3 w 3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7">
                    <a:moveTo>
                      <a:pt x="3" y="0"/>
                    </a:moveTo>
                    <a:cubicBezTo>
                      <a:pt x="3" y="2"/>
                      <a:pt x="3" y="4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0" y="5"/>
                      <a:pt x="1" y="2"/>
                      <a:pt x="2" y="1"/>
                    </a:cubicBezTo>
                    <a:cubicBezTo>
                      <a:pt x="2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5" name="Freeform 56"/>
              <p:cNvSpPr>
                <a:spLocks/>
              </p:cNvSpPr>
              <p:nvPr/>
            </p:nvSpPr>
            <p:spPr bwMode="auto">
              <a:xfrm>
                <a:off x="1872456" y="2965401"/>
                <a:ext cx="22225" cy="68263"/>
              </a:xfrm>
              <a:custGeom>
                <a:avLst/>
                <a:gdLst>
                  <a:gd name="T0" fmla="*/ 1 w 2"/>
                  <a:gd name="T1" fmla="*/ 1 h 6"/>
                  <a:gd name="T2" fmla="*/ 1 w 2"/>
                  <a:gd name="T3" fmla="*/ 6 h 6"/>
                  <a:gd name="T4" fmla="*/ 1 w 2"/>
                  <a:gd name="T5" fmla="*/ 6 h 6"/>
                  <a:gd name="T6" fmla="*/ 0 w 2"/>
                  <a:gd name="T7" fmla="*/ 3 h 6"/>
                  <a:gd name="T8" fmla="*/ 1 w 2"/>
                  <a:gd name="T9" fmla="*/ 0 h 6"/>
                  <a:gd name="T10" fmla="*/ 1 w 2"/>
                  <a:gd name="T1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6">
                    <a:moveTo>
                      <a:pt x="1" y="1"/>
                    </a:moveTo>
                    <a:cubicBezTo>
                      <a:pt x="2" y="3"/>
                      <a:pt x="2" y="4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6" name="Freeform 57"/>
              <p:cNvSpPr>
                <a:spLocks/>
              </p:cNvSpPr>
              <p:nvPr/>
            </p:nvSpPr>
            <p:spPr bwMode="auto">
              <a:xfrm>
                <a:off x="1094581" y="2976513"/>
                <a:ext cx="66675" cy="34925"/>
              </a:xfrm>
              <a:custGeom>
                <a:avLst/>
                <a:gdLst>
                  <a:gd name="T0" fmla="*/ 6 w 6"/>
                  <a:gd name="T1" fmla="*/ 1 h 3"/>
                  <a:gd name="T2" fmla="*/ 4 w 6"/>
                  <a:gd name="T3" fmla="*/ 2 h 3"/>
                  <a:gd name="T4" fmla="*/ 0 w 6"/>
                  <a:gd name="T5" fmla="*/ 3 h 3"/>
                  <a:gd name="T6" fmla="*/ 5 w 6"/>
                  <a:gd name="T7" fmla="*/ 1 h 3"/>
                  <a:gd name="T8" fmla="*/ 6 w 6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6" y="1"/>
                    </a:moveTo>
                    <a:cubicBezTo>
                      <a:pt x="5" y="1"/>
                      <a:pt x="5" y="2"/>
                      <a:pt x="4" y="2"/>
                    </a:cubicBezTo>
                    <a:cubicBezTo>
                      <a:pt x="3" y="3"/>
                      <a:pt x="1" y="3"/>
                      <a:pt x="0" y="3"/>
                    </a:cubicBezTo>
                    <a:cubicBezTo>
                      <a:pt x="1" y="1"/>
                      <a:pt x="3" y="0"/>
                      <a:pt x="5" y="1"/>
                    </a:cubicBezTo>
                    <a:cubicBezTo>
                      <a:pt x="5" y="1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7" name="Freeform 58"/>
              <p:cNvSpPr>
                <a:spLocks/>
              </p:cNvSpPr>
              <p:nvPr/>
            </p:nvSpPr>
            <p:spPr bwMode="auto">
              <a:xfrm>
                <a:off x="935831" y="3011438"/>
                <a:ext cx="57150" cy="55563"/>
              </a:xfrm>
              <a:custGeom>
                <a:avLst/>
                <a:gdLst>
                  <a:gd name="T0" fmla="*/ 1 w 5"/>
                  <a:gd name="T1" fmla="*/ 0 h 5"/>
                  <a:gd name="T2" fmla="*/ 4 w 5"/>
                  <a:gd name="T3" fmla="*/ 4 h 5"/>
                  <a:gd name="T4" fmla="*/ 4 w 5"/>
                  <a:gd name="T5" fmla="*/ 5 h 5"/>
                  <a:gd name="T6" fmla="*/ 3 w 5"/>
                  <a:gd name="T7" fmla="*/ 5 h 5"/>
                  <a:gd name="T8" fmla="*/ 0 w 5"/>
                  <a:gd name="T9" fmla="*/ 0 h 5"/>
                  <a:gd name="T10" fmla="*/ 1 w 5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4" y="4"/>
                      <a:pt x="5" y="4"/>
                      <a:pt x="4" y="5"/>
                    </a:cubicBezTo>
                    <a:cubicBezTo>
                      <a:pt x="4" y="5"/>
                      <a:pt x="4" y="4"/>
                      <a:pt x="3" y="5"/>
                    </a:cubicBezTo>
                    <a:cubicBezTo>
                      <a:pt x="1" y="4"/>
                      <a:pt x="0" y="2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8" name="Freeform 59"/>
              <p:cNvSpPr>
                <a:spLocks/>
              </p:cNvSpPr>
              <p:nvPr/>
            </p:nvSpPr>
            <p:spPr bwMode="auto">
              <a:xfrm>
                <a:off x="1848644" y="3011438"/>
                <a:ext cx="23813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1 h 2"/>
                  <a:gd name="T6" fmla="*/ 0 w 2"/>
                  <a:gd name="T7" fmla="*/ 1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9" name="Freeform 60"/>
              <p:cNvSpPr>
                <a:spLocks/>
              </p:cNvSpPr>
              <p:nvPr/>
            </p:nvSpPr>
            <p:spPr bwMode="auto">
              <a:xfrm>
                <a:off x="1804194" y="2568526"/>
                <a:ext cx="406400" cy="623888"/>
              </a:xfrm>
              <a:custGeom>
                <a:avLst/>
                <a:gdLst>
                  <a:gd name="T0" fmla="*/ 25 w 36"/>
                  <a:gd name="T1" fmla="*/ 42 h 55"/>
                  <a:gd name="T2" fmla="*/ 25 w 36"/>
                  <a:gd name="T3" fmla="*/ 40 h 55"/>
                  <a:gd name="T4" fmla="*/ 26 w 36"/>
                  <a:gd name="T5" fmla="*/ 39 h 55"/>
                  <a:gd name="T6" fmla="*/ 31 w 36"/>
                  <a:gd name="T7" fmla="*/ 38 h 55"/>
                  <a:gd name="T8" fmla="*/ 33 w 36"/>
                  <a:gd name="T9" fmla="*/ 39 h 55"/>
                  <a:gd name="T10" fmla="*/ 34 w 36"/>
                  <a:gd name="T11" fmla="*/ 38 h 55"/>
                  <a:gd name="T12" fmla="*/ 35 w 36"/>
                  <a:gd name="T13" fmla="*/ 34 h 55"/>
                  <a:gd name="T14" fmla="*/ 34 w 36"/>
                  <a:gd name="T15" fmla="*/ 33 h 55"/>
                  <a:gd name="T16" fmla="*/ 34 w 36"/>
                  <a:gd name="T17" fmla="*/ 32 h 55"/>
                  <a:gd name="T18" fmla="*/ 33 w 36"/>
                  <a:gd name="T19" fmla="*/ 31 h 55"/>
                  <a:gd name="T20" fmla="*/ 29 w 36"/>
                  <a:gd name="T21" fmla="*/ 26 h 55"/>
                  <a:gd name="T22" fmla="*/ 20 w 36"/>
                  <a:gd name="T23" fmla="*/ 20 h 55"/>
                  <a:gd name="T24" fmla="*/ 9 w 36"/>
                  <a:gd name="T25" fmla="*/ 22 h 55"/>
                  <a:gd name="T26" fmla="*/ 7 w 36"/>
                  <a:gd name="T27" fmla="*/ 20 h 55"/>
                  <a:gd name="T28" fmla="*/ 8 w 36"/>
                  <a:gd name="T29" fmla="*/ 15 h 55"/>
                  <a:gd name="T30" fmla="*/ 9 w 36"/>
                  <a:gd name="T31" fmla="*/ 12 h 55"/>
                  <a:gd name="T32" fmla="*/ 11 w 36"/>
                  <a:gd name="T33" fmla="*/ 3 h 55"/>
                  <a:gd name="T34" fmla="*/ 9 w 36"/>
                  <a:gd name="T35" fmla="*/ 0 h 55"/>
                  <a:gd name="T36" fmla="*/ 6 w 36"/>
                  <a:gd name="T37" fmla="*/ 0 h 55"/>
                  <a:gd name="T38" fmla="*/ 3 w 36"/>
                  <a:gd name="T39" fmla="*/ 3 h 55"/>
                  <a:gd name="T40" fmla="*/ 4 w 36"/>
                  <a:gd name="T41" fmla="*/ 4 h 55"/>
                  <a:gd name="T42" fmla="*/ 7 w 36"/>
                  <a:gd name="T43" fmla="*/ 4 h 55"/>
                  <a:gd name="T44" fmla="*/ 6 w 36"/>
                  <a:gd name="T45" fmla="*/ 9 h 55"/>
                  <a:gd name="T46" fmla="*/ 1 w 36"/>
                  <a:gd name="T47" fmla="*/ 16 h 55"/>
                  <a:gd name="T48" fmla="*/ 1 w 36"/>
                  <a:gd name="T49" fmla="*/ 16 h 55"/>
                  <a:gd name="T50" fmla="*/ 1 w 36"/>
                  <a:gd name="T51" fmla="*/ 27 h 55"/>
                  <a:gd name="T52" fmla="*/ 7 w 36"/>
                  <a:gd name="T53" fmla="*/ 34 h 55"/>
                  <a:gd name="T54" fmla="*/ 13 w 36"/>
                  <a:gd name="T55" fmla="*/ 35 h 55"/>
                  <a:gd name="T56" fmla="*/ 14 w 36"/>
                  <a:gd name="T57" fmla="*/ 37 h 55"/>
                  <a:gd name="T58" fmla="*/ 14 w 36"/>
                  <a:gd name="T59" fmla="*/ 41 h 55"/>
                  <a:gd name="T60" fmla="*/ 12 w 36"/>
                  <a:gd name="T61" fmla="*/ 44 h 55"/>
                  <a:gd name="T62" fmla="*/ 8 w 36"/>
                  <a:gd name="T63" fmla="*/ 52 h 55"/>
                  <a:gd name="T64" fmla="*/ 6 w 36"/>
                  <a:gd name="T65" fmla="*/ 53 h 55"/>
                  <a:gd name="T66" fmla="*/ 4 w 36"/>
                  <a:gd name="T67" fmla="*/ 53 h 55"/>
                  <a:gd name="T68" fmla="*/ 0 w 36"/>
                  <a:gd name="T69" fmla="*/ 55 h 55"/>
                  <a:gd name="T70" fmla="*/ 0 w 36"/>
                  <a:gd name="T71" fmla="*/ 55 h 55"/>
                  <a:gd name="T72" fmla="*/ 9 w 36"/>
                  <a:gd name="T73" fmla="*/ 55 h 55"/>
                  <a:gd name="T74" fmla="*/ 10 w 36"/>
                  <a:gd name="T75" fmla="*/ 54 h 55"/>
                  <a:gd name="T76" fmla="*/ 10 w 36"/>
                  <a:gd name="T77" fmla="*/ 52 h 55"/>
                  <a:gd name="T78" fmla="*/ 12 w 36"/>
                  <a:gd name="T79" fmla="*/ 49 h 55"/>
                  <a:gd name="T80" fmla="*/ 15 w 36"/>
                  <a:gd name="T81" fmla="*/ 43 h 55"/>
                  <a:gd name="T82" fmla="*/ 16 w 36"/>
                  <a:gd name="T83" fmla="*/ 41 h 55"/>
                  <a:gd name="T84" fmla="*/ 18 w 36"/>
                  <a:gd name="T85" fmla="*/ 38 h 55"/>
                  <a:gd name="T86" fmla="*/ 19 w 36"/>
                  <a:gd name="T87" fmla="*/ 37 h 55"/>
                  <a:gd name="T88" fmla="*/ 18 w 36"/>
                  <a:gd name="T89" fmla="*/ 36 h 55"/>
                  <a:gd name="T90" fmla="*/ 19 w 36"/>
                  <a:gd name="T91" fmla="*/ 36 h 55"/>
                  <a:gd name="T92" fmla="*/ 22 w 36"/>
                  <a:gd name="T93" fmla="*/ 39 h 55"/>
                  <a:gd name="T94" fmla="*/ 22 w 36"/>
                  <a:gd name="T95" fmla="*/ 40 h 55"/>
                  <a:gd name="T96" fmla="*/ 23 w 36"/>
                  <a:gd name="T97" fmla="*/ 41 h 55"/>
                  <a:gd name="T98" fmla="*/ 22 w 36"/>
                  <a:gd name="T99" fmla="*/ 42 h 55"/>
                  <a:gd name="T100" fmla="*/ 23 w 36"/>
                  <a:gd name="T101" fmla="*/ 44 h 55"/>
                  <a:gd name="T102" fmla="*/ 22 w 36"/>
                  <a:gd name="T103" fmla="*/ 50 h 55"/>
                  <a:gd name="T104" fmla="*/ 16 w 36"/>
                  <a:gd name="T105" fmla="*/ 53 h 55"/>
                  <a:gd name="T106" fmla="*/ 14 w 36"/>
                  <a:gd name="T107" fmla="*/ 55 h 55"/>
                  <a:gd name="T108" fmla="*/ 23 w 36"/>
                  <a:gd name="T109" fmla="*/ 55 h 55"/>
                  <a:gd name="T110" fmla="*/ 24 w 36"/>
                  <a:gd name="T111" fmla="*/ 54 h 55"/>
                  <a:gd name="T112" fmla="*/ 24 w 36"/>
                  <a:gd name="T113" fmla="*/ 52 h 55"/>
                  <a:gd name="T114" fmla="*/ 24 w 36"/>
                  <a:gd name="T115" fmla="*/ 49 h 55"/>
                  <a:gd name="T116" fmla="*/ 24 w 36"/>
                  <a:gd name="T117" fmla="*/ 49 h 55"/>
                  <a:gd name="T118" fmla="*/ 25 w 36"/>
                  <a:gd name="T119" fmla="*/ 44 h 55"/>
                  <a:gd name="T120" fmla="*/ 25 w 36"/>
                  <a:gd name="T121" fmla="*/ 4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6" h="55">
                    <a:moveTo>
                      <a:pt x="25" y="42"/>
                    </a:moveTo>
                    <a:cubicBezTo>
                      <a:pt x="25" y="42"/>
                      <a:pt x="25" y="41"/>
                      <a:pt x="25" y="40"/>
                    </a:cubicBezTo>
                    <a:cubicBezTo>
                      <a:pt x="25" y="40"/>
                      <a:pt x="26" y="39"/>
                      <a:pt x="26" y="39"/>
                    </a:cubicBezTo>
                    <a:cubicBezTo>
                      <a:pt x="27" y="37"/>
                      <a:pt x="29" y="38"/>
                      <a:pt x="31" y="38"/>
                    </a:cubicBezTo>
                    <a:cubicBezTo>
                      <a:pt x="31" y="38"/>
                      <a:pt x="32" y="38"/>
                      <a:pt x="33" y="39"/>
                    </a:cubicBezTo>
                    <a:cubicBezTo>
                      <a:pt x="33" y="38"/>
                      <a:pt x="34" y="38"/>
                      <a:pt x="34" y="38"/>
                    </a:cubicBezTo>
                    <a:cubicBezTo>
                      <a:pt x="36" y="38"/>
                      <a:pt x="35" y="36"/>
                      <a:pt x="35" y="34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34" y="33"/>
                      <a:pt x="34" y="32"/>
                      <a:pt x="34" y="32"/>
                    </a:cubicBezTo>
                    <a:cubicBezTo>
                      <a:pt x="34" y="32"/>
                      <a:pt x="33" y="31"/>
                      <a:pt x="33" y="31"/>
                    </a:cubicBezTo>
                    <a:cubicBezTo>
                      <a:pt x="32" y="29"/>
                      <a:pt x="31" y="28"/>
                      <a:pt x="29" y="26"/>
                    </a:cubicBezTo>
                    <a:cubicBezTo>
                      <a:pt x="27" y="23"/>
                      <a:pt x="23" y="21"/>
                      <a:pt x="20" y="20"/>
                    </a:cubicBezTo>
                    <a:cubicBezTo>
                      <a:pt x="16" y="19"/>
                      <a:pt x="12" y="20"/>
                      <a:pt x="9" y="22"/>
                    </a:cubicBezTo>
                    <a:cubicBezTo>
                      <a:pt x="8" y="21"/>
                      <a:pt x="8" y="20"/>
                      <a:pt x="7" y="20"/>
                    </a:cubicBezTo>
                    <a:cubicBezTo>
                      <a:pt x="7" y="18"/>
                      <a:pt x="7" y="16"/>
                      <a:pt x="8" y="15"/>
                    </a:cubicBezTo>
                    <a:cubicBezTo>
                      <a:pt x="8" y="13"/>
                      <a:pt x="9" y="13"/>
                      <a:pt x="9" y="12"/>
                    </a:cubicBezTo>
                    <a:cubicBezTo>
                      <a:pt x="10" y="9"/>
                      <a:pt x="11" y="6"/>
                      <a:pt x="11" y="3"/>
                    </a:cubicBezTo>
                    <a:cubicBezTo>
                      <a:pt x="11" y="2"/>
                      <a:pt x="10" y="1"/>
                      <a:pt x="9" y="0"/>
                    </a:cubicBezTo>
                    <a:cubicBezTo>
                      <a:pt x="8" y="0"/>
                      <a:pt x="7" y="0"/>
                      <a:pt x="6" y="0"/>
                    </a:cubicBezTo>
                    <a:cubicBezTo>
                      <a:pt x="6" y="2"/>
                      <a:pt x="4" y="2"/>
                      <a:pt x="3" y="3"/>
                    </a:cubicBezTo>
                    <a:cubicBezTo>
                      <a:pt x="3" y="4"/>
                      <a:pt x="4" y="3"/>
                      <a:pt x="4" y="4"/>
                    </a:cubicBezTo>
                    <a:cubicBezTo>
                      <a:pt x="5" y="4"/>
                      <a:pt x="7" y="3"/>
                      <a:pt x="7" y="4"/>
                    </a:cubicBezTo>
                    <a:cubicBezTo>
                      <a:pt x="8" y="6"/>
                      <a:pt x="6" y="8"/>
                      <a:pt x="6" y="9"/>
                    </a:cubicBezTo>
                    <a:cubicBezTo>
                      <a:pt x="4" y="11"/>
                      <a:pt x="2" y="14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3" y="30"/>
                      <a:pt x="5" y="33"/>
                      <a:pt x="7" y="34"/>
                    </a:cubicBezTo>
                    <a:cubicBezTo>
                      <a:pt x="9" y="35"/>
                      <a:pt x="11" y="36"/>
                      <a:pt x="13" y="35"/>
                    </a:cubicBezTo>
                    <a:cubicBezTo>
                      <a:pt x="14" y="35"/>
                      <a:pt x="14" y="36"/>
                      <a:pt x="14" y="37"/>
                    </a:cubicBezTo>
                    <a:cubicBezTo>
                      <a:pt x="15" y="39"/>
                      <a:pt x="14" y="40"/>
                      <a:pt x="14" y="41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1" y="47"/>
                      <a:pt x="10" y="50"/>
                      <a:pt x="8" y="52"/>
                    </a:cubicBezTo>
                    <a:cubicBezTo>
                      <a:pt x="7" y="52"/>
                      <a:pt x="7" y="53"/>
                      <a:pt x="6" y="53"/>
                    </a:cubicBezTo>
                    <a:cubicBezTo>
                      <a:pt x="5" y="53"/>
                      <a:pt x="5" y="53"/>
                      <a:pt x="4" y="53"/>
                    </a:cubicBezTo>
                    <a:cubicBezTo>
                      <a:pt x="3" y="54"/>
                      <a:pt x="1" y="53"/>
                      <a:pt x="0" y="55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3" y="55"/>
                      <a:pt x="6" y="55"/>
                      <a:pt x="9" y="55"/>
                    </a:cubicBezTo>
                    <a:cubicBezTo>
                      <a:pt x="10" y="55"/>
                      <a:pt x="10" y="54"/>
                      <a:pt x="10" y="54"/>
                    </a:cubicBezTo>
                    <a:cubicBezTo>
                      <a:pt x="9" y="53"/>
                      <a:pt x="10" y="53"/>
                      <a:pt x="10" y="52"/>
                    </a:cubicBezTo>
                    <a:cubicBezTo>
                      <a:pt x="11" y="51"/>
                      <a:pt x="11" y="50"/>
                      <a:pt x="12" y="49"/>
                    </a:cubicBezTo>
                    <a:cubicBezTo>
                      <a:pt x="13" y="47"/>
                      <a:pt x="14" y="45"/>
                      <a:pt x="15" y="43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7" y="40"/>
                      <a:pt x="17" y="39"/>
                      <a:pt x="18" y="38"/>
                    </a:cubicBezTo>
                    <a:cubicBezTo>
                      <a:pt x="18" y="38"/>
                      <a:pt x="18" y="38"/>
                      <a:pt x="19" y="37"/>
                    </a:cubicBezTo>
                    <a:cubicBezTo>
                      <a:pt x="19" y="37"/>
                      <a:pt x="18" y="36"/>
                      <a:pt x="18" y="36"/>
                    </a:cubicBezTo>
                    <a:cubicBezTo>
                      <a:pt x="18" y="36"/>
                      <a:pt x="19" y="36"/>
                      <a:pt x="19" y="36"/>
                    </a:cubicBezTo>
                    <a:cubicBezTo>
                      <a:pt x="20" y="37"/>
                      <a:pt x="22" y="38"/>
                      <a:pt x="22" y="39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46"/>
                      <a:pt x="22" y="48"/>
                      <a:pt x="22" y="50"/>
                    </a:cubicBezTo>
                    <a:cubicBezTo>
                      <a:pt x="21" y="53"/>
                      <a:pt x="18" y="53"/>
                      <a:pt x="16" y="53"/>
                    </a:cubicBezTo>
                    <a:cubicBezTo>
                      <a:pt x="16" y="54"/>
                      <a:pt x="14" y="54"/>
                      <a:pt x="14" y="55"/>
                    </a:cubicBezTo>
                    <a:cubicBezTo>
                      <a:pt x="17" y="55"/>
                      <a:pt x="20" y="55"/>
                      <a:pt x="23" y="55"/>
                    </a:cubicBezTo>
                    <a:cubicBezTo>
                      <a:pt x="24" y="55"/>
                      <a:pt x="24" y="54"/>
                      <a:pt x="24" y="54"/>
                    </a:cubicBezTo>
                    <a:cubicBezTo>
                      <a:pt x="24" y="53"/>
                      <a:pt x="25" y="53"/>
                      <a:pt x="24" y="52"/>
                    </a:cubicBezTo>
                    <a:cubicBezTo>
                      <a:pt x="24" y="51"/>
                      <a:pt x="24" y="50"/>
                      <a:pt x="24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5" y="47"/>
                      <a:pt x="25" y="46"/>
                      <a:pt x="25" y="44"/>
                    </a:cubicBezTo>
                    <a:cubicBezTo>
                      <a:pt x="25" y="42"/>
                      <a:pt x="25" y="42"/>
                      <a:pt x="25" y="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0" name="Freeform 61"/>
              <p:cNvSpPr>
                <a:spLocks/>
              </p:cNvSpPr>
              <p:nvPr/>
            </p:nvSpPr>
            <p:spPr bwMode="auto">
              <a:xfrm>
                <a:off x="2277269" y="3022551"/>
                <a:ext cx="68263" cy="68263"/>
              </a:xfrm>
              <a:custGeom>
                <a:avLst/>
                <a:gdLst>
                  <a:gd name="T0" fmla="*/ 6 w 6"/>
                  <a:gd name="T1" fmla="*/ 1 h 6"/>
                  <a:gd name="T2" fmla="*/ 0 w 6"/>
                  <a:gd name="T3" fmla="*/ 6 h 6"/>
                  <a:gd name="T4" fmla="*/ 0 w 6"/>
                  <a:gd name="T5" fmla="*/ 6 h 6"/>
                  <a:gd name="T6" fmla="*/ 5 w 6"/>
                  <a:gd name="T7" fmla="*/ 1 h 6"/>
                  <a:gd name="T8" fmla="*/ 6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6" y="1"/>
                    </a:moveTo>
                    <a:cubicBezTo>
                      <a:pt x="4" y="3"/>
                      <a:pt x="3" y="5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4"/>
                      <a:pt x="2" y="1"/>
                      <a:pt x="5" y="1"/>
                    </a:cubicBezTo>
                    <a:cubicBezTo>
                      <a:pt x="5" y="1"/>
                      <a:pt x="5" y="0"/>
                      <a:pt x="6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1" name="Freeform 62"/>
              <p:cNvSpPr>
                <a:spLocks/>
              </p:cNvSpPr>
              <p:nvPr/>
            </p:nvSpPr>
            <p:spPr bwMode="auto">
              <a:xfrm>
                <a:off x="902494" y="3044776"/>
                <a:ext cx="11113" cy="22225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  <a:gd name="T8" fmla="*/ 1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2" name="Freeform 63"/>
              <p:cNvSpPr>
                <a:spLocks/>
              </p:cNvSpPr>
              <p:nvPr/>
            </p:nvSpPr>
            <p:spPr bwMode="auto">
              <a:xfrm>
                <a:off x="1004094" y="3044776"/>
                <a:ext cx="66675" cy="33338"/>
              </a:xfrm>
              <a:custGeom>
                <a:avLst/>
                <a:gdLst>
                  <a:gd name="T0" fmla="*/ 6 w 6"/>
                  <a:gd name="T1" fmla="*/ 2 h 3"/>
                  <a:gd name="T2" fmla="*/ 5 w 6"/>
                  <a:gd name="T3" fmla="*/ 2 h 3"/>
                  <a:gd name="T4" fmla="*/ 0 w 6"/>
                  <a:gd name="T5" fmla="*/ 1 h 3"/>
                  <a:gd name="T6" fmla="*/ 0 w 6"/>
                  <a:gd name="T7" fmla="*/ 0 h 3"/>
                  <a:gd name="T8" fmla="*/ 6 w 6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6" y="2"/>
                    </a:moveTo>
                    <a:cubicBezTo>
                      <a:pt x="6" y="2"/>
                      <a:pt x="5" y="2"/>
                      <a:pt x="5" y="2"/>
                    </a:cubicBezTo>
                    <a:cubicBezTo>
                      <a:pt x="3" y="3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2" y="1"/>
                      <a:pt x="4" y="0"/>
                      <a:pt x="6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3" name="Freeform 64"/>
              <p:cNvSpPr>
                <a:spLocks/>
              </p:cNvSpPr>
              <p:nvPr/>
            </p:nvSpPr>
            <p:spPr bwMode="auto">
              <a:xfrm>
                <a:off x="924719" y="3055888"/>
                <a:ext cx="22225" cy="11113"/>
              </a:xfrm>
              <a:custGeom>
                <a:avLst/>
                <a:gdLst>
                  <a:gd name="T0" fmla="*/ 2 w 2"/>
                  <a:gd name="T1" fmla="*/ 0 h 1"/>
                  <a:gd name="T2" fmla="*/ 2 w 2"/>
                  <a:gd name="T3" fmla="*/ 1 h 1"/>
                  <a:gd name="T4" fmla="*/ 1 w 2"/>
                  <a:gd name="T5" fmla="*/ 1 h 1"/>
                  <a:gd name="T6" fmla="*/ 0 w 2"/>
                  <a:gd name="T7" fmla="*/ 0 h 1"/>
                  <a:gd name="T8" fmla="*/ 1 w 2"/>
                  <a:gd name="T9" fmla="*/ 0 h 1"/>
                  <a:gd name="T10" fmla="*/ 2 w 2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4" name="Freeform 65"/>
              <p:cNvSpPr>
                <a:spLocks/>
              </p:cNvSpPr>
              <p:nvPr/>
            </p:nvSpPr>
            <p:spPr bwMode="auto">
              <a:xfrm>
                <a:off x="1421606" y="3055888"/>
                <a:ext cx="11113" cy="11113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1 h 1"/>
                  <a:gd name="T6" fmla="*/ 0 w 1"/>
                  <a:gd name="T7" fmla="*/ 0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5" name="Freeform 66"/>
              <p:cNvSpPr>
                <a:spLocks/>
              </p:cNvSpPr>
              <p:nvPr/>
            </p:nvSpPr>
            <p:spPr bwMode="auto">
              <a:xfrm>
                <a:off x="2345531" y="3055888"/>
                <a:ext cx="22225" cy="22225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1 h 2"/>
                  <a:gd name="T4" fmla="*/ 0 w 2"/>
                  <a:gd name="T5" fmla="*/ 1 h 2"/>
                  <a:gd name="T6" fmla="*/ 0 w 2"/>
                  <a:gd name="T7" fmla="*/ 0 h 2"/>
                  <a:gd name="T8" fmla="*/ 1 w 2"/>
                  <a:gd name="T9" fmla="*/ 0 h 2"/>
                  <a:gd name="T10" fmla="*/ 2 w 2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6" name="Freeform 67"/>
              <p:cNvSpPr>
                <a:spLocks/>
              </p:cNvSpPr>
              <p:nvPr/>
            </p:nvSpPr>
            <p:spPr bwMode="auto">
              <a:xfrm>
                <a:off x="2378869" y="3055888"/>
                <a:ext cx="22225" cy="22225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1 h 2"/>
                  <a:gd name="T4" fmla="*/ 1 w 2"/>
                  <a:gd name="T5" fmla="*/ 2 h 2"/>
                  <a:gd name="T6" fmla="*/ 0 w 2"/>
                  <a:gd name="T7" fmla="*/ 1 h 2"/>
                  <a:gd name="T8" fmla="*/ 1 w 2"/>
                  <a:gd name="T9" fmla="*/ 0 h 2"/>
                  <a:gd name="T10" fmla="*/ 2 w 2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7" name="Freeform 68"/>
              <p:cNvSpPr>
                <a:spLocks/>
              </p:cNvSpPr>
              <p:nvPr/>
            </p:nvSpPr>
            <p:spPr bwMode="auto">
              <a:xfrm>
                <a:off x="880269" y="3067001"/>
                <a:ext cx="22225" cy="23813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1 h 2"/>
                  <a:gd name="T4" fmla="*/ 0 w 2"/>
                  <a:gd name="T5" fmla="*/ 2 h 2"/>
                  <a:gd name="T6" fmla="*/ 0 w 2"/>
                  <a:gd name="T7" fmla="*/ 1 h 2"/>
                  <a:gd name="T8" fmla="*/ 1 w 2"/>
                  <a:gd name="T9" fmla="*/ 0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8" name="Freeform 69"/>
              <p:cNvSpPr>
                <a:spLocks/>
              </p:cNvSpPr>
              <p:nvPr/>
            </p:nvSpPr>
            <p:spPr bwMode="auto">
              <a:xfrm>
                <a:off x="1974056" y="3067001"/>
                <a:ext cx="22225" cy="23813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1 h 2"/>
                  <a:gd name="T4" fmla="*/ 1 w 2"/>
                  <a:gd name="T5" fmla="*/ 2 h 2"/>
                  <a:gd name="T6" fmla="*/ 0 w 2"/>
                  <a:gd name="T7" fmla="*/ 1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9" name="Freeform 70"/>
              <p:cNvSpPr>
                <a:spLocks/>
              </p:cNvSpPr>
              <p:nvPr/>
            </p:nvSpPr>
            <p:spPr bwMode="auto">
              <a:xfrm>
                <a:off x="970756" y="3067001"/>
                <a:ext cx="11113" cy="23813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  <a:gd name="T6" fmla="*/ 0 w 1"/>
                  <a:gd name="T7" fmla="*/ 0 h 2"/>
                  <a:gd name="T8" fmla="*/ 1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2"/>
                      <a:pt x="1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0" name="Freeform 71"/>
              <p:cNvSpPr>
                <a:spLocks/>
              </p:cNvSpPr>
              <p:nvPr/>
            </p:nvSpPr>
            <p:spPr bwMode="auto">
              <a:xfrm>
                <a:off x="913606" y="3078113"/>
                <a:ext cx="22225" cy="23813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1 h 2"/>
                  <a:gd name="T4" fmla="*/ 0 w 2"/>
                  <a:gd name="T5" fmla="*/ 1 h 2"/>
                  <a:gd name="T6" fmla="*/ 1 w 2"/>
                  <a:gd name="T7" fmla="*/ 0 h 2"/>
                  <a:gd name="T8" fmla="*/ 2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1" name="Freeform 72"/>
              <p:cNvSpPr>
                <a:spLocks/>
              </p:cNvSpPr>
              <p:nvPr/>
            </p:nvSpPr>
            <p:spPr bwMode="auto">
              <a:xfrm>
                <a:off x="2007394" y="3078113"/>
                <a:ext cx="22225" cy="23813"/>
              </a:xfrm>
              <a:custGeom>
                <a:avLst/>
                <a:gdLst>
                  <a:gd name="T0" fmla="*/ 2 w 2"/>
                  <a:gd name="T1" fmla="*/ 0 h 2"/>
                  <a:gd name="T2" fmla="*/ 2 w 2"/>
                  <a:gd name="T3" fmla="*/ 1 h 2"/>
                  <a:gd name="T4" fmla="*/ 0 w 2"/>
                  <a:gd name="T5" fmla="*/ 1 h 2"/>
                  <a:gd name="T6" fmla="*/ 1 w 2"/>
                  <a:gd name="T7" fmla="*/ 0 h 2"/>
                  <a:gd name="T8" fmla="*/ 2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2" name="Freeform 73"/>
              <p:cNvSpPr>
                <a:spLocks/>
              </p:cNvSpPr>
              <p:nvPr/>
            </p:nvSpPr>
            <p:spPr bwMode="auto">
              <a:xfrm>
                <a:off x="935831" y="3078113"/>
                <a:ext cx="22225" cy="12700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1 h 1"/>
                  <a:gd name="T4" fmla="*/ 1 w 2"/>
                  <a:gd name="T5" fmla="*/ 1 h 1"/>
                  <a:gd name="T6" fmla="*/ 0 w 2"/>
                  <a:gd name="T7" fmla="*/ 1 h 1"/>
                  <a:gd name="T8" fmla="*/ 1 w 2"/>
                  <a:gd name="T9" fmla="*/ 0 h 1"/>
                  <a:gd name="T10" fmla="*/ 2 w 2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3" name="Freeform 74"/>
              <p:cNvSpPr>
                <a:spLocks/>
              </p:cNvSpPr>
              <p:nvPr/>
            </p:nvSpPr>
            <p:spPr bwMode="auto">
              <a:xfrm>
                <a:off x="2312194" y="3078113"/>
                <a:ext cx="22225" cy="23813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1 h 2"/>
                  <a:gd name="T6" fmla="*/ 0 w 2"/>
                  <a:gd name="T7" fmla="*/ 0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4" name="Freeform 75"/>
              <p:cNvSpPr>
                <a:spLocks/>
              </p:cNvSpPr>
              <p:nvPr/>
            </p:nvSpPr>
            <p:spPr bwMode="auto">
              <a:xfrm>
                <a:off x="2356644" y="3078113"/>
                <a:ext cx="22225" cy="23813"/>
              </a:xfrm>
              <a:custGeom>
                <a:avLst/>
                <a:gdLst>
                  <a:gd name="T0" fmla="*/ 2 w 2"/>
                  <a:gd name="T1" fmla="*/ 1 h 2"/>
                  <a:gd name="T2" fmla="*/ 0 w 2"/>
                  <a:gd name="T3" fmla="*/ 2 h 2"/>
                  <a:gd name="T4" fmla="*/ 0 w 2"/>
                  <a:gd name="T5" fmla="*/ 1 h 2"/>
                  <a:gd name="T6" fmla="*/ 0 w 2"/>
                  <a:gd name="T7" fmla="*/ 0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1" y="2"/>
                      <a:pt x="1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5" name="Freeform 76"/>
              <p:cNvSpPr>
                <a:spLocks/>
              </p:cNvSpPr>
              <p:nvPr/>
            </p:nvSpPr>
            <p:spPr bwMode="auto">
              <a:xfrm>
                <a:off x="2108994" y="3090813"/>
                <a:ext cx="22225" cy="11113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1 h 1"/>
                  <a:gd name="T4" fmla="*/ 0 w 2"/>
                  <a:gd name="T5" fmla="*/ 1 h 1"/>
                  <a:gd name="T6" fmla="*/ 1 w 2"/>
                  <a:gd name="T7" fmla="*/ 0 h 1"/>
                  <a:gd name="T8" fmla="*/ 2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6" name="Freeform 77"/>
              <p:cNvSpPr>
                <a:spLocks/>
              </p:cNvSpPr>
              <p:nvPr/>
            </p:nvSpPr>
            <p:spPr bwMode="auto">
              <a:xfrm>
                <a:off x="1961356" y="3090813"/>
                <a:ext cx="23813" cy="22225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1 h 2"/>
                  <a:gd name="T4" fmla="*/ 1 w 2"/>
                  <a:gd name="T5" fmla="*/ 2 h 2"/>
                  <a:gd name="T6" fmla="*/ 0 w 2"/>
                  <a:gd name="T7" fmla="*/ 1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7" name="Freeform 78"/>
              <p:cNvSpPr>
                <a:spLocks/>
              </p:cNvSpPr>
              <p:nvPr/>
            </p:nvSpPr>
            <p:spPr bwMode="auto">
              <a:xfrm>
                <a:off x="1996281" y="3101926"/>
                <a:ext cx="11113" cy="11113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1 h 1"/>
                  <a:gd name="T6" fmla="*/ 0 w 1"/>
                  <a:gd name="T7" fmla="*/ 0 h 1"/>
                  <a:gd name="T8" fmla="*/ 1 w 1"/>
                  <a:gd name="T9" fmla="*/ 0 h 1"/>
                  <a:gd name="T10" fmla="*/ 1 w 1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8" name="Freeform 79"/>
              <p:cNvSpPr>
                <a:spLocks/>
              </p:cNvSpPr>
              <p:nvPr/>
            </p:nvSpPr>
            <p:spPr bwMode="auto">
              <a:xfrm>
                <a:off x="1105694" y="3101926"/>
                <a:ext cx="22225" cy="22225"/>
              </a:xfrm>
              <a:custGeom>
                <a:avLst/>
                <a:gdLst>
                  <a:gd name="T0" fmla="*/ 2 w 2"/>
                  <a:gd name="T1" fmla="*/ 0 h 2"/>
                  <a:gd name="T2" fmla="*/ 2 w 2"/>
                  <a:gd name="T3" fmla="*/ 1 h 2"/>
                  <a:gd name="T4" fmla="*/ 1 w 2"/>
                  <a:gd name="T5" fmla="*/ 1 h 2"/>
                  <a:gd name="T6" fmla="*/ 0 w 2"/>
                  <a:gd name="T7" fmla="*/ 0 h 2"/>
                  <a:gd name="T8" fmla="*/ 1 w 2"/>
                  <a:gd name="T9" fmla="*/ 0 h 2"/>
                  <a:gd name="T10" fmla="*/ 2 w 2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9" name="Freeform 80"/>
              <p:cNvSpPr>
                <a:spLocks/>
              </p:cNvSpPr>
              <p:nvPr/>
            </p:nvSpPr>
            <p:spPr bwMode="auto">
              <a:xfrm>
                <a:off x="2164556" y="3101926"/>
                <a:ext cx="22225" cy="11113"/>
              </a:xfrm>
              <a:custGeom>
                <a:avLst/>
                <a:gdLst>
                  <a:gd name="T0" fmla="*/ 1 w 2"/>
                  <a:gd name="T1" fmla="*/ 0 h 1"/>
                  <a:gd name="T2" fmla="*/ 1 w 2"/>
                  <a:gd name="T3" fmla="*/ 1 h 1"/>
                  <a:gd name="T4" fmla="*/ 0 w 2"/>
                  <a:gd name="T5" fmla="*/ 1 h 1"/>
                  <a:gd name="T6" fmla="*/ 0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0" name="Freeform 81"/>
              <p:cNvSpPr>
                <a:spLocks/>
              </p:cNvSpPr>
              <p:nvPr/>
            </p:nvSpPr>
            <p:spPr bwMode="auto">
              <a:xfrm>
                <a:off x="2131219" y="3101926"/>
                <a:ext cx="22225" cy="22225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1 h 2"/>
                  <a:gd name="T4" fmla="*/ 0 w 2"/>
                  <a:gd name="T5" fmla="*/ 1 h 2"/>
                  <a:gd name="T6" fmla="*/ 0 w 2"/>
                  <a:gd name="T7" fmla="*/ 0 h 2"/>
                  <a:gd name="T8" fmla="*/ 1 w 2"/>
                  <a:gd name="T9" fmla="*/ 0 h 2"/>
                  <a:gd name="T10" fmla="*/ 2 w 2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1" name="Freeform 82"/>
              <p:cNvSpPr>
                <a:spLocks/>
              </p:cNvSpPr>
              <p:nvPr/>
            </p:nvSpPr>
            <p:spPr bwMode="auto">
              <a:xfrm>
                <a:off x="2312194" y="3090813"/>
                <a:ext cx="77788" cy="44450"/>
              </a:xfrm>
              <a:custGeom>
                <a:avLst/>
                <a:gdLst>
                  <a:gd name="T0" fmla="*/ 7 w 7"/>
                  <a:gd name="T1" fmla="*/ 2 h 4"/>
                  <a:gd name="T2" fmla="*/ 6 w 7"/>
                  <a:gd name="T3" fmla="*/ 3 h 4"/>
                  <a:gd name="T4" fmla="*/ 0 w 7"/>
                  <a:gd name="T5" fmla="*/ 2 h 4"/>
                  <a:gd name="T6" fmla="*/ 1 w 7"/>
                  <a:gd name="T7" fmla="*/ 1 h 4"/>
                  <a:gd name="T8" fmla="*/ 7 w 7"/>
                  <a:gd name="T9" fmla="*/ 2 h 4"/>
                  <a:gd name="T10" fmla="*/ 7 w 7"/>
                  <a:gd name="T11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4">
                    <a:moveTo>
                      <a:pt x="7" y="2"/>
                    </a:moveTo>
                    <a:cubicBezTo>
                      <a:pt x="7" y="3"/>
                      <a:pt x="6" y="2"/>
                      <a:pt x="6" y="3"/>
                    </a:cubicBezTo>
                    <a:cubicBezTo>
                      <a:pt x="4" y="4"/>
                      <a:pt x="1" y="3"/>
                      <a:pt x="0" y="2"/>
                    </a:cubicBezTo>
                    <a:cubicBezTo>
                      <a:pt x="0" y="1"/>
                      <a:pt x="0" y="2"/>
                      <a:pt x="1" y="1"/>
                    </a:cubicBezTo>
                    <a:cubicBezTo>
                      <a:pt x="3" y="0"/>
                      <a:pt x="5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2" name="Freeform 83"/>
              <p:cNvSpPr>
                <a:spLocks/>
              </p:cNvSpPr>
              <p:nvPr/>
            </p:nvSpPr>
            <p:spPr bwMode="auto">
              <a:xfrm>
                <a:off x="891381" y="3101926"/>
                <a:ext cx="66675" cy="22225"/>
              </a:xfrm>
              <a:custGeom>
                <a:avLst/>
                <a:gdLst>
                  <a:gd name="T0" fmla="*/ 6 w 6"/>
                  <a:gd name="T1" fmla="*/ 0 h 2"/>
                  <a:gd name="T2" fmla="*/ 6 w 6"/>
                  <a:gd name="T3" fmla="*/ 1 h 2"/>
                  <a:gd name="T4" fmla="*/ 0 w 6"/>
                  <a:gd name="T5" fmla="*/ 2 h 2"/>
                  <a:gd name="T6" fmla="*/ 0 w 6"/>
                  <a:gd name="T7" fmla="*/ 2 h 2"/>
                  <a:gd name="T8" fmla="*/ 6 w 6"/>
                  <a:gd name="T9" fmla="*/ 0 h 2"/>
                  <a:gd name="T10" fmla="*/ 6 w 6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2">
                    <a:moveTo>
                      <a:pt x="6" y="0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0"/>
                      <a:pt x="4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3" name="Freeform 84"/>
              <p:cNvSpPr>
                <a:spLocks/>
              </p:cNvSpPr>
              <p:nvPr/>
            </p:nvSpPr>
            <p:spPr bwMode="auto">
              <a:xfrm>
                <a:off x="2210594" y="3101926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1 w 2"/>
                  <a:gd name="T5" fmla="*/ 1 h 2"/>
                  <a:gd name="T6" fmla="*/ 1 w 2"/>
                  <a:gd name="T7" fmla="*/ 0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4" name="Freeform 85"/>
              <p:cNvSpPr>
                <a:spLocks/>
              </p:cNvSpPr>
              <p:nvPr/>
            </p:nvSpPr>
            <p:spPr bwMode="auto">
              <a:xfrm>
                <a:off x="1037431" y="3101926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1 h 2"/>
                  <a:gd name="T6" fmla="*/ 0 w 2"/>
                  <a:gd name="T7" fmla="*/ 0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5" name="Freeform 86"/>
              <p:cNvSpPr>
                <a:spLocks/>
              </p:cNvSpPr>
              <p:nvPr/>
            </p:nvSpPr>
            <p:spPr bwMode="auto">
              <a:xfrm>
                <a:off x="992981" y="3101926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1 w 2"/>
                  <a:gd name="T5" fmla="*/ 2 h 2"/>
                  <a:gd name="T6" fmla="*/ 1 w 2"/>
                  <a:gd name="T7" fmla="*/ 1 h 2"/>
                  <a:gd name="T8" fmla="*/ 1 w 2"/>
                  <a:gd name="T9" fmla="*/ 0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6" name="Freeform 87"/>
              <p:cNvSpPr>
                <a:spLocks/>
              </p:cNvSpPr>
              <p:nvPr/>
            </p:nvSpPr>
            <p:spPr bwMode="auto">
              <a:xfrm>
                <a:off x="2255044" y="3124151"/>
                <a:ext cx="11113" cy="11113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1 h 1"/>
                  <a:gd name="T6" fmla="*/ 0 w 1"/>
                  <a:gd name="T7" fmla="*/ 0 h 1"/>
                  <a:gd name="T8" fmla="*/ 1 w 1"/>
                  <a:gd name="T9" fmla="*/ 0 h 1"/>
                  <a:gd name="T10" fmla="*/ 1 w 1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7" name="Freeform 88"/>
              <p:cNvSpPr>
                <a:spLocks/>
              </p:cNvSpPr>
              <p:nvPr/>
            </p:nvSpPr>
            <p:spPr bwMode="auto">
              <a:xfrm>
                <a:off x="924719" y="3124151"/>
                <a:ext cx="57150" cy="46038"/>
              </a:xfrm>
              <a:custGeom>
                <a:avLst/>
                <a:gdLst>
                  <a:gd name="T0" fmla="*/ 5 w 5"/>
                  <a:gd name="T1" fmla="*/ 0 h 4"/>
                  <a:gd name="T2" fmla="*/ 5 w 5"/>
                  <a:gd name="T3" fmla="*/ 1 h 4"/>
                  <a:gd name="T4" fmla="*/ 4 w 5"/>
                  <a:gd name="T5" fmla="*/ 3 h 4"/>
                  <a:gd name="T6" fmla="*/ 0 w 5"/>
                  <a:gd name="T7" fmla="*/ 4 h 4"/>
                  <a:gd name="T8" fmla="*/ 0 w 5"/>
                  <a:gd name="T9" fmla="*/ 4 h 4"/>
                  <a:gd name="T10" fmla="*/ 5 w 5"/>
                  <a:gd name="T11" fmla="*/ 0 h 4"/>
                  <a:gd name="T12" fmla="*/ 5 w 5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4">
                    <a:moveTo>
                      <a:pt x="5" y="0"/>
                    </a:moveTo>
                    <a:cubicBezTo>
                      <a:pt x="5" y="0"/>
                      <a:pt x="5" y="0"/>
                      <a:pt x="5" y="1"/>
                    </a:cubicBezTo>
                    <a:cubicBezTo>
                      <a:pt x="4" y="1"/>
                      <a:pt x="4" y="2"/>
                      <a:pt x="4" y="3"/>
                    </a:cubicBezTo>
                    <a:cubicBezTo>
                      <a:pt x="3" y="4"/>
                      <a:pt x="1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2"/>
                      <a:pt x="3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8" name="Freeform 89"/>
              <p:cNvSpPr>
                <a:spLocks/>
              </p:cNvSpPr>
              <p:nvPr/>
            </p:nvSpPr>
            <p:spPr bwMode="auto">
              <a:xfrm>
                <a:off x="2221706" y="3124151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1 w 2"/>
                  <a:gd name="T5" fmla="*/ 1 h 2"/>
                  <a:gd name="T6" fmla="*/ 1 w 2"/>
                  <a:gd name="T7" fmla="*/ 0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9" name="Freeform 90"/>
              <p:cNvSpPr>
                <a:spLocks/>
              </p:cNvSpPr>
              <p:nvPr/>
            </p:nvSpPr>
            <p:spPr bwMode="auto">
              <a:xfrm>
                <a:off x="1015206" y="3124151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1 h 2"/>
                  <a:gd name="T4" fmla="*/ 2 w 2"/>
                  <a:gd name="T5" fmla="*/ 2 h 2"/>
                  <a:gd name="T6" fmla="*/ 1 w 2"/>
                  <a:gd name="T7" fmla="*/ 1 h 2"/>
                  <a:gd name="T8" fmla="*/ 1 w 2"/>
                  <a:gd name="T9" fmla="*/ 0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0" name="Freeform 91"/>
              <p:cNvSpPr>
                <a:spLocks/>
              </p:cNvSpPr>
              <p:nvPr/>
            </p:nvSpPr>
            <p:spPr bwMode="auto">
              <a:xfrm>
                <a:off x="2299494" y="3124151"/>
                <a:ext cx="68263" cy="46038"/>
              </a:xfrm>
              <a:custGeom>
                <a:avLst/>
                <a:gdLst>
                  <a:gd name="T0" fmla="*/ 4 w 6"/>
                  <a:gd name="T1" fmla="*/ 2 h 4"/>
                  <a:gd name="T2" fmla="*/ 5 w 6"/>
                  <a:gd name="T3" fmla="*/ 1 h 4"/>
                  <a:gd name="T4" fmla="*/ 6 w 6"/>
                  <a:gd name="T5" fmla="*/ 2 h 4"/>
                  <a:gd name="T6" fmla="*/ 5 w 6"/>
                  <a:gd name="T7" fmla="*/ 3 h 4"/>
                  <a:gd name="T8" fmla="*/ 4 w 6"/>
                  <a:gd name="T9" fmla="*/ 3 h 4"/>
                  <a:gd name="T10" fmla="*/ 5 w 6"/>
                  <a:gd name="T11" fmla="*/ 4 h 4"/>
                  <a:gd name="T12" fmla="*/ 4 w 6"/>
                  <a:gd name="T13" fmla="*/ 4 h 4"/>
                  <a:gd name="T14" fmla="*/ 1 w 6"/>
                  <a:gd name="T15" fmla="*/ 1 h 4"/>
                  <a:gd name="T16" fmla="*/ 0 w 6"/>
                  <a:gd name="T17" fmla="*/ 0 h 4"/>
                  <a:gd name="T18" fmla="*/ 4 w 6"/>
                  <a:gd name="T1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4">
                    <a:moveTo>
                      <a:pt x="4" y="2"/>
                    </a:moveTo>
                    <a:cubicBezTo>
                      <a:pt x="4" y="2"/>
                      <a:pt x="4" y="2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5" y="3"/>
                      <a:pt x="4" y="3"/>
                      <a:pt x="4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4"/>
                      <a:pt x="2" y="3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ubicBezTo>
                      <a:pt x="2" y="0"/>
                      <a:pt x="3" y="1"/>
                      <a:pt x="4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1" name="Freeform 92"/>
              <p:cNvSpPr>
                <a:spLocks/>
              </p:cNvSpPr>
              <p:nvPr/>
            </p:nvSpPr>
            <p:spPr bwMode="auto">
              <a:xfrm>
                <a:off x="2367756" y="3124151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1 w 2"/>
                  <a:gd name="T5" fmla="*/ 2 h 2"/>
                  <a:gd name="T6" fmla="*/ 0 w 2"/>
                  <a:gd name="T7" fmla="*/ 1 h 2"/>
                  <a:gd name="T8" fmla="*/ 1 w 2"/>
                  <a:gd name="T9" fmla="*/ 0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2" name="Freeform 93"/>
              <p:cNvSpPr>
                <a:spLocks/>
              </p:cNvSpPr>
              <p:nvPr/>
            </p:nvSpPr>
            <p:spPr bwMode="auto">
              <a:xfrm>
                <a:off x="2153444" y="3124151"/>
                <a:ext cx="57150" cy="57150"/>
              </a:xfrm>
              <a:custGeom>
                <a:avLst/>
                <a:gdLst>
                  <a:gd name="T0" fmla="*/ 4 w 5"/>
                  <a:gd name="T1" fmla="*/ 3 h 5"/>
                  <a:gd name="T2" fmla="*/ 5 w 5"/>
                  <a:gd name="T3" fmla="*/ 5 h 5"/>
                  <a:gd name="T4" fmla="*/ 5 w 5"/>
                  <a:gd name="T5" fmla="*/ 5 h 5"/>
                  <a:gd name="T6" fmla="*/ 1 w 5"/>
                  <a:gd name="T7" fmla="*/ 1 h 5"/>
                  <a:gd name="T8" fmla="*/ 0 w 5"/>
                  <a:gd name="T9" fmla="*/ 1 h 5"/>
                  <a:gd name="T10" fmla="*/ 3 w 5"/>
                  <a:gd name="T11" fmla="*/ 2 h 5"/>
                  <a:gd name="T12" fmla="*/ 4 w 5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4" y="3"/>
                    </a:move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4"/>
                      <a:pt x="1" y="3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1" y="0"/>
                      <a:pt x="3" y="1"/>
                      <a:pt x="3" y="2"/>
                    </a:cubicBezTo>
                    <a:cubicBezTo>
                      <a:pt x="4" y="2"/>
                      <a:pt x="4" y="3"/>
                      <a:pt x="4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3" name="Freeform 94"/>
              <p:cNvSpPr>
                <a:spLocks/>
              </p:cNvSpPr>
              <p:nvPr/>
            </p:nvSpPr>
            <p:spPr bwMode="auto">
              <a:xfrm>
                <a:off x="992981" y="3135263"/>
                <a:ext cx="22225" cy="11113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1 h 1"/>
                  <a:gd name="T4" fmla="*/ 0 w 2"/>
                  <a:gd name="T5" fmla="*/ 1 h 1"/>
                  <a:gd name="T6" fmla="*/ 1 w 2"/>
                  <a:gd name="T7" fmla="*/ 0 h 1"/>
                  <a:gd name="T8" fmla="*/ 2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4" name="Freeform 95"/>
              <p:cNvSpPr>
                <a:spLocks/>
              </p:cNvSpPr>
              <p:nvPr/>
            </p:nvSpPr>
            <p:spPr bwMode="auto">
              <a:xfrm>
                <a:off x="2243931" y="3146376"/>
                <a:ext cx="22225" cy="11113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1 h 1"/>
                  <a:gd name="T4" fmla="*/ 1 w 2"/>
                  <a:gd name="T5" fmla="*/ 1 h 1"/>
                  <a:gd name="T6" fmla="*/ 1 w 2"/>
                  <a:gd name="T7" fmla="*/ 0 h 1"/>
                  <a:gd name="T8" fmla="*/ 2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5" name="Freeform 96"/>
              <p:cNvSpPr>
                <a:spLocks/>
              </p:cNvSpPr>
              <p:nvPr/>
            </p:nvSpPr>
            <p:spPr bwMode="auto">
              <a:xfrm>
                <a:off x="2378869" y="3157488"/>
                <a:ext cx="22225" cy="12700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1 h 1"/>
                  <a:gd name="T4" fmla="*/ 0 w 2"/>
                  <a:gd name="T5" fmla="*/ 1 h 1"/>
                  <a:gd name="T6" fmla="*/ 0 w 2"/>
                  <a:gd name="T7" fmla="*/ 0 h 1"/>
                  <a:gd name="T8" fmla="*/ 1 w 2"/>
                  <a:gd name="T9" fmla="*/ 0 h 1"/>
                  <a:gd name="T10" fmla="*/ 2 w 2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6" name="Freeform 97"/>
              <p:cNvSpPr>
                <a:spLocks/>
              </p:cNvSpPr>
              <p:nvPr/>
            </p:nvSpPr>
            <p:spPr bwMode="auto">
              <a:xfrm>
                <a:off x="1961356" y="3225751"/>
                <a:ext cx="79375" cy="23813"/>
              </a:xfrm>
              <a:custGeom>
                <a:avLst/>
                <a:gdLst>
                  <a:gd name="T0" fmla="*/ 7 w 7"/>
                  <a:gd name="T1" fmla="*/ 1 h 2"/>
                  <a:gd name="T2" fmla="*/ 5 w 7"/>
                  <a:gd name="T3" fmla="*/ 1 h 2"/>
                  <a:gd name="T4" fmla="*/ 0 w 7"/>
                  <a:gd name="T5" fmla="*/ 2 h 2"/>
                  <a:gd name="T6" fmla="*/ 0 w 7"/>
                  <a:gd name="T7" fmla="*/ 2 h 2"/>
                  <a:gd name="T8" fmla="*/ 7 w 7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7" y="1"/>
                    </a:moveTo>
                    <a:cubicBezTo>
                      <a:pt x="7" y="1"/>
                      <a:pt x="6" y="1"/>
                      <a:pt x="5" y="1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0"/>
                      <a:pt x="4" y="0"/>
                      <a:pt x="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7" name="Freeform 98"/>
              <p:cNvSpPr>
                <a:spLocks/>
              </p:cNvSpPr>
              <p:nvPr/>
            </p:nvSpPr>
            <p:spPr bwMode="auto">
              <a:xfrm>
                <a:off x="1251744" y="3249563"/>
                <a:ext cx="22225" cy="11113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1 h 1"/>
                  <a:gd name="T4" fmla="*/ 1 w 2"/>
                  <a:gd name="T5" fmla="*/ 1 h 1"/>
                  <a:gd name="T6" fmla="*/ 1 w 2"/>
                  <a:gd name="T7" fmla="*/ 0 h 1"/>
                  <a:gd name="T8" fmla="*/ 2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8" name="Freeform 99"/>
              <p:cNvSpPr>
                <a:spLocks/>
              </p:cNvSpPr>
              <p:nvPr/>
            </p:nvSpPr>
            <p:spPr bwMode="auto">
              <a:xfrm>
                <a:off x="2007394" y="3249563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2 h 2"/>
                  <a:gd name="T6" fmla="*/ 0 w 2"/>
                  <a:gd name="T7" fmla="*/ 1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9" name="Freeform 100"/>
              <p:cNvSpPr>
                <a:spLocks/>
              </p:cNvSpPr>
              <p:nvPr/>
            </p:nvSpPr>
            <p:spPr bwMode="auto">
              <a:xfrm>
                <a:off x="2051844" y="3260676"/>
                <a:ext cx="79375" cy="22225"/>
              </a:xfrm>
              <a:custGeom>
                <a:avLst/>
                <a:gdLst>
                  <a:gd name="T0" fmla="*/ 7 w 7"/>
                  <a:gd name="T1" fmla="*/ 0 h 2"/>
                  <a:gd name="T2" fmla="*/ 3 w 7"/>
                  <a:gd name="T3" fmla="*/ 2 h 2"/>
                  <a:gd name="T4" fmla="*/ 1 w 7"/>
                  <a:gd name="T5" fmla="*/ 2 h 2"/>
                  <a:gd name="T6" fmla="*/ 0 w 7"/>
                  <a:gd name="T7" fmla="*/ 2 h 2"/>
                  <a:gd name="T8" fmla="*/ 7 w 7"/>
                  <a:gd name="T9" fmla="*/ 0 h 2"/>
                  <a:gd name="T10" fmla="*/ 7 w 7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2">
                    <a:moveTo>
                      <a:pt x="7" y="0"/>
                    </a:moveTo>
                    <a:cubicBezTo>
                      <a:pt x="6" y="1"/>
                      <a:pt x="5" y="2"/>
                      <a:pt x="3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0"/>
                      <a:pt x="5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0" name="Freeform 101"/>
              <p:cNvSpPr>
                <a:spLocks/>
              </p:cNvSpPr>
              <p:nvPr/>
            </p:nvSpPr>
            <p:spPr bwMode="auto">
              <a:xfrm>
                <a:off x="1116806" y="3271788"/>
                <a:ext cx="11113" cy="11113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1 h 1"/>
                  <a:gd name="T6" fmla="*/ 0 w 1"/>
                  <a:gd name="T7" fmla="*/ 0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1" name="Freeform 102"/>
              <p:cNvSpPr>
                <a:spLocks/>
              </p:cNvSpPr>
              <p:nvPr/>
            </p:nvSpPr>
            <p:spPr bwMode="auto">
              <a:xfrm>
                <a:off x="1139031" y="3271788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1 w 2"/>
                  <a:gd name="T5" fmla="*/ 2 h 2"/>
                  <a:gd name="T6" fmla="*/ 0 w 2"/>
                  <a:gd name="T7" fmla="*/ 1 h 2"/>
                  <a:gd name="T8" fmla="*/ 1 w 2"/>
                  <a:gd name="T9" fmla="*/ 0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2" name="Freeform 103"/>
              <p:cNvSpPr>
                <a:spLocks/>
              </p:cNvSpPr>
              <p:nvPr/>
            </p:nvSpPr>
            <p:spPr bwMode="auto">
              <a:xfrm>
                <a:off x="902494" y="3282901"/>
                <a:ext cx="55563" cy="57150"/>
              </a:xfrm>
              <a:custGeom>
                <a:avLst/>
                <a:gdLst>
                  <a:gd name="T0" fmla="*/ 5 w 5"/>
                  <a:gd name="T1" fmla="*/ 5 h 5"/>
                  <a:gd name="T2" fmla="*/ 3 w 5"/>
                  <a:gd name="T3" fmla="*/ 4 h 5"/>
                  <a:gd name="T4" fmla="*/ 0 w 5"/>
                  <a:gd name="T5" fmla="*/ 0 h 5"/>
                  <a:gd name="T6" fmla="*/ 1 w 5"/>
                  <a:gd name="T7" fmla="*/ 0 h 5"/>
                  <a:gd name="T8" fmla="*/ 2 w 5"/>
                  <a:gd name="T9" fmla="*/ 1 h 5"/>
                  <a:gd name="T10" fmla="*/ 5 w 5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cubicBezTo>
                      <a:pt x="5" y="5"/>
                      <a:pt x="4" y="4"/>
                      <a:pt x="3" y="4"/>
                    </a:cubicBezTo>
                    <a:cubicBezTo>
                      <a:pt x="2" y="3"/>
                      <a:pt x="2" y="1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4" y="2"/>
                      <a:pt x="4" y="3"/>
                      <a:pt x="5" y="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3" name="Freeform 104"/>
              <p:cNvSpPr>
                <a:spLocks noEditPoints="1"/>
              </p:cNvSpPr>
              <p:nvPr/>
            </p:nvSpPr>
            <p:spPr bwMode="auto">
              <a:xfrm>
                <a:off x="789781" y="2908251"/>
                <a:ext cx="1690688" cy="590550"/>
              </a:xfrm>
              <a:custGeom>
                <a:avLst/>
                <a:gdLst>
                  <a:gd name="T0" fmla="*/ 145 w 150"/>
                  <a:gd name="T1" fmla="*/ 21 h 52"/>
                  <a:gd name="T2" fmla="*/ 100 w 150"/>
                  <a:gd name="T3" fmla="*/ 25 h 52"/>
                  <a:gd name="T4" fmla="*/ 80 w 150"/>
                  <a:gd name="T5" fmla="*/ 29 h 52"/>
                  <a:gd name="T6" fmla="*/ 90 w 150"/>
                  <a:gd name="T7" fmla="*/ 20 h 52"/>
                  <a:gd name="T8" fmla="*/ 105 w 150"/>
                  <a:gd name="T9" fmla="*/ 13 h 52"/>
                  <a:gd name="T10" fmla="*/ 119 w 150"/>
                  <a:gd name="T11" fmla="*/ 14 h 52"/>
                  <a:gd name="T12" fmla="*/ 133 w 150"/>
                  <a:gd name="T13" fmla="*/ 18 h 52"/>
                  <a:gd name="T14" fmla="*/ 130 w 150"/>
                  <a:gd name="T15" fmla="*/ 12 h 52"/>
                  <a:gd name="T16" fmla="*/ 108 w 150"/>
                  <a:gd name="T17" fmla="*/ 12 h 52"/>
                  <a:gd name="T18" fmla="*/ 127 w 150"/>
                  <a:gd name="T19" fmla="*/ 1 h 52"/>
                  <a:gd name="T20" fmla="*/ 100 w 150"/>
                  <a:gd name="T21" fmla="*/ 13 h 52"/>
                  <a:gd name="T22" fmla="*/ 82 w 150"/>
                  <a:gd name="T23" fmla="*/ 22 h 52"/>
                  <a:gd name="T24" fmla="*/ 80 w 150"/>
                  <a:gd name="T25" fmla="*/ 22 h 52"/>
                  <a:gd name="T26" fmla="*/ 73 w 150"/>
                  <a:gd name="T27" fmla="*/ 29 h 52"/>
                  <a:gd name="T28" fmla="*/ 75 w 150"/>
                  <a:gd name="T29" fmla="*/ 32 h 52"/>
                  <a:gd name="T30" fmla="*/ 67 w 150"/>
                  <a:gd name="T31" fmla="*/ 17 h 52"/>
                  <a:gd name="T32" fmla="*/ 55 w 150"/>
                  <a:gd name="T33" fmla="*/ 16 h 52"/>
                  <a:gd name="T34" fmla="*/ 63 w 150"/>
                  <a:gd name="T35" fmla="*/ 26 h 52"/>
                  <a:gd name="T36" fmla="*/ 5 w 150"/>
                  <a:gd name="T37" fmla="*/ 21 h 52"/>
                  <a:gd name="T38" fmla="*/ 1 w 150"/>
                  <a:gd name="T39" fmla="*/ 19 h 52"/>
                  <a:gd name="T40" fmla="*/ 68 w 150"/>
                  <a:gd name="T41" fmla="*/ 31 h 52"/>
                  <a:gd name="T42" fmla="*/ 46 w 150"/>
                  <a:gd name="T43" fmla="*/ 30 h 52"/>
                  <a:gd name="T44" fmla="*/ 36 w 150"/>
                  <a:gd name="T45" fmla="*/ 33 h 52"/>
                  <a:gd name="T46" fmla="*/ 21 w 150"/>
                  <a:gd name="T47" fmla="*/ 32 h 52"/>
                  <a:gd name="T48" fmla="*/ 17 w 150"/>
                  <a:gd name="T49" fmla="*/ 39 h 52"/>
                  <a:gd name="T50" fmla="*/ 7 w 150"/>
                  <a:gd name="T51" fmla="*/ 43 h 52"/>
                  <a:gd name="T52" fmla="*/ 19 w 150"/>
                  <a:gd name="T53" fmla="*/ 41 h 52"/>
                  <a:gd name="T54" fmla="*/ 28 w 150"/>
                  <a:gd name="T55" fmla="*/ 40 h 52"/>
                  <a:gd name="T56" fmla="*/ 35 w 150"/>
                  <a:gd name="T57" fmla="*/ 37 h 52"/>
                  <a:gd name="T58" fmla="*/ 43 w 150"/>
                  <a:gd name="T59" fmla="*/ 33 h 52"/>
                  <a:gd name="T60" fmla="*/ 56 w 150"/>
                  <a:gd name="T61" fmla="*/ 29 h 52"/>
                  <a:gd name="T62" fmla="*/ 53 w 150"/>
                  <a:gd name="T63" fmla="*/ 42 h 52"/>
                  <a:gd name="T64" fmla="*/ 54 w 150"/>
                  <a:gd name="T65" fmla="*/ 41 h 52"/>
                  <a:gd name="T66" fmla="*/ 58 w 150"/>
                  <a:gd name="T67" fmla="*/ 30 h 52"/>
                  <a:gd name="T68" fmla="*/ 60 w 150"/>
                  <a:gd name="T69" fmla="*/ 30 h 52"/>
                  <a:gd name="T70" fmla="*/ 64 w 150"/>
                  <a:gd name="T71" fmla="*/ 33 h 52"/>
                  <a:gd name="T72" fmla="*/ 63 w 150"/>
                  <a:gd name="T73" fmla="*/ 38 h 52"/>
                  <a:gd name="T74" fmla="*/ 76 w 150"/>
                  <a:gd name="T75" fmla="*/ 41 h 52"/>
                  <a:gd name="T76" fmla="*/ 89 w 150"/>
                  <a:gd name="T77" fmla="*/ 32 h 52"/>
                  <a:gd name="T78" fmla="*/ 91 w 150"/>
                  <a:gd name="T79" fmla="*/ 35 h 52"/>
                  <a:gd name="T80" fmla="*/ 92 w 150"/>
                  <a:gd name="T81" fmla="*/ 32 h 52"/>
                  <a:gd name="T82" fmla="*/ 95 w 150"/>
                  <a:gd name="T83" fmla="*/ 32 h 52"/>
                  <a:gd name="T84" fmla="*/ 97 w 150"/>
                  <a:gd name="T85" fmla="*/ 42 h 52"/>
                  <a:gd name="T86" fmla="*/ 99 w 150"/>
                  <a:gd name="T87" fmla="*/ 42 h 52"/>
                  <a:gd name="T88" fmla="*/ 110 w 150"/>
                  <a:gd name="T89" fmla="*/ 40 h 52"/>
                  <a:gd name="T90" fmla="*/ 117 w 150"/>
                  <a:gd name="T91" fmla="*/ 43 h 52"/>
                  <a:gd name="T92" fmla="*/ 118 w 150"/>
                  <a:gd name="T93" fmla="*/ 40 h 52"/>
                  <a:gd name="T94" fmla="*/ 116 w 150"/>
                  <a:gd name="T95" fmla="*/ 37 h 52"/>
                  <a:gd name="T96" fmla="*/ 133 w 150"/>
                  <a:gd name="T97" fmla="*/ 41 h 52"/>
                  <a:gd name="T98" fmla="*/ 121 w 150"/>
                  <a:gd name="T99" fmla="*/ 37 h 52"/>
                  <a:gd name="T100" fmla="*/ 103 w 150"/>
                  <a:gd name="T101" fmla="*/ 31 h 52"/>
                  <a:gd name="T102" fmla="*/ 144 w 150"/>
                  <a:gd name="T103" fmla="*/ 26 h 52"/>
                  <a:gd name="T104" fmla="*/ 75 w 150"/>
                  <a:gd name="T105" fmla="*/ 3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50" h="52">
                    <a:moveTo>
                      <a:pt x="150" y="20"/>
                    </a:moveTo>
                    <a:cubicBezTo>
                      <a:pt x="149" y="18"/>
                      <a:pt x="148" y="18"/>
                      <a:pt x="146" y="18"/>
                    </a:cubicBezTo>
                    <a:cubicBezTo>
                      <a:pt x="145" y="18"/>
                      <a:pt x="144" y="19"/>
                      <a:pt x="144" y="20"/>
                    </a:cubicBezTo>
                    <a:cubicBezTo>
                      <a:pt x="144" y="21"/>
                      <a:pt x="144" y="21"/>
                      <a:pt x="145" y="22"/>
                    </a:cubicBezTo>
                    <a:cubicBezTo>
                      <a:pt x="145" y="22"/>
                      <a:pt x="145" y="22"/>
                      <a:pt x="146" y="22"/>
                    </a:cubicBezTo>
                    <a:cubicBezTo>
                      <a:pt x="146" y="21"/>
                      <a:pt x="145" y="21"/>
                      <a:pt x="145" y="21"/>
                    </a:cubicBezTo>
                    <a:cubicBezTo>
                      <a:pt x="145" y="20"/>
                      <a:pt x="145" y="20"/>
                      <a:pt x="146" y="19"/>
                    </a:cubicBezTo>
                    <a:cubicBezTo>
                      <a:pt x="146" y="19"/>
                      <a:pt x="147" y="19"/>
                      <a:pt x="147" y="19"/>
                    </a:cubicBezTo>
                    <a:cubicBezTo>
                      <a:pt x="148" y="19"/>
                      <a:pt x="149" y="20"/>
                      <a:pt x="149" y="20"/>
                    </a:cubicBezTo>
                    <a:cubicBezTo>
                      <a:pt x="149" y="21"/>
                      <a:pt x="149" y="22"/>
                      <a:pt x="149" y="23"/>
                    </a:cubicBezTo>
                    <a:cubicBezTo>
                      <a:pt x="148" y="24"/>
                      <a:pt x="147" y="25"/>
                      <a:pt x="146" y="25"/>
                    </a:cubicBezTo>
                    <a:cubicBezTo>
                      <a:pt x="142" y="26"/>
                      <a:pt x="100" y="25"/>
                      <a:pt x="100" y="25"/>
                    </a:cubicBezTo>
                    <a:cubicBezTo>
                      <a:pt x="95" y="26"/>
                      <a:pt x="89" y="25"/>
                      <a:pt x="85" y="27"/>
                    </a:cubicBezTo>
                    <a:cubicBezTo>
                      <a:pt x="83" y="28"/>
                      <a:pt x="82" y="30"/>
                      <a:pt x="82" y="32"/>
                    </a:cubicBezTo>
                    <a:cubicBezTo>
                      <a:pt x="80" y="33"/>
                      <a:pt x="79" y="35"/>
                      <a:pt x="78" y="36"/>
                    </a:cubicBezTo>
                    <a:cubicBezTo>
                      <a:pt x="78" y="36"/>
                      <a:pt x="78" y="36"/>
                      <a:pt x="78" y="36"/>
                    </a:cubicBezTo>
                    <a:cubicBezTo>
                      <a:pt x="78" y="35"/>
                      <a:pt x="79" y="34"/>
                      <a:pt x="79" y="32"/>
                    </a:cubicBezTo>
                    <a:cubicBezTo>
                      <a:pt x="80" y="32"/>
                      <a:pt x="80" y="30"/>
                      <a:pt x="80" y="29"/>
                    </a:cubicBezTo>
                    <a:cubicBezTo>
                      <a:pt x="82" y="26"/>
                      <a:pt x="84" y="23"/>
                      <a:pt x="86" y="21"/>
                    </a:cubicBezTo>
                    <a:cubicBezTo>
                      <a:pt x="87" y="20"/>
                      <a:pt x="89" y="20"/>
                      <a:pt x="91" y="20"/>
                    </a:cubicBezTo>
                    <a:cubicBezTo>
                      <a:pt x="93" y="21"/>
                      <a:pt x="95" y="21"/>
                      <a:pt x="98" y="21"/>
                    </a:cubicBezTo>
                    <a:cubicBezTo>
                      <a:pt x="98" y="21"/>
                      <a:pt x="98" y="21"/>
                      <a:pt x="98" y="21"/>
                    </a:cubicBezTo>
                    <a:cubicBezTo>
                      <a:pt x="97" y="20"/>
                      <a:pt x="96" y="20"/>
                      <a:pt x="95" y="19"/>
                    </a:cubicBezTo>
                    <a:cubicBezTo>
                      <a:pt x="93" y="19"/>
                      <a:pt x="92" y="20"/>
                      <a:pt x="90" y="20"/>
                    </a:cubicBezTo>
                    <a:cubicBezTo>
                      <a:pt x="90" y="19"/>
                      <a:pt x="90" y="19"/>
                      <a:pt x="90" y="19"/>
                    </a:cubicBezTo>
                    <a:cubicBezTo>
                      <a:pt x="91" y="18"/>
                      <a:pt x="93" y="17"/>
                      <a:pt x="95" y="16"/>
                    </a:cubicBezTo>
                    <a:cubicBezTo>
                      <a:pt x="97" y="15"/>
                      <a:pt x="99" y="15"/>
                      <a:pt x="100" y="14"/>
                    </a:cubicBezTo>
                    <a:cubicBezTo>
                      <a:pt x="101" y="14"/>
                      <a:pt x="102" y="14"/>
                      <a:pt x="102" y="14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3"/>
                      <a:pt x="105" y="14"/>
                      <a:pt x="105" y="13"/>
                    </a:cubicBezTo>
                    <a:cubicBezTo>
                      <a:pt x="107" y="13"/>
                      <a:pt x="110" y="13"/>
                      <a:pt x="112" y="13"/>
                    </a:cubicBezTo>
                    <a:cubicBezTo>
                      <a:pt x="113" y="14"/>
                      <a:pt x="113" y="14"/>
                      <a:pt x="113" y="14"/>
                    </a:cubicBezTo>
                    <a:cubicBezTo>
                      <a:pt x="115" y="14"/>
                      <a:pt x="115" y="14"/>
                      <a:pt x="115" y="14"/>
                    </a:cubicBezTo>
                    <a:cubicBezTo>
                      <a:pt x="116" y="14"/>
                      <a:pt x="116" y="15"/>
                      <a:pt x="117" y="15"/>
                    </a:cubicBezTo>
                    <a:cubicBezTo>
                      <a:pt x="117" y="15"/>
                      <a:pt x="116" y="14"/>
                      <a:pt x="116" y="14"/>
                    </a:cubicBezTo>
                    <a:cubicBezTo>
                      <a:pt x="117" y="14"/>
                      <a:pt x="118" y="14"/>
                      <a:pt x="119" y="14"/>
                    </a:cubicBezTo>
                    <a:cubicBezTo>
                      <a:pt x="119" y="15"/>
                      <a:pt x="119" y="15"/>
                      <a:pt x="119" y="15"/>
                    </a:cubicBezTo>
                    <a:cubicBezTo>
                      <a:pt x="119" y="15"/>
                      <a:pt x="119" y="16"/>
                      <a:pt x="119" y="16"/>
                    </a:cubicBezTo>
                    <a:cubicBezTo>
                      <a:pt x="120" y="16"/>
                      <a:pt x="120" y="16"/>
                      <a:pt x="120" y="16"/>
                    </a:cubicBezTo>
                    <a:cubicBezTo>
                      <a:pt x="121" y="15"/>
                      <a:pt x="120" y="15"/>
                      <a:pt x="120" y="15"/>
                    </a:cubicBezTo>
                    <a:cubicBezTo>
                      <a:pt x="124" y="15"/>
                      <a:pt x="127" y="16"/>
                      <a:pt x="130" y="17"/>
                    </a:cubicBezTo>
                    <a:cubicBezTo>
                      <a:pt x="131" y="18"/>
                      <a:pt x="132" y="18"/>
                      <a:pt x="133" y="18"/>
                    </a:cubicBezTo>
                    <a:cubicBezTo>
                      <a:pt x="132" y="17"/>
                      <a:pt x="131" y="17"/>
                      <a:pt x="129" y="16"/>
                    </a:cubicBezTo>
                    <a:cubicBezTo>
                      <a:pt x="129" y="16"/>
                      <a:pt x="127" y="16"/>
                      <a:pt x="127" y="15"/>
                    </a:cubicBezTo>
                    <a:cubicBezTo>
                      <a:pt x="127" y="15"/>
                      <a:pt x="127" y="15"/>
                      <a:pt x="127" y="15"/>
                    </a:cubicBezTo>
                    <a:cubicBezTo>
                      <a:pt x="129" y="15"/>
                      <a:pt x="130" y="14"/>
                      <a:pt x="131" y="12"/>
                    </a:cubicBezTo>
                    <a:cubicBezTo>
                      <a:pt x="132" y="12"/>
                      <a:pt x="132" y="12"/>
                      <a:pt x="132" y="12"/>
                    </a:cubicBezTo>
                    <a:cubicBezTo>
                      <a:pt x="132" y="11"/>
                      <a:pt x="131" y="12"/>
                      <a:pt x="130" y="12"/>
                    </a:cubicBezTo>
                    <a:cubicBezTo>
                      <a:pt x="128" y="12"/>
                      <a:pt x="128" y="15"/>
                      <a:pt x="126" y="15"/>
                    </a:cubicBezTo>
                    <a:cubicBezTo>
                      <a:pt x="123" y="14"/>
                      <a:pt x="121" y="14"/>
                      <a:pt x="118" y="13"/>
                    </a:cubicBezTo>
                    <a:cubicBezTo>
                      <a:pt x="117" y="13"/>
                      <a:pt x="116" y="13"/>
                      <a:pt x="115" y="12"/>
                    </a:cubicBezTo>
                    <a:cubicBezTo>
                      <a:pt x="112" y="12"/>
                      <a:pt x="112" y="12"/>
                      <a:pt x="112" y="12"/>
                    </a:cubicBezTo>
                    <a:cubicBezTo>
                      <a:pt x="108" y="12"/>
                      <a:pt x="108" y="12"/>
                      <a:pt x="108" y="12"/>
                    </a:cubicBezTo>
                    <a:cubicBezTo>
                      <a:pt x="108" y="12"/>
                      <a:pt x="108" y="12"/>
                      <a:pt x="108" y="12"/>
                    </a:cubicBezTo>
                    <a:cubicBezTo>
                      <a:pt x="109" y="12"/>
                      <a:pt x="111" y="11"/>
                      <a:pt x="112" y="10"/>
                    </a:cubicBezTo>
                    <a:cubicBezTo>
                      <a:pt x="125" y="4"/>
                      <a:pt x="125" y="4"/>
                      <a:pt x="125" y="4"/>
                    </a:cubicBezTo>
                    <a:cubicBezTo>
                      <a:pt x="126" y="3"/>
                      <a:pt x="127" y="2"/>
                      <a:pt x="128" y="1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26" y="0"/>
                      <a:pt x="127" y="1"/>
                      <a:pt x="127" y="1"/>
                    </a:cubicBezTo>
                    <a:cubicBezTo>
                      <a:pt x="126" y="2"/>
                      <a:pt x="125" y="3"/>
                      <a:pt x="125" y="3"/>
                    </a:cubicBezTo>
                    <a:cubicBezTo>
                      <a:pt x="125" y="3"/>
                      <a:pt x="112" y="9"/>
                      <a:pt x="112" y="9"/>
                    </a:cubicBezTo>
                    <a:cubicBezTo>
                      <a:pt x="110" y="10"/>
                      <a:pt x="108" y="11"/>
                      <a:pt x="106" y="11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103" y="12"/>
                      <a:pt x="103" y="12"/>
                      <a:pt x="102" y="12"/>
                    </a:cubicBezTo>
                    <a:cubicBezTo>
                      <a:pt x="102" y="13"/>
                      <a:pt x="101" y="13"/>
                      <a:pt x="100" y="13"/>
                    </a:cubicBezTo>
                    <a:cubicBezTo>
                      <a:pt x="94" y="15"/>
                      <a:pt x="88" y="18"/>
                      <a:pt x="83" y="23"/>
                    </a:cubicBezTo>
                    <a:cubicBezTo>
                      <a:pt x="84" y="22"/>
                      <a:pt x="84" y="21"/>
                      <a:pt x="84" y="21"/>
                    </a:cubicBezTo>
                    <a:cubicBezTo>
                      <a:pt x="84" y="20"/>
                      <a:pt x="84" y="19"/>
                      <a:pt x="83" y="19"/>
                    </a:cubicBezTo>
                    <a:cubicBezTo>
                      <a:pt x="83" y="18"/>
                      <a:pt x="83" y="18"/>
                      <a:pt x="83" y="17"/>
                    </a:cubicBezTo>
                    <a:cubicBezTo>
                      <a:pt x="82" y="18"/>
                      <a:pt x="82" y="18"/>
                      <a:pt x="82" y="18"/>
                    </a:cubicBezTo>
                    <a:cubicBezTo>
                      <a:pt x="82" y="19"/>
                      <a:pt x="81" y="21"/>
                      <a:pt x="82" y="22"/>
                    </a:cubicBezTo>
                    <a:cubicBezTo>
                      <a:pt x="82" y="23"/>
                      <a:pt x="83" y="24"/>
                      <a:pt x="82" y="24"/>
                    </a:cubicBezTo>
                    <a:cubicBezTo>
                      <a:pt x="80" y="27"/>
                      <a:pt x="79" y="30"/>
                      <a:pt x="77" y="33"/>
                    </a:cubicBezTo>
                    <a:cubicBezTo>
                      <a:pt x="77" y="33"/>
                      <a:pt x="76" y="33"/>
                      <a:pt x="76" y="32"/>
                    </a:cubicBezTo>
                    <a:cubicBezTo>
                      <a:pt x="78" y="30"/>
                      <a:pt x="79" y="28"/>
                      <a:pt x="79" y="25"/>
                    </a:cubicBezTo>
                    <a:cubicBezTo>
                      <a:pt x="80" y="25"/>
                      <a:pt x="79" y="25"/>
                      <a:pt x="80" y="24"/>
                    </a:cubicBezTo>
                    <a:cubicBezTo>
                      <a:pt x="80" y="24"/>
                      <a:pt x="80" y="23"/>
                      <a:pt x="80" y="22"/>
                    </a:cubicBezTo>
                    <a:cubicBezTo>
                      <a:pt x="80" y="21"/>
                      <a:pt x="78" y="20"/>
                      <a:pt x="79" y="2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77" y="23"/>
                      <a:pt x="80" y="27"/>
                      <a:pt x="77" y="29"/>
                    </a:cubicBezTo>
                    <a:cubicBezTo>
                      <a:pt x="77" y="29"/>
                      <a:pt x="77" y="29"/>
                      <a:pt x="77" y="29"/>
                    </a:cubicBezTo>
                    <a:cubicBezTo>
                      <a:pt x="77" y="30"/>
                      <a:pt x="76" y="31"/>
                      <a:pt x="76" y="32"/>
                    </a:cubicBezTo>
                    <a:cubicBezTo>
                      <a:pt x="74" y="31"/>
                      <a:pt x="74" y="30"/>
                      <a:pt x="73" y="29"/>
                    </a:cubicBezTo>
                    <a:cubicBezTo>
                      <a:pt x="72" y="28"/>
                      <a:pt x="72" y="26"/>
                      <a:pt x="73" y="25"/>
                    </a:cubicBezTo>
                    <a:cubicBezTo>
                      <a:pt x="73" y="23"/>
                      <a:pt x="73" y="22"/>
                      <a:pt x="73" y="21"/>
                    </a:cubicBezTo>
                    <a:cubicBezTo>
                      <a:pt x="72" y="21"/>
                      <a:pt x="72" y="21"/>
                      <a:pt x="72" y="21"/>
                    </a:cubicBezTo>
                    <a:cubicBezTo>
                      <a:pt x="71" y="22"/>
                      <a:pt x="71" y="24"/>
                      <a:pt x="71" y="26"/>
                    </a:cubicBezTo>
                    <a:cubicBezTo>
                      <a:pt x="72" y="27"/>
                      <a:pt x="72" y="28"/>
                      <a:pt x="73" y="29"/>
                    </a:cubicBezTo>
                    <a:cubicBezTo>
                      <a:pt x="73" y="30"/>
                      <a:pt x="74" y="31"/>
                      <a:pt x="75" y="32"/>
                    </a:cubicBezTo>
                    <a:cubicBezTo>
                      <a:pt x="75" y="33"/>
                      <a:pt x="74" y="33"/>
                      <a:pt x="74" y="33"/>
                    </a:cubicBezTo>
                    <a:cubicBezTo>
                      <a:pt x="74" y="33"/>
                      <a:pt x="74" y="32"/>
                      <a:pt x="73" y="32"/>
                    </a:cubicBezTo>
                    <a:cubicBezTo>
                      <a:pt x="72" y="28"/>
                      <a:pt x="70" y="26"/>
                      <a:pt x="67" y="23"/>
                    </a:cubicBezTo>
                    <a:cubicBezTo>
                      <a:pt x="67" y="23"/>
                      <a:pt x="67" y="22"/>
                      <a:pt x="67" y="22"/>
                    </a:cubicBezTo>
                    <a:cubicBezTo>
                      <a:pt x="68" y="21"/>
                      <a:pt x="68" y="19"/>
                      <a:pt x="68" y="18"/>
                    </a:cubicBezTo>
                    <a:cubicBezTo>
                      <a:pt x="68" y="18"/>
                      <a:pt x="67" y="18"/>
                      <a:pt x="67" y="17"/>
                    </a:cubicBezTo>
                    <a:cubicBezTo>
                      <a:pt x="67" y="17"/>
                      <a:pt x="67" y="17"/>
                      <a:pt x="67" y="17"/>
                    </a:cubicBezTo>
                    <a:cubicBezTo>
                      <a:pt x="67" y="19"/>
                      <a:pt x="66" y="20"/>
                      <a:pt x="66" y="22"/>
                    </a:cubicBezTo>
                    <a:cubicBezTo>
                      <a:pt x="66" y="22"/>
                      <a:pt x="66" y="22"/>
                      <a:pt x="66" y="22"/>
                    </a:cubicBezTo>
                    <a:cubicBezTo>
                      <a:pt x="61" y="18"/>
                      <a:pt x="56" y="15"/>
                      <a:pt x="51" y="12"/>
                    </a:cubicBezTo>
                    <a:cubicBezTo>
                      <a:pt x="50" y="14"/>
                      <a:pt x="50" y="14"/>
                      <a:pt x="50" y="14"/>
                    </a:cubicBezTo>
                    <a:cubicBezTo>
                      <a:pt x="52" y="14"/>
                      <a:pt x="55" y="16"/>
                      <a:pt x="55" y="16"/>
                    </a:cubicBezTo>
                    <a:cubicBezTo>
                      <a:pt x="57" y="17"/>
                      <a:pt x="58" y="18"/>
                      <a:pt x="60" y="19"/>
                    </a:cubicBezTo>
                    <a:cubicBezTo>
                      <a:pt x="66" y="22"/>
                      <a:pt x="70" y="28"/>
                      <a:pt x="73" y="34"/>
                    </a:cubicBezTo>
                    <a:cubicBezTo>
                      <a:pt x="73" y="35"/>
                      <a:pt x="74" y="35"/>
                      <a:pt x="73" y="36"/>
                    </a:cubicBezTo>
                    <a:cubicBezTo>
                      <a:pt x="72" y="34"/>
                      <a:pt x="71" y="34"/>
                      <a:pt x="70" y="32"/>
                    </a:cubicBezTo>
                    <a:cubicBezTo>
                      <a:pt x="69" y="30"/>
                      <a:pt x="68" y="28"/>
                      <a:pt x="66" y="27"/>
                    </a:cubicBezTo>
                    <a:cubicBezTo>
                      <a:pt x="66" y="26"/>
                      <a:pt x="64" y="26"/>
                      <a:pt x="63" y="26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32" y="26"/>
                      <a:pt x="20" y="26"/>
                      <a:pt x="6" y="26"/>
                    </a:cubicBezTo>
                    <a:cubicBezTo>
                      <a:pt x="4" y="26"/>
                      <a:pt x="2" y="25"/>
                      <a:pt x="2" y="23"/>
                    </a:cubicBezTo>
                    <a:cubicBezTo>
                      <a:pt x="1" y="22"/>
                      <a:pt x="1" y="21"/>
                      <a:pt x="2" y="20"/>
                    </a:cubicBezTo>
                    <a:cubicBezTo>
                      <a:pt x="2" y="20"/>
                      <a:pt x="3" y="19"/>
                      <a:pt x="4" y="19"/>
                    </a:cubicBezTo>
                    <a:cubicBezTo>
                      <a:pt x="5" y="19"/>
                      <a:pt x="5" y="20"/>
                      <a:pt x="5" y="21"/>
                    </a:cubicBezTo>
                    <a:cubicBezTo>
                      <a:pt x="5" y="21"/>
                      <a:pt x="5" y="22"/>
                      <a:pt x="5" y="22"/>
                    </a:cubicBezTo>
                    <a:cubicBezTo>
                      <a:pt x="5" y="22"/>
                      <a:pt x="5" y="23"/>
                      <a:pt x="5" y="23"/>
                    </a:cubicBezTo>
                    <a:cubicBezTo>
                      <a:pt x="6" y="22"/>
                      <a:pt x="6" y="22"/>
                      <a:pt x="6" y="21"/>
                    </a:cubicBezTo>
                    <a:cubicBezTo>
                      <a:pt x="7" y="21"/>
                      <a:pt x="7" y="20"/>
                      <a:pt x="6" y="20"/>
                    </a:cubicBezTo>
                    <a:cubicBezTo>
                      <a:pt x="6" y="19"/>
                      <a:pt x="5" y="18"/>
                      <a:pt x="4" y="18"/>
                    </a:cubicBezTo>
                    <a:cubicBezTo>
                      <a:pt x="3" y="18"/>
                      <a:pt x="2" y="18"/>
                      <a:pt x="1" y="19"/>
                    </a:cubicBezTo>
                    <a:cubicBezTo>
                      <a:pt x="0" y="20"/>
                      <a:pt x="0" y="22"/>
                      <a:pt x="0" y="23"/>
                    </a:cubicBezTo>
                    <a:cubicBezTo>
                      <a:pt x="1" y="25"/>
                      <a:pt x="3" y="27"/>
                      <a:pt x="5" y="27"/>
                    </a:cubicBezTo>
                    <a:cubicBezTo>
                      <a:pt x="50" y="27"/>
                      <a:pt x="50" y="27"/>
                      <a:pt x="50" y="27"/>
                    </a:cubicBezTo>
                    <a:cubicBezTo>
                      <a:pt x="55" y="27"/>
                      <a:pt x="60" y="27"/>
                      <a:pt x="64" y="27"/>
                    </a:cubicBezTo>
                    <a:cubicBezTo>
                      <a:pt x="66" y="28"/>
                      <a:pt x="67" y="29"/>
                      <a:pt x="68" y="31"/>
                    </a:cubicBezTo>
                    <a:cubicBezTo>
                      <a:pt x="68" y="31"/>
                      <a:pt x="68" y="31"/>
                      <a:pt x="68" y="31"/>
                    </a:cubicBezTo>
                    <a:cubicBezTo>
                      <a:pt x="64" y="29"/>
                      <a:pt x="59" y="28"/>
                      <a:pt x="54" y="28"/>
                    </a:cubicBezTo>
                    <a:cubicBezTo>
                      <a:pt x="53" y="28"/>
                      <a:pt x="51" y="29"/>
                      <a:pt x="49" y="29"/>
                    </a:cubicBezTo>
                    <a:cubicBezTo>
                      <a:pt x="48" y="30"/>
                      <a:pt x="47" y="29"/>
                      <a:pt x="47" y="29"/>
                    </a:cubicBezTo>
                    <a:cubicBezTo>
                      <a:pt x="45" y="27"/>
                      <a:pt x="42" y="27"/>
                      <a:pt x="40" y="28"/>
                    </a:cubicBezTo>
                    <a:cubicBezTo>
                      <a:pt x="40" y="28"/>
                      <a:pt x="40" y="28"/>
                      <a:pt x="40" y="28"/>
                    </a:cubicBezTo>
                    <a:cubicBezTo>
                      <a:pt x="43" y="28"/>
                      <a:pt x="44" y="30"/>
                      <a:pt x="46" y="30"/>
                    </a:cubicBezTo>
                    <a:cubicBezTo>
                      <a:pt x="46" y="30"/>
                      <a:pt x="47" y="30"/>
                      <a:pt x="47" y="30"/>
                    </a:cubicBezTo>
                    <a:cubicBezTo>
                      <a:pt x="45" y="31"/>
                      <a:pt x="43" y="32"/>
                      <a:pt x="41" y="33"/>
                    </a:cubicBezTo>
                    <a:cubicBezTo>
                      <a:pt x="40" y="33"/>
                      <a:pt x="40" y="32"/>
                      <a:pt x="39" y="32"/>
                    </a:cubicBezTo>
                    <a:cubicBezTo>
                      <a:pt x="38" y="31"/>
                      <a:pt x="37" y="31"/>
                      <a:pt x="35" y="31"/>
                    </a:cubicBezTo>
                    <a:cubicBezTo>
                      <a:pt x="35" y="31"/>
                      <a:pt x="35" y="31"/>
                      <a:pt x="34" y="31"/>
                    </a:cubicBezTo>
                    <a:cubicBezTo>
                      <a:pt x="35" y="32"/>
                      <a:pt x="36" y="32"/>
                      <a:pt x="36" y="33"/>
                    </a:cubicBezTo>
                    <a:cubicBezTo>
                      <a:pt x="37" y="33"/>
                      <a:pt x="39" y="33"/>
                      <a:pt x="40" y="33"/>
                    </a:cubicBezTo>
                    <a:cubicBezTo>
                      <a:pt x="40" y="34"/>
                      <a:pt x="39" y="34"/>
                      <a:pt x="39" y="34"/>
                    </a:cubicBezTo>
                    <a:cubicBezTo>
                      <a:pt x="37" y="35"/>
                      <a:pt x="35" y="37"/>
                      <a:pt x="33" y="37"/>
                    </a:cubicBezTo>
                    <a:cubicBezTo>
                      <a:pt x="30" y="37"/>
                      <a:pt x="27" y="36"/>
                      <a:pt x="26" y="34"/>
                    </a:cubicBezTo>
                    <a:cubicBezTo>
                      <a:pt x="25" y="33"/>
                      <a:pt x="23" y="32"/>
                      <a:pt x="21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2" y="33"/>
                      <a:pt x="23" y="34"/>
                      <a:pt x="24" y="35"/>
                    </a:cubicBezTo>
                    <a:cubicBezTo>
                      <a:pt x="24" y="35"/>
                      <a:pt x="25" y="35"/>
                      <a:pt x="26" y="35"/>
                    </a:cubicBezTo>
                    <a:cubicBezTo>
                      <a:pt x="27" y="36"/>
                      <a:pt x="28" y="37"/>
                      <a:pt x="29" y="37"/>
                    </a:cubicBezTo>
                    <a:cubicBezTo>
                      <a:pt x="30" y="37"/>
                      <a:pt x="31" y="37"/>
                      <a:pt x="31" y="37"/>
                    </a:cubicBezTo>
                    <a:cubicBezTo>
                      <a:pt x="31" y="38"/>
                      <a:pt x="31" y="38"/>
                      <a:pt x="31" y="38"/>
                    </a:cubicBezTo>
                    <a:cubicBezTo>
                      <a:pt x="27" y="39"/>
                      <a:pt x="22" y="39"/>
                      <a:pt x="17" y="39"/>
                    </a:cubicBezTo>
                    <a:cubicBezTo>
                      <a:pt x="16" y="39"/>
                      <a:pt x="15" y="39"/>
                      <a:pt x="13" y="39"/>
                    </a:cubicBezTo>
                    <a:cubicBezTo>
                      <a:pt x="13" y="39"/>
                      <a:pt x="14" y="39"/>
                      <a:pt x="14" y="39"/>
                    </a:cubicBezTo>
                    <a:cubicBezTo>
                      <a:pt x="14" y="39"/>
                      <a:pt x="14" y="40"/>
                      <a:pt x="13" y="40"/>
                    </a:cubicBezTo>
                    <a:cubicBezTo>
                      <a:pt x="13" y="40"/>
                      <a:pt x="12" y="40"/>
                      <a:pt x="11" y="40"/>
                    </a:cubicBezTo>
                    <a:cubicBezTo>
                      <a:pt x="11" y="40"/>
                      <a:pt x="10" y="40"/>
                      <a:pt x="9" y="41"/>
                    </a:cubicBezTo>
                    <a:cubicBezTo>
                      <a:pt x="9" y="41"/>
                      <a:pt x="8" y="42"/>
                      <a:pt x="7" y="43"/>
                    </a:cubicBezTo>
                    <a:cubicBezTo>
                      <a:pt x="7" y="43"/>
                      <a:pt x="7" y="43"/>
                      <a:pt x="7" y="43"/>
                    </a:cubicBezTo>
                    <a:cubicBezTo>
                      <a:pt x="8" y="43"/>
                      <a:pt x="9" y="43"/>
                      <a:pt x="10" y="43"/>
                    </a:cubicBezTo>
                    <a:cubicBezTo>
                      <a:pt x="11" y="43"/>
                      <a:pt x="12" y="41"/>
                      <a:pt x="13" y="40"/>
                    </a:cubicBezTo>
                    <a:cubicBezTo>
                      <a:pt x="15" y="39"/>
                      <a:pt x="17" y="39"/>
                      <a:pt x="18" y="40"/>
                    </a:cubicBezTo>
                    <a:cubicBezTo>
                      <a:pt x="19" y="40"/>
                      <a:pt x="18" y="40"/>
                      <a:pt x="18" y="41"/>
                    </a:cubicBezTo>
                    <a:cubicBezTo>
                      <a:pt x="19" y="41"/>
                      <a:pt x="19" y="41"/>
                      <a:pt x="19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20" y="41"/>
                      <a:pt x="20" y="40"/>
                      <a:pt x="20" y="40"/>
                    </a:cubicBezTo>
                    <a:cubicBezTo>
                      <a:pt x="21" y="40"/>
                      <a:pt x="21" y="40"/>
                      <a:pt x="22" y="40"/>
                    </a:cubicBezTo>
                    <a:cubicBezTo>
                      <a:pt x="24" y="40"/>
                      <a:pt x="26" y="39"/>
                      <a:pt x="27" y="39"/>
                    </a:cubicBezTo>
                    <a:cubicBezTo>
                      <a:pt x="28" y="39"/>
                      <a:pt x="28" y="39"/>
                      <a:pt x="28" y="39"/>
                    </a:cubicBezTo>
                    <a:cubicBezTo>
                      <a:pt x="28" y="40"/>
                      <a:pt x="28" y="40"/>
                      <a:pt x="28" y="40"/>
                    </a:cubicBezTo>
                    <a:cubicBezTo>
                      <a:pt x="28" y="41"/>
                      <a:pt x="28" y="41"/>
                      <a:pt x="29" y="41"/>
                    </a:cubicBezTo>
                    <a:cubicBezTo>
                      <a:pt x="29" y="41"/>
                      <a:pt x="30" y="40"/>
                      <a:pt x="29" y="40"/>
                    </a:cubicBezTo>
                    <a:cubicBezTo>
                      <a:pt x="29" y="39"/>
                      <a:pt x="29" y="39"/>
                      <a:pt x="29" y="39"/>
                    </a:cubicBezTo>
                    <a:cubicBezTo>
                      <a:pt x="30" y="39"/>
                      <a:pt x="31" y="39"/>
                      <a:pt x="32" y="38"/>
                    </a:cubicBezTo>
                    <a:cubicBezTo>
                      <a:pt x="32" y="38"/>
                      <a:pt x="33" y="38"/>
                      <a:pt x="34" y="37"/>
                    </a:cubicBezTo>
                    <a:cubicBezTo>
                      <a:pt x="34" y="37"/>
                      <a:pt x="35" y="37"/>
                      <a:pt x="35" y="37"/>
                    </a:cubicBezTo>
                    <a:cubicBezTo>
                      <a:pt x="35" y="38"/>
                      <a:pt x="35" y="39"/>
                      <a:pt x="34" y="39"/>
                    </a:cubicBezTo>
                    <a:cubicBezTo>
                      <a:pt x="34" y="42"/>
                      <a:pt x="33" y="45"/>
                      <a:pt x="34" y="47"/>
                    </a:cubicBezTo>
                    <a:cubicBezTo>
                      <a:pt x="35" y="47"/>
                      <a:pt x="35" y="47"/>
                      <a:pt x="35" y="47"/>
                    </a:cubicBezTo>
                    <a:cubicBezTo>
                      <a:pt x="34" y="45"/>
                      <a:pt x="34" y="42"/>
                      <a:pt x="35" y="40"/>
                    </a:cubicBezTo>
                    <a:cubicBezTo>
                      <a:pt x="36" y="36"/>
                      <a:pt x="40" y="35"/>
                      <a:pt x="43" y="33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2" y="35"/>
                      <a:pt x="41" y="37"/>
                      <a:pt x="41" y="40"/>
                    </a:cubicBezTo>
                    <a:cubicBezTo>
                      <a:pt x="41" y="40"/>
                      <a:pt x="41" y="41"/>
                      <a:pt x="41" y="41"/>
                    </a:cubicBezTo>
                    <a:cubicBezTo>
                      <a:pt x="42" y="40"/>
                      <a:pt x="42" y="40"/>
                      <a:pt x="43" y="39"/>
                    </a:cubicBezTo>
                    <a:cubicBezTo>
                      <a:pt x="43" y="37"/>
                      <a:pt x="42" y="34"/>
                      <a:pt x="44" y="32"/>
                    </a:cubicBezTo>
                    <a:cubicBezTo>
                      <a:pt x="48" y="31"/>
                      <a:pt x="51" y="29"/>
                      <a:pt x="56" y="29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5" y="30"/>
                      <a:pt x="54" y="31"/>
                      <a:pt x="54" y="32"/>
                    </a:cubicBezTo>
                    <a:cubicBezTo>
                      <a:pt x="52" y="34"/>
                      <a:pt x="52" y="38"/>
                      <a:pt x="53" y="41"/>
                    </a:cubicBezTo>
                    <a:cubicBezTo>
                      <a:pt x="53" y="42"/>
                      <a:pt x="52" y="43"/>
                      <a:pt x="51" y="44"/>
                    </a:cubicBezTo>
                    <a:cubicBezTo>
                      <a:pt x="51" y="44"/>
                      <a:pt x="51" y="45"/>
                      <a:pt x="51" y="45"/>
                    </a:cubicBezTo>
                    <a:cubicBezTo>
                      <a:pt x="52" y="45"/>
                      <a:pt x="52" y="45"/>
                      <a:pt x="52" y="45"/>
                    </a:cubicBezTo>
                    <a:cubicBezTo>
                      <a:pt x="52" y="45"/>
                      <a:pt x="53" y="44"/>
                      <a:pt x="53" y="42"/>
                    </a:cubicBezTo>
                    <a:cubicBezTo>
                      <a:pt x="53" y="43"/>
                      <a:pt x="54" y="43"/>
                      <a:pt x="54" y="43"/>
                    </a:cubicBezTo>
                    <a:cubicBezTo>
                      <a:pt x="54" y="43"/>
                      <a:pt x="54" y="42"/>
                      <a:pt x="54" y="42"/>
                    </a:cubicBezTo>
                    <a:cubicBezTo>
                      <a:pt x="55" y="42"/>
                      <a:pt x="55" y="42"/>
                      <a:pt x="55" y="43"/>
                    </a:cubicBezTo>
                    <a:cubicBezTo>
                      <a:pt x="56" y="43"/>
                      <a:pt x="57" y="43"/>
                      <a:pt x="58" y="43"/>
                    </a:cubicBezTo>
                    <a:cubicBezTo>
                      <a:pt x="59" y="43"/>
                      <a:pt x="59" y="43"/>
                      <a:pt x="59" y="43"/>
                    </a:cubicBezTo>
                    <a:cubicBezTo>
                      <a:pt x="58" y="41"/>
                      <a:pt x="56" y="41"/>
                      <a:pt x="54" y="41"/>
                    </a:cubicBezTo>
                    <a:cubicBezTo>
                      <a:pt x="53" y="39"/>
                      <a:pt x="53" y="38"/>
                      <a:pt x="53" y="36"/>
                    </a:cubicBezTo>
                    <a:cubicBezTo>
                      <a:pt x="53" y="35"/>
                      <a:pt x="53" y="34"/>
                      <a:pt x="54" y="33"/>
                    </a:cubicBezTo>
                    <a:cubicBezTo>
                      <a:pt x="54" y="32"/>
                      <a:pt x="55" y="32"/>
                      <a:pt x="55" y="31"/>
                    </a:cubicBezTo>
                    <a:cubicBezTo>
                      <a:pt x="56" y="30"/>
                      <a:pt x="57" y="30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30"/>
                      <a:pt x="58" y="30"/>
                      <a:pt x="58" y="30"/>
                    </a:cubicBezTo>
                    <a:cubicBezTo>
                      <a:pt x="57" y="31"/>
                      <a:pt x="57" y="32"/>
                      <a:pt x="56" y="33"/>
                    </a:cubicBezTo>
                    <a:cubicBezTo>
                      <a:pt x="55" y="34"/>
                      <a:pt x="55" y="36"/>
                      <a:pt x="56" y="37"/>
                    </a:cubicBezTo>
                    <a:cubicBezTo>
                      <a:pt x="56" y="38"/>
                      <a:pt x="56" y="39"/>
                      <a:pt x="57" y="39"/>
                    </a:cubicBezTo>
                    <a:cubicBezTo>
                      <a:pt x="57" y="38"/>
                      <a:pt x="57" y="37"/>
                      <a:pt x="58" y="36"/>
                    </a:cubicBezTo>
                    <a:cubicBezTo>
                      <a:pt x="57" y="35"/>
                      <a:pt x="56" y="33"/>
                      <a:pt x="57" y="32"/>
                    </a:cubicBezTo>
                    <a:cubicBezTo>
                      <a:pt x="58" y="31"/>
                      <a:pt x="59" y="30"/>
                      <a:pt x="60" y="30"/>
                    </a:cubicBezTo>
                    <a:cubicBezTo>
                      <a:pt x="62" y="30"/>
                      <a:pt x="65" y="31"/>
                      <a:pt x="67" y="32"/>
                    </a:cubicBezTo>
                    <a:cubicBezTo>
                      <a:pt x="67" y="32"/>
                      <a:pt x="68" y="32"/>
                      <a:pt x="68" y="33"/>
                    </a:cubicBezTo>
                    <a:cubicBezTo>
                      <a:pt x="68" y="34"/>
                      <a:pt x="67" y="36"/>
                      <a:pt x="66" y="36"/>
                    </a:cubicBezTo>
                    <a:cubicBezTo>
                      <a:pt x="65" y="37"/>
                      <a:pt x="63" y="37"/>
                      <a:pt x="62" y="36"/>
                    </a:cubicBezTo>
                    <a:cubicBezTo>
                      <a:pt x="62" y="35"/>
                      <a:pt x="61" y="34"/>
                      <a:pt x="61" y="33"/>
                    </a:cubicBezTo>
                    <a:cubicBezTo>
                      <a:pt x="62" y="33"/>
                      <a:pt x="63" y="32"/>
                      <a:pt x="64" y="33"/>
                    </a:cubicBezTo>
                    <a:cubicBezTo>
                      <a:pt x="64" y="33"/>
                      <a:pt x="64" y="33"/>
                      <a:pt x="65" y="33"/>
                    </a:cubicBezTo>
                    <a:cubicBezTo>
                      <a:pt x="65" y="33"/>
                      <a:pt x="65" y="32"/>
                      <a:pt x="65" y="32"/>
                    </a:cubicBezTo>
                    <a:cubicBezTo>
                      <a:pt x="65" y="32"/>
                      <a:pt x="65" y="31"/>
                      <a:pt x="64" y="31"/>
                    </a:cubicBezTo>
                    <a:cubicBezTo>
                      <a:pt x="63" y="31"/>
                      <a:pt x="62" y="31"/>
                      <a:pt x="61" y="32"/>
                    </a:cubicBezTo>
                    <a:cubicBezTo>
                      <a:pt x="60" y="33"/>
                      <a:pt x="60" y="34"/>
                      <a:pt x="60" y="35"/>
                    </a:cubicBezTo>
                    <a:cubicBezTo>
                      <a:pt x="61" y="36"/>
                      <a:pt x="62" y="38"/>
                      <a:pt x="63" y="38"/>
                    </a:cubicBezTo>
                    <a:cubicBezTo>
                      <a:pt x="65" y="38"/>
                      <a:pt x="67" y="38"/>
                      <a:pt x="69" y="36"/>
                    </a:cubicBezTo>
                    <a:cubicBezTo>
                      <a:pt x="69" y="35"/>
                      <a:pt x="69" y="35"/>
                      <a:pt x="70" y="34"/>
                    </a:cubicBezTo>
                    <a:cubicBezTo>
                      <a:pt x="72" y="35"/>
                      <a:pt x="74" y="38"/>
                      <a:pt x="75" y="40"/>
                    </a:cubicBezTo>
                    <a:cubicBezTo>
                      <a:pt x="75" y="41"/>
                      <a:pt x="75" y="42"/>
                      <a:pt x="75" y="42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6" y="42"/>
                      <a:pt x="76" y="42"/>
                      <a:pt x="76" y="41"/>
                    </a:cubicBezTo>
                    <a:cubicBezTo>
                      <a:pt x="77" y="38"/>
                      <a:pt x="79" y="36"/>
                      <a:pt x="81" y="34"/>
                    </a:cubicBezTo>
                    <a:cubicBezTo>
                      <a:pt x="82" y="33"/>
                      <a:pt x="82" y="34"/>
                      <a:pt x="82" y="35"/>
                    </a:cubicBezTo>
                    <a:cubicBezTo>
                      <a:pt x="83" y="37"/>
                      <a:pt x="84" y="38"/>
                      <a:pt x="86" y="38"/>
                    </a:cubicBezTo>
                    <a:cubicBezTo>
                      <a:pt x="88" y="39"/>
                      <a:pt x="90" y="38"/>
                      <a:pt x="91" y="37"/>
                    </a:cubicBezTo>
                    <a:cubicBezTo>
                      <a:pt x="92" y="36"/>
                      <a:pt x="92" y="34"/>
                      <a:pt x="91" y="33"/>
                    </a:cubicBezTo>
                    <a:cubicBezTo>
                      <a:pt x="91" y="32"/>
                      <a:pt x="90" y="32"/>
                      <a:pt x="89" y="32"/>
                    </a:cubicBezTo>
                    <a:cubicBezTo>
                      <a:pt x="87" y="32"/>
                      <a:pt x="87" y="32"/>
                      <a:pt x="86" y="33"/>
                    </a:cubicBezTo>
                    <a:cubicBezTo>
                      <a:pt x="86" y="34"/>
                      <a:pt x="86" y="34"/>
                      <a:pt x="86" y="34"/>
                    </a:cubicBezTo>
                    <a:cubicBezTo>
                      <a:pt x="87" y="34"/>
                      <a:pt x="87" y="34"/>
                      <a:pt x="87" y="34"/>
                    </a:cubicBezTo>
                    <a:cubicBezTo>
                      <a:pt x="87" y="33"/>
                      <a:pt x="88" y="33"/>
                      <a:pt x="88" y="33"/>
                    </a:cubicBezTo>
                    <a:cubicBezTo>
                      <a:pt x="89" y="32"/>
                      <a:pt x="89" y="33"/>
                      <a:pt x="90" y="33"/>
                    </a:cubicBezTo>
                    <a:cubicBezTo>
                      <a:pt x="90" y="33"/>
                      <a:pt x="90" y="34"/>
                      <a:pt x="91" y="35"/>
                    </a:cubicBezTo>
                    <a:cubicBezTo>
                      <a:pt x="90" y="36"/>
                      <a:pt x="90" y="37"/>
                      <a:pt x="89" y="37"/>
                    </a:cubicBezTo>
                    <a:cubicBezTo>
                      <a:pt x="88" y="38"/>
                      <a:pt x="86" y="37"/>
                      <a:pt x="85" y="36"/>
                    </a:cubicBezTo>
                    <a:cubicBezTo>
                      <a:pt x="84" y="36"/>
                      <a:pt x="84" y="35"/>
                      <a:pt x="83" y="34"/>
                    </a:cubicBezTo>
                    <a:cubicBezTo>
                      <a:pt x="83" y="34"/>
                      <a:pt x="83" y="33"/>
                      <a:pt x="83" y="32"/>
                    </a:cubicBezTo>
                    <a:cubicBezTo>
                      <a:pt x="85" y="31"/>
                      <a:pt x="87" y="30"/>
                      <a:pt x="90" y="30"/>
                    </a:cubicBezTo>
                    <a:cubicBezTo>
                      <a:pt x="91" y="30"/>
                      <a:pt x="92" y="31"/>
                      <a:pt x="92" y="32"/>
                    </a:cubicBezTo>
                    <a:cubicBezTo>
                      <a:pt x="94" y="34"/>
                      <a:pt x="92" y="37"/>
                      <a:pt x="93" y="39"/>
                    </a:cubicBezTo>
                    <a:cubicBezTo>
                      <a:pt x="94" y="39"/>
                      <a:pt x="94" y="38"/>
                      <a:pt x="94" y="38"/>
                    </a:cubicBezTo>
                    <a:cubicBezTo>
                      <a:pt x="95" y="36"/>
                      <a:pt x="94" y="34"/>
                      <a:pt x="94" y="33"/>
                    </a:cubicBezTo>
                    <a:cubicBezTo>
                      <a:pt x="93" y="32"/>
                      <a:pt x="93" y="31"/>
                      <a:pt x="92" y="30"/>
                    </a:cubicBezTo>
                    <a:cubicBezTo>
                      <a:pt x="92" y="30"/>
                      <a:pt x="92" y="30"/>
                      <a:pt x="92" y="30"/>
                    </a:cubicBezTo>
                    <a:cubicBezTo>
                      <a:pt x="93" y="31"/>
                      <a:pt x="94" y="31"/>
                      <a:pt x="95" y="32"/>
                    </a:cubicBezTo>
                    <a:cubicBezTo>
                      <a:pt x="96" y="35"/>
                      <a:pt x="97" y="37"/>
                      <a:pt x="97" y="40"/>
                    </a:cubicBezTo>
                    <a:cubicBezTo>
                      <a:pt x="97" y="41"/>
                      <a:pt x="95" y="42"/>
                      <a:pt x="94" y="43"/>
                    </a:cubicBezTo>
                    <a:cubicBezTo>
                      <a:pt x="93" y="43"/>
                      <a:pt x="93" y="44"/>
                      <a:pt x="93" y="44"/>
                    </a:cubicBezTo>
                    <a:cubicBezTo>
                      <a:pt x="93" y="44"/>
                      <a:pt x="94" y="44"/>
                      <a:pt x="95" y="44"/>
                    </a:cubicBezTo>
                    <a:cubicBezTo>
                      <a:pt x="95" y="44"/>
                      <a:pt x="96" y="42"/>
                      <a:pt x="97" y="42"/>
                    </a:cubicBezTo>
                    <a:cubicBezTo>
                      <a:pt x="97" y="42"/>
                      <a:pt x="97" y="42"/>
                      <a:pt x="97" y="42"/>
                    </a:cubicBezTo>
                    <a:cubicBezTo>
                      <a:pt x="97" y="43"/>
                      <a:pt x="96" y="43"/>
                      <a:pt x="97" y="44"/>
                    </a:cubicBezTo>
                    <a:cubicBezTo>
                      <a:pt x="97" y="43"/>
                      <a:pt x="97" y="42"/>
                      <a:pt x="97" y="41"/>
                    </a:cubicBezTo>
                    <a:cubicBezTo>
                      <a:pt x="98" y="42"/>
                      <a:pt x="98" y="43"/>
                      <a:pt x="98" y="43"/>
                    </a:cubicBezTo>
                    <a:cubicBezTo>
                      <a:pt x="99" y="44"/>
                      <a:pt x="99" y="45"/>
                      <a:pt x="100" y="46"/>
                    </a:cubicBezTo>
                    <a:cubicBezTo>
                      <a:pt x="101" y="45"/>
                      <a:pt x="100" y="45"/>
                      <a:pt x="100" y="44"/>
                    </a:cubicBezTo>
                    <a:cubicBezTo>
                      <a:pt x="100" y="43"/>
                      <a:pt x="99" y="43"/>
                      <a:pt x="99" y="42"/>
                    </a:cubicBezTo>
                    <a:cubicBezTo>
                      <a:pt x="97" y="40"/>
                      <a:pt x="98" y="36"/>
                      <a:pt x="96" y="34"/>
                    </a:cubicBezTo>
                    <a:cubicBezTo>
                      <a:pt x="96" y="32"/>
                      <a:pt x="95" y="31"/>
                      <a:pt x="94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6" y="30"/>
                      <a:pt x="98" y="31"/>
                      <a:pt x="100" y="31"/>
                    </a:cubicBezTo>
                    <a:cubicBezTo>
                      <a:pt x="103" y="32"/>
                      <a:pt x="107" y="32"/>
                      <a:pt x="108" y="35"/>
                    </a:cubicBezTo>
                    <a:cubicBezTo>
                      <a:pt x="108" y="37"/>
                      <a:pt x="109" y="39"/>
                      <a:pt x="110" y="40"/>
                    </a:cubicBezTo>
                    <a:cubicBezTo>
                      <a:pt x="111" y="40"/>
                      <a:pt x="111" y="40"/>
                      <a:pt x="111" y="40"/>
                    </a:cubicBezTo>
                    <a:cubicBezTo>
                      <a:pt x="111" y="40"/>
                      <a:pt x="111" y="39"/>
                      <a:pt x="111" y="39"/>
                    </a:cubicBezTo>
                    <a:cubicBezTo>
                      <a:pt x="110" y="36"/>
                      <a:pt x="108" y="36"/>
                      <a:pt x="107" y="34"/>
                    </a:cubicBezTo>
                    <a:cubicBezTo>
                      <a:pt x="107" y="33"/>
                      <a:pt x="107" y="33"/>
                      <a:pt x="107" y="33"/>
                    </a:cubicBezTo>
                    <a:cubicBezTo>
                      <a:pt x="108" y="34"/>
                      <a:pt x="110" y="34"/>
                      <a:pt x="111" y="35"/>
                    </a:cubicBezTo>
                    <a:cubicBezTo>
                      <a:pt x="114" y="36"/>
                      <a:pt x="117" y="39"/>
                      <a:pt x="117" y="43"/>
                    </a:cubicBezTo>
                    <a:cubicBezTo>
                      <a:pt x="117" y="46"/>
                      <a:pt x="117" y="48"/>
                      <a:pt x="116" y="51"/>
                    </a:cubicBezTo>
                    <a:cubicBezTo>
                      <a:pt x="116" y="51"/>
                      <a:pt x="115" y="52"/>
                      <a:pt x="115" y="52"/>
                    </a:cubicBezTo>
                    <a:cubicBezTo>
                      <a:pt x="116" y="52"/>
                      <a:pt x="116" y="51"/>
                      <a:pt x="116" y="51"/>
                    </a:cubicBezTo>
                    <a:cubicBezTo>
                      <a:pt x="118" y="48"/>
                      <a:pt x="119" y="45"/>
                      <a:pt x="118" y="41"/>
                    </a:cubicBezTo>
                    <a:cubicBezTo>
                      <a:pt x="118" y="41"/>
                      <a:pt x="117" y="40"/>
                      <a:pt x="117" y="40"/>
                    </a:cubicBezTo>
                    <a:cubicBezTo>
                      <a:pt x="118" y="40"/>
                      <a:pt x="118" y="40"/>
                      <a:pt x="118" y="40"/>
                    </a:cubicBezTo>
                    <a:cubicBezTo>
                      <a:pt x="118" y="40"/>
                      <a:pt x="119" y="40"/>
                      <a:pt x="119" y="40"/>
                    </a:cubicBezTo>
                    <a:cubicBezTo>
                      <a:pt x="119" y="39"/>
                      <a:pt x="119" y="39"/>
                      <a:pt x="119" y="39"/>
                    </a:cubicBezTo>
                    <a:cubicBezTo>
                      <a:pt x="119" y="38"/>
                      <a:pt x="118" y="38"/>
                      <a:pt x="118" y="38"/>
                    </a:cubicBezTo>
                    <a:cubicBezTo>
                      <a:pt x="117" y="39"/>
                      <a:pt x="117" y="39"/>
                      <a:pt x="117" y="39"/>
                    </a:cubicBezTo>
                    <a:cubicBezTo>
                      <a:pt x="117" y="39"/>
                      <a:pt x="116" y="38"/>
                      <a:pt x="115" y="37"/>
                    </a:cubicBezTo>
                    <a:cubicBezTo>
                      <a:pt x="116" y="37"/>
                      <a:pt x="116" y="37"/>
                      <a:pt x="116" y="37"/>
                    </a:cubicBezTo>
                    <a:cubicBezTo>
                      <a:pt x="118" y="37"/>
                      <a:pt x="120" y="39"/>
                      <a:pt x="122" y="39"/>
                    </a:cubicBezTo>
                    <a:cubicBezTo>
                      <a:pt x="122" y="39"/>
                      <a:pt x="123" y="40"/>
                      <a:pt x="123" y="40"/>
                    </a:cubicBezTo>
                    <a:cubicBezTo>
                      <a:pt x="125" y="40"/>
                      <a:pt x="127" y="41"/>
                      <a:pt x="129" y="41"/>
                    </a:cubicBezTo>
                    <a:cubicBezTo>
                      <a:pt x="130" y="41"/>
                      <a:pt x="131" y="42"/>
                      <a:pt x="133" y="41"/>
                    </a:cubicBezTo>
                    <a:cubicBezTo>
                      <a:pt x="133" y="41"/>
                      <a:pt x="133" y="41"/>
                      <a:pt x="133" y="41"/>
                    </a:cubicBezTo>
                    <a:cubicBezTo>
                      <a:pt x="133" y="41"/>
                      <a:pt x="133" y="41"/>
                      <a:pt x="133" y="41"/>
                    </a:cubicBezTo>
                    <a:cubicBezTo>
                      <a:pt x="132" y="41"/>
                      <a:pt x="131" y="41"/>
                      <a:pt x="131" y="41"/>
                    </a:cubicBezTo>
                    <a:cubicBezTo>
                      <a:pt x="127" y="40"/>
                      <a:pt x="124" y="39"/>
                      <a:pt x="121" y="38"/>
                    </a:cubicBezTo>
                    <a:cubicBezTo>
                      <a:pt x="122" y="38"/>
                      <a:pt x="122" y="38"/>
                      <a:pt x="122" y="38"/>
                    </a:cubicBezTo>
                    <a:cubicBezTo>
                      <a:pt x="122" y="38"/>
                      <a:pt x="123" y="38"/>
                      <a:pt x="123" y="37"/>
                    </a:cubicBezTo>
                    <a:cubicBezTo>
                      <a:pt x="122" y="37"/>
                      <a:pt x="122" y="37"/>
                      <a:pt x="122" y="37"/>
                    </a:cubicBezTo>
                    <a:cubicBezTo>
                      <a:pt x="121" y="37"/>
                      <a:pt x="121" y="37"/>
                      <a:pt x="121" y="37"/>
                    </a:cubicBezTo>
                    <a:cubicBezTo>
                      <a:pt x="121" y="38"/>
                      <a:pt x="121" y="38"/>
                      <a:pt x="122" y="38"/>
                    </a:cubicBezTo>
                    <a:cubicBezTo>
                      <a:pt x="121" y="38"/>
                      <a:pt x="121" y="38"/>
                      <a:pt x="121" y="38"/>
                    </a:cubicBezTo>
                    <a:cubicBezTo>
                      <a:pt x="120" y="38"/>
                      <a:pt x="118" y="37"/>
                      <a:pt x="117" y="36"/>
                    </a:cubicBezTo>
                    <a:cubicBezTo>
                      <a:pt x="116" y="36"/>
                      <a:pt x="116" y="36"/>
                      <a:pt x="115" y="36"/>
                    </a:cubicBezTo>
                    <a:cubicBezTo>
                      <a:pt x="114" y="35"/>
                      <a:pt x="113" y="35"/>
                      <a:pt x="112" y="34"/>
                    </a:cubicBezTo>
                    <a:cubicBezTo>
                      <a:pt x="109" y="33"/>
                      <a:pt x="106" y="32"/>
                      <a:pt x="103" y="31"/>
                    </a:cubicBezTo>
                    <a:cubicBezTo>
                      <a:pt x="102" y="31"/>
                      <a:pt x="102" y="30"/>
                      <a:pt x="101" y="30"/>
                    </a:cubicBezTo>
                    <a:cubicBezTo>
                      <a:pt x="100" y="30"/>
                      <a:pt x="99" y="30"/>
                      <a:pt x="97" y="29"/>
                    </a:cubicBezTo>
                    <a:cubicBezTo>
                      <a:pt x="94" y="28"/>
                      <a:pt x="88" y="28"/>
                      <a:pt x="85" y="30"/>
                    </a:cubicBezTo>
                    <a:cubicBezTo>
                      <a:pt x="84" y="30"/>
                      <a:pt x="84" y="31"/>
                      <a:pt x="84" y="31"/>
                    </a:cubicBezTo>
                    <a:cubicBezTo>
                      <a:pt x="85" y="28"/>
                      <a:pt x="87" y="27"/>
                      <a:pt x="90" y="27"/>
                    </a:cubicBezTo>
                    <a:cubicBezTo>
                      <a:pt x="109" y="27"/>
                      <a:pt x="126" y="27"/>
                      <a:pt x="144" y="26"/>
                    </a:cubicBezTo>
                    <a:cubicBezTo>
                      <a:pt x="146" y="26"/>
                      <a:pt x="148" y="26"/>
                      <a:pt x="150" y="24"/>
                    </a:cubicBezTo>
                    <a:cubicBezTo>
                      <a:pt x="150" y="23"/>
                      <a:pt x="150" y="21"/>
                      <a:pt x="150" y="20"/>
                    </a:cubicBezTo>
                    <a:close/>
                    <a:moveTo>
                      <a:pt x="76" y="37"/>
                    </a:moveTo>
                    <a:cubicBezTo>
                      <a:pt x="76" y="37"/>
                      <a:pt x="76" y="38"/>
                      <a:pt x="76" y="38"/>
                    </a:cubicBezTo>
                    <a:cubicBezTo>
                      <a:pt x="76" y="38"/>
                      <a:pt x="76" y="38"/>
                      <a:pt x="76" y="38"/>
                    </a:cubicBezTo>
                    <a:cubicBezTo>
                      <a:pt x="76" y="38"/>
                      <a:pt x="75" y="37"/>
                      <a:pt x="75" y="37"/>
                    </a:cubicBezTo>
                    <a:cubicBezTo>
                      <a:pt x="75" y="36"/>
                      <a:pt x="75" y="35"/>
                      <a:pt x="75" y="35"/>
                    </a:cubicBezTo>
                    <a:cubicBezTo>
                      <a:pt x="74" y="34"/>
                      <a:pt x="75" y="34"/>
                      <a:pt x="75" y="33"/>
                    </a:cubicBezTo>
                    <a:cubicBezTo>
                      <a:pt x="76" y="33"/>
                      <a:pt x="76" y="34"/>
                      <a:pt x="77" y="35"/>
                    </a:cubicBezTo>
                    <a:cubicBezTo>
                      <a:pt x="77" y="35"/>
                      <a:pt x="76" y="36"/>
                      <a:pt x="76" y="3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4" name="Freeform 105"/>
              <p:cNvSpPr>
                <a:spLocks/>
              </p:cNvSpPr>
              <p:nvPr/>
            </p:nvSpPr>
            <p:spPr bwMode="auto">
              <a:xfrm>
                <a:off x="2142331" y="3282901"/>
                <a:ext cx="79375" cy="33338"/>
              </a:xfrm>
              <a:custGeom>
                <a:avLst/>
                <a:gdLst>
                  <a:gd name="T0" fmla="*/ 6 w 7"/>
                  <a:gd name="T1" fmla="*/ 1 h 3"/>
                  <a:gd name="T2" fmla="*/ 7 w 7"/>
                  <a:gd name="T3" fmla="*/ 1 h 3"/>
                  <a:gd name="T4" fmla="*/ 0 w 7"/>
                  <a:gd name="T5" fmla="*/ 3 h 3"/>
                  <a:gd name="T6" fmla="*/ 0 w 7"/>
                  <a:gd name="T7" fmla="*/ 3 h 3"/>
                  <a:gd name="T8" fmla="*/ 0 w 7"/>
                  <a:gd name="T9" fmla="*/ 3 h 3"/>
                  <a:gd name="T10" fmla="*/ 6 w 7"/>
                  <a:gd name="T1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3">
                    <a:moveTo>
                      <a:pt x="6" y="1"/>
                    </a:moveTo>
                    <a:cubicBezTo>
                      <a:pt x="6" y="1"/>
                      <a:pt x="7" y="1"/>
                      <a:pt x="7" y="1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1"/>
                      <a:pt x="4" y="0"/>
                      <a:pt x="6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5" name="Freeform 106"/>
              <p:cNvSpPr>
                <a:spLocks/>
              </p:cNvSpPr>
              <p:nvPr/>
            </p:nvSpPr>
            <p:spPr bwMode="auto">
              <a:xfrm>
                <a:off x="2108994" y="3294013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1 h 2"/>
                  <a:gd name="T6" fmla="*/ 1 w 2"/>
                  <a:gd name="T7" fmla="*/ 0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6" name="Freeform 107"/>
              <p:cNvSpPr>
                <a:spLocks/>
              </p:cNvSpPr>
              <p:nvPr/>
            </p:nvSpPr>
            <p:spPr bwMode="auto">
              <a:xfrm>
                <a:off x="1116806" y="3294013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1 w 2"/>
                  <a:gd name="T5" fmla="*/ 2 h 2"/>
                  <a:gd name="T6" fmla="*/ 0 w 2"/>
                  <a:gd name="T7" fmla="*/ 1 h 2"/>
                  <a:gd name="T8" fmla="*/ 1 w 2"/>
                  <a:gd name="T9" fmla="*/ 0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7" name="Freeform 108"/>
              <p:cNvSpPr>
                <a:spLocks/>
              </p:cNvSpPr>
              <p:nvPr/>
            </p:nvSpPr>
            <p:spPr bwMode="auto">
              <a:xfrm>
                <a:off x="981869" y="3305126"/>
                <a:ext cx="66675" cy="34925"/>
              </a:xfrm>
              <a:custGeom>
                <a:avLst/>
                <a:gdLst>
                  <a:gd name="T0" fmla="*/ 6 w 6"/>
                  <a:gd name="T1" fmla="*/ 3 h 3"/>
                  <a:gd name="T2" fmla="*/ 6 w 6"/>
                  <a:gd name="T3" fmla="*/ 3 h 3"/>
                  <a:gd name="T4" fmla="*/ 3 w 6"/>
                  <a:gd name="T5" fmla="*/ 2 h 3"/>
                  <a:gd name="T6" fmla="*/ 0 w 6"/>
                  <a:gd name="T7" fmla="*/ 0 h 3"/>
                  <a:gd name="T8" fmla="*/ 0 w 6"/>
                  <a:gd name="T9" fmla="*/ 0 h 3"/>
                  <a:gd name="T10" fmla="*/ 6 w 6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4" y="3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4" y="1"/>
                      <a:pt x="6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8" name="Freeform 109"/>
              <p:cNvSpPr>
                <a:spLocks/>
              </p:cNvSpPr>
              <p:nvPr/>
            </p:nvSpPr>
            <p:spPr bwMode="auto">
              <a:xfrm>
                <a:off x="2243931" y="3294013"/>
                <a:ext cx="55563" cy="57150"/>
              </a:xfrm>
              <a:custGeom>
                <a:avLst/>
                <a:gdLst>
                  <a:gd name="T0" fmla="*/ 5 w 5"/>
                  <a:gd name="T1" fmla="*/ 1 h 5"/>
                  <a:gd name="T2" fmla="*/ 1 w 5"/>
                  <a:gd name="T3" fmla="*/ 5 h 5"/>
                  <a:gd name="T4" fmla="*/ 0 w 5"/>
                  <a:gd name="T5" fmla="*/ 5 h 5"/>
                  <a:gd name="T6" fmla="*/ 4 w 5"/>
                  <a:gd name="T7" fmla="*/ 1 h 5"/>
                  <a:gd name="T8" fmla="*/ 5 w 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5" y="1"/>
                    </a:moveTo>
                    <a:cubicBezTo>
                      <a:pt x="3" y="2"/>
                      <a:pt x="3" y="4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3"/>
                      <a:pt x="2" y="1"/>
                      <a:pt x="4" y="1"/>
                    </a:cubicBezTo>
                    <a:cubicBezTo>
                      <a:pt x="4" y="1"/>
                      <a:pt x="4" y="0"/>
                      <a:pt x="5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9" name="Freeform 110"/>
              <p:cNvSpPr>
                <a:spLocks/>
              </p:cNvSpPr>
              <p:nvPr/>
            </p:nvSpPr>
            <p:spPr bwMode="auto">
              <a:xfrm>
                <a:off x="1150144" y="3305126"/>
                <a:ext cx="22225" cy="11113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1 h 1"/>
                  <a:gd name="T4" fmla="*/ 0 w 2"/>
                  <a:gd name="T5" fmla="*/ 1 h 1"/>
                  <a:gd name="T6" fmla="*/ 1 w 2"/>
                  <a:gd name="T7" fmla="*/ 0 h 1"/>
                  <a:gd name="T8" fmla="*/ 2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0" name="Freeform 111"/>
              <p:cNvSpPr>
                <a:spLocks/>
              </p:cNvSpPr>
              <p:nvPr/>
            </p:nvSpPr>
            <p:spPr bwMode="auto">
              <a:xfrm>
                <a:off x="2312194" y="3305126"/>
                <a:ext cx="44450" cy="57150"/>
              </a:xfrm>
              <a:custGeom>
                <a:avLst/>
                <a:gdLst>
                  <a:gd name="T0" fmla="*/ 4 w 4"/>
                  <a:gd name="T1" fmla="*/ 0 h 5"/>
                  <a:gd name="T2" fmla="*/ 4 w 4"/>
                  <a:gd name="T3" fmla="*/ 3 h 5"/>
                  <a:gd name="T4" fmla="*/ 1 w 4"/>
                  <a:gd name="T5" fmla="*/ 5 h 5"/>
                  <a:gd name="T6" fmla="*/ 1 w 4"/>
                  <a:gd name="T7" fmla="*/ 4 h 5"/>
                  <a:gd name="T8" fmla="*/ 4 w 4"/>
                  <a:gd name="T9" fmla="*/ 0 h 5"/>
                  <a:gd name="T10" fmla="*/ 4 w 4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4" y="0"/>
                    </a:moveTo>
                    <a:cubicBezTo>
                      <a:pt x="4" y="1"/>
                      <a:pt x="4" y="2"/>
                      <a:pt x="4" y="3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0" y="5"/>
                      <a:pt x="1" y="4"/>
                      <a:pt x="1" y="4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1" name="Freeform 112"/>
              <p:cNvSpPr>
                <a:spLocks/>
              </p:cNvSpPr>
              <p:nvPr/>
            </p:nvSpPr>
            <p:spPr bwMode="auto">
              <a:xfrm>
                <a:off x="869156" y="3305126"/>
                <a:ext cx="22225" cy="23813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2 h 2"/>
                  <a:gd name="T4" fmla="*/ 0 w 2"/>
                  <a:gd name="T5" fmla="*/ 2 h 2"/>
                  <a:gd name="T6" fmla="*/ 0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2" name="Freeform 113"/>
              <p:cNvSpPr>
                <a:spLocks/>
              </p:cNvSpPr>
              <p:nvPr/>
            </p:nvSpPr>
            <p:spPr bwMode="auto">
              <a:xfrm>
                <a:off x="834231" y="3316238"/>
                <a:ext cx="23813" cy="23813"/>
              </a:xfrm>
              <a:custGeom>
                <a:avLst/>
                <a:gdLst>
                  <a:gd name="T0" fmla="*/ 2 w 2"/>
                  <a:gd name="T1" fmla="*/ 0 h 2"/>
                  <a:gd name="T2" fmla="*/ 2 w 2"/>
                  <a:gd name="T3" fmla="*/ 1 h 2"/>
                  <a:gd name="T4" fmla="*/ 1 w 2"/>
                  <a:gd name="T5" fmla="*/ 2 h 2"/>
                  <a:gd name="T6" fmla="*/ 0 w 2"/>
                  <a:gd name="T7" fmla="*/ 1 h 2"/>
                  <a:gd name="T8" fmla="*/ 1 w 2"/>
                  <a:gd name="T9" fmla="*/ 0 h 2"/>
                  <a:gd name="T10" fmla="*/ 2 w 2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3" name="Freeform 114"/>
              <p:cNvSpPr>
                <a:spLocks/>
              </p:cNvSpPr>
              <p:nvPr/>
            </p:nvSpPr>
            <p:spPr bwMode="auto">
              <a:xfrm>
                <a:off x="902494" y="3316238"/>
                <a:ext cx="11113" cy="23813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  <a:gd name="T6" fmla="*/ 0 w 1"/>
                  <a:gd name="T7" fmla="*/ 0 h 2"/>
                  <a:gd name="T8" fmla="*/ 1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4" name="Freeform 115"/>
              <p:cNvSpPr>
                <a:spLocks/>
              </p:cNvSpPr>
              <p:nvPr/>
            </p:nvSpPr>
            <p:spPr bwMode="auto">
              <a:xfrm>
                <a:off x="981869" y="3328938"/>
                <a:ext cx="22225" cy="11113"/>
              </a:xfrm>
              <a:custGeom>
                <a:avLst/>
                <a:gdLst>
                  <a:gd name="T0" fmla="*/ 2 w 2"/>
                  <a:gd name="T1" fmla="*/ 0 h 1"/>
                  <a:gd name="T2" fmla="*/ 2 w 2"/>
                  <a:gd name="T3" fmla="*/ 1 h 1"/>
                  <a:gd name="T4" fmla="*/ 1 w 2"/>
                  <a:gd name="T5" fmla="*/ 1 h 1"/>
                  <a:gd name="T6" fmla="*/ 0 w 2"/>
                  <a:gd name="T7" fmla="*/ 0 h 1"/>
                  <a:gd name="T8" fmla="*/ 1 w 2"/>
                  <a:gd name="T9" fmla="*/ 0 h 1"/>
                  <a:gd name="T10" fmla="*/ 2 w 2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5" name="Freeform 116"/>
              <p:cNvSpPr>
                <a:spLocks/>
              </p:cNvSpPr>
              <p:nvPr/>
            </p:nvSpPr>
            <p:spPr bwMode="auto">
              <a:xfrm>
                <a:off x="2389981" y="3328938"/>
                <a:ext cx="22225" cy="11113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1 h 1"/>
                  <a:gd name="T4" fmla="*/ 0 w 2"/>
                  <a:gd name="T5" fmla="*/ 1 h 1"/>
                  <a:gd name="T6" fmla="*/ 1 w 2"/>
                  <a:gd name="T7" fmla="*/ 0 h 1"/>
                  <a:gd name="T8" fmla="*/ 2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6" name="Freeform 117"/>
              <p:cNvSpPr>
                <a:spLocks/>
              </p:cNvSpPr>
              <p:nvPr/>
            </p:nvSpPr>
            <p:spPr bwMode="auto">
              <a:xfrm>
                <a:off x="2288381" y="3328938"/>
                <a:ext cx="23813" cy="22225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0 w 2"/>
                  <a:gd name="T5" fmla="*/ 1 h 2"/>
                  <a:gd name="T6" fmla="*/ 1 w 2"/>
                  <a:gd name="T7" fmla="*/ 0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2" y="2"/>
                    </a:cubicBezTo>
                    <a:cubicBezTo>
                      <a:pt x="1" y="2"/>
                      <a:pt x="1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7" name="Freeform 118"/>
              <p:cNvSpPr>
                <a:spLocks/>
              </p:cNvSpPr>
              <p:nvPr/>
            </p:nvSpPr>
            <p:spPr bwMode="auto">
              <a:xfrm>
                <a:off x="2356644" y="3328938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1 w 2"/>
                  <a:gd name="T5" fmla="*/ 1 h 2"/>
                  <a:gd name="T6" fmla="*/ 1 w 2"/>
                  <a:gd name="T7" fmla="*/ 0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8" name="Freeform 119"/>
              <p:cNvSpPr>
                <a:spLocks/>
              </p:cNvSpPr>
              <p:nvPr/>
            </p:nvSpPr>
            <p:spPr bwMode="auto">
              <a:xfrm>
                <a:off x="858044" y="3340051"/>
                <a:ext cx="11113" cy="22225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  <a:gd name="T6" fmla="*/ 0 w 1"/>
                  <a:gd name="T7" fmla="*/ 0 h 2"/>
                  <a:gd name="T8" fmla="*/ 1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9" name="Freeform 120"/>
              <p:cNvSpPr>
                <a:spLocks/>
              </p:cNvSpPr>
              <p:nvPr/>
            </p:nvSpPr>
            <p:spPr bwMode="auto">
              <a:xfrm>
                <a:off x="2266156" y="3340051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2 h 2"/>
                  <a:gd name="T6" fmla="*/ 0 w 2"/>
                  <a:gd name="T7" fmla="*/ 1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2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0" name="Freeform 121"/>
              <p:cNvSpPr>
                <a:spLocks/>
              </p:cNvSpPr>
              <p:nvPr/>
            </p:nvSpPr>
            <p:spPr bwMode="auto">
              <a:xfrm>
                <a:off x="1127919" y="3351163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1 h 2"/>
                  <a:gd name="T4" fmla="*/ 1 w 2"/>
                  <a:gd name="T5" fmla="*/ 1 h 2"/>
                  <a:gd name="T6" fmla="*/ 1 w 2"/>
                  <a:gd name="T7" fmla="*/ 0 h 2"/>
                  <a:gd name="T8" fmla="*/ 1 w 2"/>
                  <a:gd name="T9" fmla="*/ 0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1" name="Freeform 122"/>
              <p:cNvSpPr>
                <a:spLocks/>
              </p:cNvSpPr>
              <p:nvPr/>
            </p:nvSpPr>
            <p:spPr bwMode="auto">
              <a:xfrm>
                <a:off x="2378869" y="3351163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1 w 2"/>
                  <a:gd name="T5" fmla="*/ 2 h 2"/>
                  <a:gd name="T6" fmla="*/ 0 w 2"/>
                  <a:gd name="T7" fmla="*/ 1 h 2"/>
                  <a:gd name="T8" fmla="*/ 1 w 2"/>
                  <a:gd name="T9" fmla="*/ 0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2" name="Freeform 123"/>
              <p:cNvSpPr>
                <a:spLocks/>
              </p:cNvSpPr>
              <p:nvPr/>
            </p:nvSpPr>
            <p:spPr bwMode="auto">
              <a:xfrm>
                <a:off x="2323306" y="3351163"/>
                <a:ext cx="66675" cy="57150"/>
              </a:xfrm>
              <a:custGeom>
                <a:avLst/>
                <a:gdLst>
                  <a:gd name="T0" fmla="*/ 4 w 6"/>
                  <a:gd name="T1" fmla="*/ 1 h 5"/>
                  <a:gd name="T2" fmla="*/ 3 w 6"/>
                  <a:gd name="T3" fmla="*/ 2 h 5"/>
                  <a:gd name="T4" fmla="*/ 3 w 6"/>
                  <a:gd name="T5" fmla="*/ 2 h 5"/>
                  <a:gd name="T6" fmla="*/ 6 w 6"/>
                  <a:gd name="T7" fmla="*/ 5 h 5"/>
                  <a:gd name="T8" fmla="*/ 6 w 6"/>
                  <a:gd name="T9" fmla="*/ 5 h 5"/>
                  <a:gd name="T10" fmla="*/ 1 w 6"/>
                  <a:gd name="T11" fmla="*/ 3 h 5"/>
                  <a:gd name="T12" fmla="*/ 0 w 6"/>
                  <a:gd name="T13" fmla="*/ 3 h 5"/>
                  <a:gd name="T14" fmla="*/ 2 w 6"/>
                  <a:gd name="T15" fmla="*/ 2 h 5"/>
                  <a:gd name="T16" fmla="*/ 3 w 6"/>
                  <a:gd name="T17" fmla="*/ 1 h 5"/>
                  <a:gd name="T18" fmla="*/ 3 w 6"/>
                  <a:gd name="T19" fmla="*/ 0 h 5"/>
                  <a:gd name="T20" fmla="*/ 4 w 6"/>
                  <a:gd name="T2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5">
                    <a:moveTo>
                      <a:pt x="4" y="1"/>
                    </a:move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5"/>
                      <a:pt x="2" y="5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3" y="2"/>
                      <a:pt x="2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3" name="Freeform 124"/>
              <p:cNvSpPr>
                <a:spLocks/>
              </p:cNvSpPr>
              <p:nvPr/>
            </p:nvSpPr>
            <p:spPr bwMode="auto">
              <a:xfrm>
                <a:off x="2131219" y="3351163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1 w 2"/>
                  <a:gd name="T5" fmla="*/ 2 h 2"/>
                  <a:gd name="T6" fmla="*/ 0 w 2"/>
                  <a:gd name="T7" fmla="*/ 1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4" name="Freeform 125"/>
              <p:cNvSpPr>
                <a:spLocks/>
              </p:cNvSpPr>
              <p:nvPr/>
            </p:nvSpPr>
            <p:spPr bwMode="auto">
              <a:xfrm>
                <a:off x="970756" y="3373388"/>
                <a:ext cx="22225" cy="11113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1 h 1"/>
                  <a:gd name="T4" fmla="*/ 0 w 2"/>
                  <a:gd name="T5" fmla="*/ 1 h 1"/>
                  <a:gd name="T6" fmla="*/ 0 w 2"/>
                  <a:gd name="T7" fmla="*/ 0 h 1"/>
                  <a:gd name="T8" fmla="*/ 2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5" name="Freeform 126"/>
              <p:cNvSpPr>
                <a:spLocks/>
              </p:cNvSpPr>
              <p:nvPr/>
            </p:nvSpPr>
            <p:spPr bwMode="auto">
              <a:xfrm>
                <a:off x="981869" y="3373388"/>
                <a:ext cx="44450" cy="57150"/>
              </a:xfrm>
              <a:custGeom>
                <a:avLst/>
                <a:gdLst>
                  <a:gd name="T0" fmla="*/ 4 w 4"/>
                  <a:gd name="T1" fmla="*/ 0 h 5"/>
                  <a:gd name="T2" fmla="*/ 4 w 4"/>
                  <a:gd name="T3" fmla="*/ 2 h 5"/>
                  <a:gd name="T4" fmla="*/ 0 w 4"/>
                  <a:gd name="T5" fmla="*/ 5 h 5"/>
                  <a:gd name="T6" fmla="*/ 1 w 4"/>
                  <a:gd name="T7" fmla="*/ 4 h 5"/>
                  <a:gd name="T8" fmla="*/ 4 w 4"/>
                  <a:gd name="T9" fmla="*/ 0 h 5"/>
                  <a:gd name="T10" fmla="*/ 4 w 4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4" y="0"/>
                    </a:moveTo>
                    <a:cubicBezTo>
                      <a:pt x="4" y="1"/>
                      <a:pt x="4" y="1"/>
                      <a:pt x="4" y="2"/>
                    </a:cubicBezTo>
                    <a:cubicBezTo>
                      <a:pt x="3" y="3"/>
                      <a:pt x="2" y="5"/>
                      <a:pt x="0" y="5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1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6" name="Freeform 127"/>
              <p:cNvSpPr>
                <a:spLocks/>
              </p:cNvSpPr>
              <p:nvPr/>
            </p:nvSpPr>
            <p:spPr bwMode="auto">
              <a:xfrm>
                <a:off x="2120106" y="3373388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1 h 2"/>
                  <a:gd name="T6" fmla="*/ 0 w 2"/>
                  <a:gd name="T7" fmla="*/ 0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7" name="Freeform 128"/>
              <p:cNvSpPr>
                <a:spLocks/>
              </p:cNvSpPr>
              <p:nvPr/>
            </p:nvSpPr>
            <p:spPr bwMode="auto">
              <a:xfrm>
                <a:off x="2153444" y="3373388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1 w 2"/>
                  <a:gd name="T5" fmla="*/ 2 h 2"/>
                  <a:gd name="T6" fmla="*/ 0 w 2"/>
                  <a:gd name="T7" fmla="*/ 1 h 2"/>
                  <a:gd name="T8" fmla="*/ 1 w 2"/>
                  <a:gd name="T9" fmla="*/ 1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8" name="Freeform 129"/>
              <p:cNvSpPr>
                <a:spLocks/>
              </p:cNvSpPr>
              <p:nvPr/>
            </p:nvSpPr>
            <p:spPr bwMode="auto">
              <a:xfrm>
                <a:off x="1094581" y="3373388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1 h 2"/>
                  <a:gd name="T6" fmla="*/ 1 w 2"/>
                  <a:gd name="T7" fmla="*/ 1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9" name="Freeform 130"/>
              <p:cNvSpPr>
                <a:spLocks/>
              </p:cNvSpPr>
              <p:nvPr/>
            </p:nvSpPr>
            <p:spPr bwMode="auto">
              <a:xfrm>
                <a:off x="1127919" y="3384501"/>
                <a:ext cx="22225" cy="11113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1 h 1"/>
                  <a:gd name="T4" fmla="*/ 0 w 2"/>
                  <a:gd name="T5" fmla="*/ 0 h 1"/>
                  <a:gd name="T6" fmla="*/ 1 w 2"/>
                  <a:gd name="T7" fmla="*/ 0 h 1"/>
                  <a:gd name="T8" fmla="*/ 2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0" name="Freeform 131"/>
              <p:cNvSpPr>
                <a:spLocks/>
              </p:cNvSpPr>
              <p:nvPr/>
            </p:nvSpPr>
            <p:spPr bwMode="auto">
              <a:xfrm>
                <a:off x="2243931" y="3373388"/>
                <a:ext cx="55563" cy="68263"/>
              </a:xfrm>
              <a:custGeom>
                <a:avLst/>
                <a:gdLst>
                  <a:gd name="T0" fmla="*/ 4 w 5"/>
                  <a:gd name="T1" fmla="*/ 4 h 6"/>
                  <a:gd name="T2" fmla="*/ 4 w 5"/>
                  <a:gd name="T3" fmla="*/ 5 h 6"/>
                  <a:gd name="T4" fmla="*/ 2 w 5"/>
                  <a:gd name="T5" fmla="*/ 5 h 6"/>
                  <a:gd name="T6" fmla="*/ 0 w 5"/>
                  <a:gd name="T7" fmla="*/ 1 h 6"/>
                  <a:gd name="T8" fmla="*/ 1 w 5"/>
                  <a:gd name="T9" fmla="*/ 1 h 6"/>
                  <a:gd name="T10" fmla="*/ 4 w 5"/>
                  <a:gd name="T11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6">
                    <a:moveTo>
                      <a:pt x="4" y="4"/>
                    </a:moveTo>
                    <a:cubicBezTo>
                      <a:pt x="4" y="5"/>
                      <a:pt x="5" y="5"/>
                      <a:pt x="4" y="5"/>
                    </a:cubicBezTo>
                    <a:cubicBezTo>
                      <a:pt x="4" y="6"/>
                      <a:pt x="3" y="5"/>
                      <a:pt x="2" y="5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2" y="2"/>
                      <a:pt x="3" y="3"/>
                      <a:pt x="4" y="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1" name="Freeform 132"/>
              <p:cNvSpPr>
                <a:spLocks/>
              </p:cNvSpPr>
              <p:nvPr/>
            </p:nvSpPr>
            <p:spPr bwMode="auto">
              <a:xfrm>
                <a:off x="2288381" y="3384501"/>
                <a:ext cx="23813" cy="23813"/>
              </a:xfrm>
              <a:custGeom>
                <a:avLst/>
                <a:gdLst>
                  <a:gd name="T0" fmla="*/ 2 w 2"/>
                  <a:gd name="T1" fmla="*/ 0 h 2"/>
                  <a:gd name="T2" fmla="*/ 2 w 2"/>
                  <a:gd name="T3" fmla="*/ 1 h 2"/>
                  <a:gd name="T4" fmla="*/ 0 w 2"/>
                  <a:gd name="T5" fmla="*/ 2 h 2"/>
                  <a:gd name="T6" fmla="*/ 0 w 2"/>
                  <a:gd name="T7" fmla="*/ 0 h 2"/>
                  <a:gd name="T8" fmla="*/ 1 w 2"/>
                  <a:gd name="T9" fmla="*/ 0 h 2"/>
                  <a:gd name="T10" fmla="*/ 2 w 2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2" name="Freeform 133"/>
              <p:cNvSpPr>
                <a:spLocks/>
              </p:cNvSpPr>
              <p:nvPr/>
            </p:nvSpPr>
            <p:spPr bwMode="auto">
              <a:xfrm>
                <a:off x="1172369" y="3395613"/>
                <a:ext cx="23813" cy="23813"/>
              </a:xfrm>
              <a:custGeom>
                <a:avLst/>
                <a:gdLst>
                  <a:gd name="T0" fmla="*/ 2 w 2"/>
                  <a:gd name="T1" fmla="*/ 0 h 2"/>
                  <a:gd name="T2" fmla="*/ 2 w 2"/>
                  <a:gd name="T3" fmla="*/ 2 h 2"/>
                  <a:gd name="T4" fmla="*/ 1 w 2"/>
                  <a:gd name="T5" fmla="*/ 1 h 2"/>
                  <a:gd name="T6" fmla="*/ 1 w 2"/>
                  <a:gd name="T7" fmla="*/ 0 h 2"/>
                  <a:gd name="T8" fmla="*/ 2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3" name="Freeform 134"/>
              <p:cNvSpPr>
                <a:spLocks/>
              </p:cNvSpPr>
              <p:nvPr/>
            </p:nvSpPr>
            <p:spPr bwMode="auto">
              <a:xfrm>
                <a:off x="2142331" y="3408313"/>
                <a:ext cx="44450" cy="79375"/>
              </a:xfrm>
              <a:custGeom>
                <a:avLst/>
                <a:gdLst>
                  <a:gd name="T0" fmla="*/ 3 w 4"/>
                  <a:gd name="T1" fmla="*/ 2 h 7"/>
                  <a:gd name="T2" fmla="*/ 4 w 4"/>
                  <a:gd name="T3" fmla="*/ 6 h 7"/>
                  <a:gd name="T4" fmla="*/ 4 w 4"/>
                  <a:gd name="T5" fmla="*/ 7 h 7"/>
                  <a:gd name="T6" fmla="*/ 4 w 4"/>
                  <a:gd name="T7" fmla="*/ 7 h 7"/>
                  <a:gd name="T8" fmla="*/ 0 w 4"/>
                  <a:gd name="T9" fmla="*/ 1 h 7"/>
                  <a:gd name="T10" fmla="*/ 0 w 4"/>
                  <a:gd name="T11" fmla="*/ 1 h 7"/>
                  <a:gd name="T12" fmla="*/ 1 w 4"/>
                  <a:gd name="T13" fmla="*/ 1 h 7"/>
                  <a:gd name="T14" fmla="*/ 3 w 4"/>
                  <a:gd name="T1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7">
                    <a:moveTo>
                      <a:pt x="3" y="2"/>
                    </a:moveTo>
                    <a:cubicBezTo>
                      <a:pt x="3" y="3"/>
                      <a:pt x="4" y="5"/>
                      <a:pt x="4" y="6"/>
                    </a:cubicBezTo>
                    <a:cubicBezTo>
                      <a:pt x="4" y="6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5"/>
                      <a:pt x="1" y="3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3" y="2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4" name="Freeform 135"/>
              <p:cNvSpPr>
                <a:spLocks/>
              </p:cNvSpPr>
              <p:nvPr/>
            </p:nvSpPr>
            <p:spPr bwMode="auto">
              <a:xfrm>
                <a:off x="1196181" y="3408313"/>
                <a:ext cx="66675" cy="33338"/>
              </a:xfrm>
              <a:custGeom>
                <a:avLst/>
                <a:gdLst>
                  <a:gd name="T0" fmla="*/ 6 w 6"/>
                  <a:gd name="T1" fmla="*/ 1 h 3"/>
                  <a:gd name="T2" fmla="*/ 6 w 6"/>
                  <a:gd name="T3" fmla="*/ 1 h 3"/>
                  <a:gd name="T4" fmla="*/ 0 w 6"/>
                  <a:gd name="T5" fmla="*/ 2 h 3"/>
                  <a:gd name="T6" fmla="*/ 0 w 6"/>
                  <a:gd name="T7" fmla="*/ 1 h 3"/>
                  <a:gd name="T8" fmla="*/ 4 w 6"/>
                  <a:gd name="T9" fmla="*/ 1 h 3"/>
                  <a:gd name="T10" fmla="*/ 6 w 6"/>
                  <a:gd name="T1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3">
                    <a:moveTo>
                      <a:pt x="6" y="1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4" y="2"/>
                      <a:pt x="2" y="3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2" y="0"/>
                      <a:pt x="4" y="1"/>
                    </a:cubicBezTo>
                    <a:cubicBezTo>
                      <a:pt x="6" y="1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5" name="Freeform 136"/>
              <p:cNvSpPr>
                <a:spLocks/>
              </p:cNvSpPr>
              <p:nvPr/>
            </p:nvSpPr>
            <p:spPr bwMode="auto">
              <a:xfrm>
                <a:off x="1083469" y="3419426"/>
                <a:ext cx="66675" cy="44450"/>
              </a:xfrm>
              <a:custGeom>
                <a:avLst/>
                <a:gdLst>
                  <a:gd name="T0" fmla="*/ 6 w 6"/>
                  <a:gd name="T1" fmla="*/ 0 h 4"/>
                  <a:gd name="T2" fmla="*/ 1 w 6"/>
                  <a:gd name="T3" fmla="*/ 3 h 4"/>
                  <a:gd name="T4" fmla="*/ 0 w 6"/>
                  <a:gd name="T5" fmla="*/ 4 h 4"/>
                  <a:gd name="T6" fmla="*/ 6 w 6"/>
                  <a:gd name="T7" fmla="*/ 0 h 4"/>
                  <a:gd name="T8" fmla="*/ 6 w 6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">
                    <a:moveTo>
                      <a:pt x="6" y="0"/>
                    </a:moveTo>
                    <a:cubicBezTo>
                      <a:pt x="4" y="1"/>
                      <a:pt x="3" y="3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3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6" name="Freeform 137"/>
              <p:cNvSpPr>
                <a:spLocks/>
              </p:cNvSpPr>
              <p:nvPr/>
            </p:nvSpPr>
            <p:spPr bwMode="auto">
              <a:xfrm>
                <a:off x="2120106" y="3441651"/>
                <a:ext cx="22225" cy="11113"/>
              </a:xfrm>
              <a:custGeom>
                <a:avLst/>
                <a:gdLst>
                  <a:gd name="T0" fmla="*/ 2 w 2"/>
                  <a:gd name="T1" fmla="*/ 0 h 1"/>
                  <a:gd name="T2" fmla="*/ 2 w 2"/>
                  <a:gd name="T3" fmla="*/ 1 h 1"/>
                  <a:gd name="T4" fmla="*/ 1 w 2"/>
                  <a:gd name="T5" fmla="*/ 1 h 1"/>
                  <a:gd name="T6" fmla="*/ 0 w 2"/>
                  <a:gd name="T7" fmla="*/ 0 h 1"/>
                  <a:gd name="T8" fmla="*/ 1 w 2"/>
                  <a:gd name="T9" fmla="*/ 0 h 1"/>
                  <a:gd name="T10" fmla="*/ 2 w 2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7" name="Freeform 138"/>
              <p:cNvSpPr>
                <a:spLocks/>
              </p:cNvSpPr>
              <p:nvPr/>
            </p:nvSpPr>
            <p:spPr bwMode="auto">
              <a:xfrm>
                <a:off x="2029619" y="3441651"/>
                <a:ext cx="68263" cy="22225"/>
              </a:xfrm>
              <a:custGeom>
                <a:avLst/>
                <a:gdLst>
                  <a:gd name="T0" fmla="*/ 6 w 6"/>
                  <a:gd name="T1" fmla="*/ 0 h 2"/>
                  <a:gd name="T2" fmla="*/ 5 w 6"/>
                  <a:gd name="T3" fmla="*/ 2 h 2"/>
                  <a:gd name="T4" fmla="*/ 0 w 6"/>
                  <a:gd name="T5" fmla="*/ 1 h 2"/>
                  <a:gd name="T6" fmla="*/ 1 w 6"/>
                  <a:gd name="T7" fmla="*/ 1 h 2"/>
                  <a:gd name="T8" fmla="*/ 6 w 6"/>
                  <a:gd name="T9" fmla="*/ 0 h 2"/>
                  <a:gd name="T10" fmla="*/ 6 w 6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2">
                    <a:moveTo>
                      <a:pt x="6" y="0"/>
                    </a:moveTo>
                    <a:cubicBezTo>
                      <a:pt x="6" y="1"/>
                      <a:pt x="5" y="1"/>
                      <a:pt x="5" y="2"/>
                    </a:cubicBezTo>
                    <a:cubicBezTo>
                      <a:pt x="3" y="2"/>
                      <a:pt x="2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2" y="0"/>
                      <a:pt x="4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8" name="Freeform 139"/>
              <p:cNvSpPr>
                <a:spLocks/>
              </p:cNvSpPr>
              <p:nvPr/>
            </p:nvSpPr>
            <p:spPr bwMode="auto">
              <a:xfrm>
                <a:off x="1127919" y="3452763"/>
                <a:ext cx="22225" cy="23813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1 h 2"/>
                  <a:gd name="T6" fmla="*/ 0 w 2"/>
                  <a:gd name="T7" fmla="*/ 1 h 2"/>
                  <a:gd name="T8" fmla="*/ 1 w 2"/>
                  <a:gd name="T9" fmla="*/ 0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9" name="Freeform 140"/>
              <p:cNvSpPr>
                <a:spLocks/>
              </p:cNvSpPr>
              <p:nvPr/>
            </p:nvSpPr>
            <p:spPr bwMode="auto">
              <a:xfrm>
                <a:off x="1150144" y="3452763"/>
                <a:ext cx="22225" cy="23813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1 w 2"/>
                  <a:gd name="T5" fmla="*/ 2 h 2"/>
                  <a:gd name="T6" fmla="*/ 1 w 2"/>
                  <a:gd name="T7" fmla="*/ 1 h 2"/>
                  <a:gd name="T8" fmla="*/ 1 w 2"/>
                  <a:gd name="T9" fmla="*/ 0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0" name="Freeform 141"/>
              <p:cNvSpPr>
                <a:spLocks/>
              </p:cNvSpPr>
              <p:nvPr/>
            </p:nvSpPr>
            <p:spPr bwMode="auto">
              <a:xfrm>
                <a:off x="2108994" y="3463876"/>
                <a:ext cx="22225" cy="23813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1 w 2"/>
                  <a:gd name="T5" fmla="*/ 2 h 2"/>
                  <a:gd name="T6" fmla="*/ 0 w 2"/>
                  <a:gd name="T7" fmla="*/ 1 h 2"/>
                  <a:gd name="T8" fmla="*/ 1 w 2"/>
                  <a:gd name="T9" fmla="*/ 0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1" name="Freeform 142"/>
              <p:cNvSpPr>
                <a:spLocks/>
              </p:cNvSpPr>
              <p:nvPr/>
            </p:nvSpPr>
            <p:spPr bwMode="auto">
              <a:xfrm>
                <a:off x="2142331" y="3463876"/>
                <a:ext cx="11113" cy="23813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1 h 2"/>
                  <a:gd name="T4" fmla="*/ 0 w 1"/>
                  <a:gd name="T5" fmla="*/ 2 h 2"/>
                  <a:gd name="T6" fmla="*/ 0 w 1"/>
                  <a:gd name="T7" fmla="*/ 1 h 2"/>
                  <a:gd name="T8" fmla="*/ 0 w 1"/>
                  <a:gd name="T9" fmla="*/ 0 h 2"/>
                  <a:gd name="T10" fmla="*/ 1 w 1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2" name="Freeform 143"/>
              <p:cNvSpPr>
                <a:spLocks/>
              </p:cNvSpPr>
              <p:nvPr/>
            </p:nvSpPr>
            <p:spPr bwMode="auto">
              <a:xfrm>
                <a:off x="1139031" y="3476576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2 h 2"/>
                  <a:gd name="T6" fmla="*/ 0 w 2"/>
                  <a:gd name="T7" fmla="*/ 0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3" name="Freeform 144"/>
              <p:cNvSpPr>
                <a:spLocks/>
              </p:cNvSpPr>
              <p:nvPr/>
            </p:nvSpPr>
            <p:spPr bwMode="auto">
              <a:xfrm>
                <a:off x="1139031" y="3487688"/>
                <a:ext cx="44450" cy="44450"/>
              </a:xfrm>
              <a:custGeom>
                <a:avLst/>
                <a:gdLst>
                  <a:gd name="T0" fmla="*/ 4 w 4"/>
                  <a:gd name="T1" fmla="*/ 0 h 4"/>
                  <a:gd name="T2" fmla="*/ 3 w 4"/>
                  <a:gd name="T3" fmla="*/ 3 h 4"/>
                  <a:gd name="T4" fmla="*/ 0 w 4"/>
                  <a:gd name="T5" fmla="*/ 4 h 4"/>
                  <a:gd name="T6" fmla="*/ 0 w 4"/>
                  <a:gd name="T7" fmla="*/ 4 h 4"/>
                  <a:gd name="T8" fmla="*/ 4 w 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cubicBezTo>
                      <a:pt x="4" y="1"/>
                      <a:pt x="4" y="3"/>
                      <a:pt x="3" y="3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2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4" name="Freeform 145"/>
              <p:cNvSpPr>
                <a:spLocks/>
              </p:cNvSpPr>
              <p:nvPr/>
            </p:nvSpPr>
            <p:spPr bwMode="auto">
              <a:xfrm>
                <a:off x="2029619" y="3487688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1 w 2"/>
                  <a:gd name="T5" fmla="*/ 2 h 2"/>
                  <a:gd name="T6" fmla="*/ 0 w 2"/>
                  <a:gd name="T7" fmla="*/ 1 h 2"/>
                  <a:gd name="T8" fmla="*/ 1 w 2"/>
                  <a:gd name="T9" fmla="*/ 0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5" name="Freeform 146"/>
              <p:cNvSpPr>
                <a:spLocks/>
              </p:cNvSpPr>
              <p:nvPr/>
            </p:nvSpPr>
            <p:spPr bwMode="auto">
              <a:xfrm>
                <a:off x="1218406" y="3487688"/>
                <a:ext cx="33338" cy="79375"/>
              </a:xfrm>
              <a:custGeom>
                <a:avLst/>
                <a:gdLst>
                  <a:gd name="T0" fmla="*/ 2 w 3"/>
                  <a:gd name="T1" fmla="*/ 3 h 7"/>
                  <a:gd name="T2" fmla="*/ 3 w 3"/>
                  <a:gd name="T3" fmla="*/ 7 h 7"/>
                  <a:gd name="T4" fmla="*/ 1 w 3"/>
                  <a:gd name="T5" fmla="*/ 5 h 7"/>
                  <a:gd name="T6" fmla="*/ 0 w 3"/>
                  <a:gd name="T7" fmla="*/ 1 h 7"/>
                  <a:gd name="T8" fmla="*/ 0 w 3"/>
                  <a:gd name="T9" fmla="*/ 0 h 7"/>
                  <a:gd name="T10" fmla="*/ 2 w 3"/>
                  <a:gd name="T11" fmla="*/ 2 h 7"/>
                  <a:gd name="T12" fmla="*/ 2 w 3"/>
                  <a:gd name="T1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7">
                    <a:moveTo>
                      <a:pt x="2" y="3"/>
                    </a:moveTo>
                    <a:cubicBezTo>
                      <a:pt x="3" y="4"/>
                      <a:pt x="2" y="5"/>
                      <a:pt x="3" y="7"/>
                    </a:cubicBezTo>
                    <a:cubicBezTo>
                      <a:pt x="2" y="7"/>
                      <a:pt x="1" y="6"/>
                      <a:pt x="1" y="5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6" name="Freeform 147"/>
              <p:cNvSpPr>
                <a:spLocks/>
              </p:cNvSpPr>
              <p:nvPr/>
            </p:nvSpPr>
            <p:spPr bwMode="auto">
              <a:xfrm>
                <a:off x="2062956" y="3487688"/>
                <a:ext cx="11113" cy="22225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  <a:gd name="T6" fmla="*/ 0 w 1"/>
                  <a:gd name="T7" fmla="*/ 1 h 2"/>
                  <a:gd name="T8" fmla="*/ 1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7" name="Freeform 148"/>
              <p:cNvSpPr>
                <a:spLocks/>
              </p:cNvSpPr>
              <p:nvPr/>
            </p:nvSpPr>
            <p:spPr bwMode="auto">
              <a:xfrm>
                <a:off x="2108994" y="3498801"/>
                <a:ext cx="33338" cy="57150"/>
              </a:xfrm>
              <a:custGeom>
                <a:avLst/>
                <a:gdLst>
                  <a:gd name="T0" fmla="*/ 3 w 3"/>
                  <a:gd name="T1" fmla="*/ 4 h 5"/>
                  <a:gd name="T2" fmla="*/ 2 w 3"/>
                  <a:gd name="T3" fmla="*/ 5 h 5"/>
                  <a:gd name="T4" fmla="*/ 2 w 3"/>
                  <a:gd name="T5" fmla="*/ 5 h 5"/>
                  <a:gd name="T6" fmla="*/ 0 w 3"/>
                  <a:gd name="T7" fmla="*/ 0 h 5"/>
                  <a:gd name="T8" fmla="*/ 0 w 3"/>
                  <a:gd name="T9" fmla="*/ 0 h 5"/>
                  <a:gd name="T10" fmla="*/ 3 w 3"/>
                  <a:gd name="T11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3" y="2"/>
                      <a:pt x="3" y="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8" name="Freeform 149"/>
              <p:cNvSpPr>
                <a:spLocks/>
              </p:cNvSpPr>
              <p:nvPr/>
            </p:nvSpPr>
            <p:spPr bwMode="auto">
              <a:xfrm>
                <a:off x="2074069" y="3521026"/>
                <a:ext cx="23813" cy="22225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0 w 2"/>
                  <a:gd name="T5" fmla="*/ 1 h 2"/>
                  <a:gd name="T6" fmla="*/ 1 w 2"/>
                  <a:gd name="T7" fmla="*/ 0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2" y="2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9" name="Freeform 150"/>
              <p:cNvSpPr>
                <a:spLocks/>
              </p:cNvSpPr>
              <p:nvPr/>
            </p:nvSpPr>
            <p:spPr bwMode="auto">
              <a:xfrm>
                <a:off x="2018506" y="3532138"/>
                <a:ext cx="55563" cy="57150"/>
              </a:xfrm>
              <a:custGeom>
                <a:avLst/>
                <a:gdLst>
                  <a:gd name="T0" fmla="*/ 4 w 5"/>
                  <a:gd name="T1" fmla="*/ 1 h 5"/>
                  <a:gd name="T2" fmla="*/ 1 w 5"/>
                  <a:gd name="T3" fmla="*/ 5 h 5"/>
                  <a:gd name="T4" fmla="*/ 1 w 5"/>
                  <a:gd name="T5" fmla="*/ 4 h 5"/>
                  <a:gd name="T6" fmla="*/ 4 w 5"/>
                  <a:gd name="T7" fmla="*/ 0 h 5"/>
                  <a:gd name="T8" fmla="*/ 4 w 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4" y="1"/>
                    </a:moveTo>
                    <a:cubicBezTo>
                      <a:pt x="4" y="3"/>
                      <a:pt x="2" y="3"/>
                      <a:pt x="1" y="5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1" y="2"/>
                      <a:pt x="2" y="1"/>
                      <a:pt x="4" y="0"/>
                    </a:cubicBezTo>
                    <a:cubicBezTo>
                      <a:pt x="5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0" name="Freeform 151"/>
              <p:cNvSpPr>
                <a:spLocks/>
              </p:cNvSpPr>
              <p:nvPr/>
            </p:nvSpPr>
            <p:spPr bwMode="auto">
              <a:xfrm>
                <a:off x="2086769" y="3555951"/>
                <a:ext cx="22225" cy="11113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1 h 1"/>
                  <a:gd name="T4" fmla="*/ 0 w 2"/>
                  <a:gd name="T5" fmla="*/ 1 h 1"/>
                  <a:gd name="T6" fmla="*/ 1 w 2"/>
                  <a:gd name="T7" fmla="*/ 0 h 1"/>
                  <a:gd name="T8" fmla="*/ 2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1" name="Freeform 152"/>
              <p:cNvSpPr>
                <a:spLocks noEditPoints="1"/>
              </p:cNvSpPr>
              <p:nvPr/>
            </p:nvSpPr>
            <p:spPr bwMode="auto">
              <a:xfrm>
                <a:off x="1545431" y="2601863"/>
                <a:ext cx="179388" cy="23813"/>
              </a:xfrm>
              <a:custGeom>
                <a:avLst/>
                <a:gdLst>
                  <a:gd name="T0" fmla="*/ 15 w 16"/>
                  <a:gd name="T1" fmla="*/ 0 h 2"/>
                  <a:gd name="T2" fmla="*/ 16 w 16"/>
                  <a:gd name="T3" fmla="*/ 1 h 2"/>
                  <a:gd name="T4" fmla="*/ 15 w 16"/>
                  <a:gd name="T5" fmla="*/ 2 h 2"/>
                  <a:gd name="T6" fmla="*/ 2 w 16"/>
                  <a:gd name="T7" fmla="*/ 2 h 2"/>
                  <a:gd name="T8" fmla="*/ 0 w 16"/>
                  <a:gd name="T9" fmla="*/ 1 h 2"/>
                  <a:gd name="T10" fmla="*/ 2 w 16"/>
                  <a:gd name="T11" fmla="*/ 0 h 2"/>
                  <a:gd name="T12" fmla="*/ 15 w 16"/>
                  <a:gd name="T13" fmla="*/ 0 h 2"/>
                  <a:gd name="T14" fmla="*/ 6 w 16"/>
                  <a:gd name="T15" fmla="*/ 2 h 2"/>
                  <a:gd name="T16" fmla="*/ 5 w 16"/>
                  <a:gd name="T17" fmla="*/ 0 h 2"/>
                  <a:gd name="T18" fmla="*/ 4 w 16"/>
                  <a:gd name="T19" fmla="*/ 0 h 2"/>
                  <a:gd name="T20" fmla="*/ 4 w 16"/>
                  <a:gd name="T21" fmla="*/ 2 h 2"/>
                  <a:gd name="T22" fmla="*/ 6 w 16"/>
                  <a:gd name="T23" fmla="*/ 2 h 2"/>
                  <a:gd name="T24" fmla="*/ 11 w 16"/>
                  <a:gd name="T25" fmla="*/ 2 h 2"/>
                  <a:gd name="T26" fmla="*/ 11 w 16"/>
                  <a:gd name="T27" fmla="*/ 0 h 2"/>
                  <a:gd name="T28" fmla="*/ 9 w 16"/>
                  <a:gd name="T29" fmla="*/ 0 h 2"/>
                  <a:gd name="T30" fmla="*/ 10 w 16"/>
                  <a:gd name="T31" fmla="*/ 2 h 2"/>
                  <a:gd name="T32" fmla="*/ 11 w 16"/>
                  <a:gd name="T33" fmla="*/ 2 h 2"/>
                  <a:gd name="T34" fmla="*/ 15 w 16"/>
                  <a:gd name="T35" fmla="*/ 0 h 2"/>
                  <a:gd name="T36" fmla="*/ 15 w 16"/>
                  <a:gd name="T37" fmla="*/ 0 h 2"/>
                  <a:gd name="T38" fmla="*/ 15 w 16"/>
                  <a:gd name="T39" fmla="*/ 2 h 2"/>
                  <a:gd name="T40" fmla="*/ 15 w 16"/>
                  <a:gd name="T4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" h="2">
                    <a:moveTo>
                      <a:pt x="15" y="0"/>
                    </a:moveTo>
                    <a:cubicBezTo>
                      <a:pt x="16" y="0"/>
                      <a:pt x="16" y="0"/>
                      <a:pt x="16" y="1"/>
                    </a:cubicBezTo>
                    <a:cubicBezTo>
                      <a:pt x="16" y="1"/>
                      <a:pt x="16" y="2"/>
                      <a:pt x="15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15" y="0"/>
                      <a:pt x="15" y="0"/>
                      <a:pt x="15" y="0"/>
                    </a:cubicBezTo>
                    <a:close/>
                    <a:moveTo>
                      <a:pt x="6" y="2"/>
                    </a:moveTo>
                    <a:cubicBezTo>
                      <a:pt x="7" y="2"/>
                      <a:pt x="6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4" y="2"/>
                      <a:pt x="4" y="2"/>
                    </a:cubicBezTo>
                    <a:cubicBezTo>
                      <a:pt x="6" y="2"/>
                      <a:pt x="6" y="2"/>
                      <a:pt x="6" y="2"/>
                    </a:cubicBezTo>
                    <a:close/>
                    <a:moveTo>
                      <a:pt x="11" y="2"/>
                    </a:moveTo>
                    <a:cubicBezTo>
                      <a:pt x="13" y="2"/>
                      <a:pt x="11" y="0"/>
                      <a:pt x="11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9" y="2"/>
                      <a:pt x="10" y="2"/>
                    </a:cubicBezTo>
                    <a:cubicBezTo>
                      <a:pt x="11" y="2"/>
                      <a:pt x="11" y="2"/>
                      <a:pt x="11" y="2"/>
                    </a:cubicBezTo>
                    <a:close/>
                    <a:moveTo>
                      <a:pt x="15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5" y="2"/>
                      <a:pt x="15" y="2"/>
                    </a:cubicBezTo>
                    <a:cubicBezTo>
                      <a:pt x="16" y="2"/>
                      <a:pt x="16" y="0"/>
                      <a:pt x="1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2" name="Freeform 153"/>
              <p:cNvSpPr>
                <a:spLocks noEditPoints="1"/>
              </p:cNvSpPr>
              <p:nvPr/>
            </p:nvSpPr>
            <p:spPr bwMode="auto">
              <a:xfrm>
                <a:off x="1691481" y="2771726"/>
                <a:ext cx="79375" cy="136525"/>
              </a:xfrm>
              <a:custGeom>
                <a:avLst/>
                <a:gdLst>
                  <a:gd name="T0" fmla="*/ 1 w 7"/>
                  <a:gd name="T1" fmla="*/ 0 h 12"/>
                  <a:gd name="T2" fmla="*/ 4 w 7"/>
                  <a:gd name="T3" fmla="*/ 1 h 12"/>
                  <a:gd name="T4" fmla="*/ 6 w 7"/>
                  <a:gd name="T5" fmla="*/ 0 h 12"/>
                  <a:gd name="T6" fmla="*/ 5 w 7"/>
                  <a:gd name="T7" fmla="*/ 4 h 12"/>
                  <a:gd name="T8" fmla="*/ 7 w 7"/>
                  <a:gd name="T9" fmla="*/ 4 h 12"/>
                  <a:gd name="T10" fmla="*/ 7 w 7"/>
                  <a:gd name="T11" fmla="*/ 6 h 12"/>
                  <a:gd name="T12" fmla="*/ 7 w 7"/>
                  <a:gd name="T13" fmla="*/ 8 h 12"/>
                  <a:gd name="T14" fmla="*/ 5 w 7"/>
                  <a:gd name="T15" fmla="*/ 8 h 12"/>
                  <a:gd name="T16" fmla="*/ 6 w 7"/>
                  <a:gd name="T17" fmla="*/ 12 h 12"/>
                  <a:gd name="T18" fmla="*/ 4 w 7"/>
                  <a:gd name="T19" fmla="*/ 11 h 12"/>
                  <a:gd name="T20" fmla="*/ 1 w 7"/>
                  <a:gd name="T21" fmla="*/ 12 h 12"/>
                  <a:gd name="T22" fmla="*/ 2 w 7"/>
                  <a:gd name="T23" fmla="*/ 8 h 12"/>
                  <a:gd name="T24" fmla="*/ 0 w 7"/>
                  <a:gd name="T25" fmla="*/ 8 h 12"/>
                  <a:gd name="T26" fmla="*/ 1 w 7"/>
                  <a:gd name="T27" fmla="*/ 6 h 12"/>
                  <a:gd name="T28" fmla="*/ 0 w 7"/>
                  <a:gd name="T29" fmla="*/ 4 h 12"/>
                  <a:gd name="T30" fmla="*/ 2 w 7"/>
                  <a:gd name="T31" fmla="*/ 4 h 12"/>
                  <a:gd name="T32" fmla="*/ 1 w 7"/>
                  <a:gd name="T33" fmla="*/ 0 h 12"/>
                  <a:gd name="T34" fmla="*/ 5 w 7"/>
                  <a:gd name="T35" fmla="*/ 7 h 12"/>
                  <a:gd name="T36" fmla="*/ 6 w 7"/>
                  <a:gd name="T37" fmla="*/ 6 h 12"/>
                  <a:gd name="T38" fmla="*/ 4 w 7"/>
                  <a:gd name="T39" fmla="*/ 4 h 12"/>
                  <a:gd name="T40" fmla="*/ 2 w 7"/>
                  <a:gd name="T41" fmla="*/ 6 h 12"/>
                  <a:gd name="T42" fmla="*/ 3 w 7"/>
                  <a:gd name="T43" fmla="*/ 7 h 12"/>
                  <a:gd name="T44" fmla="*/ 5 w 7"/>
                  <a:gd name="T45" fmla="*/ 7 h 12"/>
                  <a:gd name="T46" fmla="*/ 2 w 7"/>
                  <a:gd name="T47" fmla="*/ 6 h 12"/>
                  <a:gd name="T48" fmla="*/ 4 w 7"/>
                  <a:gd name="T49" fmla="*/ 6 h 12"/>
                  <a:gd name="T50" fmla="*/ 5 w 7"/>
                  <a:gd name="T51" fmla="*/ 6 h 12"/>
                  <a:gd name="T52" fmla="*/ 4 w 7"/>
                  <a:gd name="T53" fmla="*/ 5 h 12"/>
                  <a:gd name="T54" fmla="*/ 2 w 7"/>
                  <a:gd name="T5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" h="12">
                    <a:moveTo>
                      <a:pt x="1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  <a:moveTo>
                      <a:pt x="5" y="7"/>
                    </a:moveTo>
                    <a:cubicBezTo>
                      <a:pt x="6" y="7"/>
                      <a:pt x="6" y="7"/>
                      <a:pt x="6" y="6"/>
                    </a:cubicBezTo>
                    <a:cubicBezTo>
                      <a:pt x="6" y="4"/>
                      <a:pt x="4" y="6"/>
                      <a:pt x="4" y="4"/>
                    </a:cubicBezTo>
                    <a:cubicBezTo>
                      <a:pt x="3" y="6"/>
                      <a:pt x="2" y="4"/>
                      <a:pt x="2" y="6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5" y="7"/>
                      <a:pt x="5" y="7"/>
                      <a:pt x="5" y="7"/>
                    </a:cubicBezTo>
                    <a:close/>
                    <a:moveTo>
                      <a:pt x="2" y="6"/>
                    </a:moveTo>
                    <a:cubicBezTo>
                      <a:pt x="2" y="7"/>
                      <a:pt x="3" y="6"/>
                      <a:pt x="4" y="6"/>
                    </a:cubicBezTo>
                    <a:cubicBezTo>
                      <a:pt x="4" y="6"/>
                      <a:pt x="5" y="7"/>
                      <a:pt x="5" y="6"/>
                    </a:cubicBezTo>
                    <a:cubicBezTo>
                      <a:pt x="5" y="5"/>
                      <a:pt x="4" y="5"/>
                      <a:pt x="4" y="5"/>
                    </a:cubicBezTo>
                    <a:cubicBezTo>
                      <a:pt x="3" y="5"/>
                      <a:pt x="2" y="5"/>
                      <a:pt x="2" y="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3" name="Freeform 154"/>
              <p:cNvSpPr>
                <a:spLocks/>
              </p:cNvSpPr>
              <p:nvPr/>
            </p:nvSpPr>
            <p:spPr bwMode="auto">
              <a:xfrm>
                <a:off x="1623219" y="2817763"/>
                <a:ext cx="23813" cy="22225"/>
              </a:xfrm>
              <a:custGeom>
                <a:avLst/>
                <a:gdLst>
                  <a:gd name="T0" fmla="*/ 8 w 15"/>
                  <a:gd name="T1" fmla="*/ 14 h 14"/>
                  <a:gd name="T2" fmla="*/ 8 w 15"/>
                  <a:gd name="T3" fmla="*/ 14 h 14"/>
                  <a:gd name="T4" fmla="*/ 0 w 15"/>
                  <a:gd name="T5" fmla="*/ 7 h 14"/>
                  <a:gd name="T6" fmla="*/ 8 w 15"/>
                  <a:gd name="T7" fmla="*/ 7 h 14"/>
                  <a:gd name="T8" fmla="*/ 8 w 15"/>
                  <a:gd name="T9" fmla="*/ 7 h 14"/>
                  <a:gd name="T10" fmla="*/ 8 w 15"/>
                  <a:gd name="T11" fmla="*/ 7 h 14"/>
                  <a:gd name="T12" fmla="*/ 8 w 15"/>
                  <a:gd name="T13" fmla="*/ 0 h 14"/>
                  <a:gd name="T14" fmla="*/ 15 w 15"/>
                  <a:gd name="T15" fmla="*/ 7 h 14"/>
                  <a:gd name="T16" fmla="*/ 15 w 15"/>
                  <a:gd name="T17" fmla="*/ 7 h 14"/>
                  <a:gd name="T18" fmla="*/ 15 w 15"/>
                  <a:gd name="T19" fmla="*/ 7 h 14"/>
                  <a:gd name="T20" fmla="*/ 15 w 15"/>
                  <a:gd name="T21" fmla="*/ 7 h 14"/>
                  <a:gd name="T22" fmla="*/ 15 w 15"/>
                  <a:gd name="T23" fmla="*/ 14 h 14"/>
                  <a:gd name="T24" fmla="*/ 15 w 15"/>
                  <a:gd name="T25" fmla="*/ 14 h 14"/>
                  <a:gd name="T26" fmla="*/ 8 w 15"/>
                  <a:gd name="T27" fmla="*/ 14 h 14"/>
                  <a:gd name="T28" fmla="*/ 8 w 15"/>
                  <a:gd name="T29" fmla="*/ 14 h 14"/>
                  <a:gd name="T30" fmla="*/ 8 w 15"/>
                  <a:gd name="T3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" h="14">
                    <a:moveTo>
                      <a:pt x="8" y="14"/>
                    </a:moveTo>
                    <a:lnTo>
                      <a:pt x="8" y="14"/>
                    </a:lnTo>
                    <a:lnTo>
                      <a:pt x="0" y="7"/>
                    </a:lnTo>
                    <a:lnTo>
                      <a:pt x="8" y="7"/>
                    </a:lnTo>
                    <a:lnTo>
                      <a:pt x="8" y="7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5" y="14"/>
                    </a:lnTo>
                    <a:lnTo>
                      <a:pt x="15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8" y="1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4" name="Freeform 155"/>
              <p:cNvSpPr>
                <a:spLocks/>
              </p:cNvSpPr>
              <p:nvPr/>
            </p:nvSpPr>
            <p:spPr bwMode="auto">
              <a:xfrm>
                <a:off x="1600994" y="2851101"/>
                <a:ext cx="22225" cy="23813"/>
              </a:xfrm>
              <a:custGeom>
                <a:avLst/>
                <a:gdLst>
                  <a:gd name="T0" fmla="*/ 7 w 14"/>
                  <a:gd name="T1" fmla="*/ 15 h 15"/>
                  <a:gd name="T2" fmla="*/ 7 w 14"/>
                  <a:gd name="T3" fmla="*/ 8 h 15"/>
                  <a:gd name="T4" fmla="*/ 0 w 14"/>
                  <a:gd name="T5" fmla="*/ 8 h 15"/>
                  <a:gd name="T6" fmla="*/ 7 w 14"/>
                  <a:gd name="T7" fmla="*/ 8 h 15"/>
                  <a:gd name="T8" fmla="*/ 7 w 14"/>
                  <a:gd name="T9" fmla="*/ 0 h 15"/>
                  <a:gd name="T10" fmla="*/ 7 w 14"/>
                  <a:gd name="T11" fmla="*/ 0 h 15"/>
                  <a:gd name="T12" fmla="*/ 7 w 14"/>
                  <a:gd name="T13" fmla="*/ 0 h 15"/>
                  <a:gd name="T14" fmla="*/ 14 w 14"/>
                  <a:gd name="T15" fmla="*/ 0 h 15"/>
                  <a:gd name="T16" fmla="*/ 14 w 14"/>
                  <a:gd name="T17" fmla="*/ 0 h 15"/>
                  <a:gd name="T18" fmla="*/ 14 w 14"/>
                  <a:gd name="T19" fmla="*/ 8 h 15"/>
                  <a:gd name="T20" fmla="*/ 14 w 14"/>
                  <a:gd name="T21" fmla="*/ 8 h 15"/>
                  <a:gd name="T22" fmla="*/ 14 w 14"/>
                  <a:gd name="T23" fmla="*/ 8 h 15"/>
                  <a:gd name="T24" fmla="*/ 14 w 14"/>
                  <a:gd name="T25" fmla="*/ 15 h 15"/>
                  <a:gd name="T26" fmla="*/ 7 w 14"/>
                  <a:gd name="T27" fmla="*/ 8 h 15"/>
                  <a:gd name="T28" fmla="*/ 7 w 14"/>
                  <a:gd name="T29" fmla="*/ 15 h 15"/>
                  <a:gd name="T30" fmla="*/ 7 w 14"/>
                  <a:gd name="T31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" h="15">
                    <a:moveTo>
                      <a:pt x="7" y="15"/>
                    </a:moveTo>
                    <a:lnTo>
                      <a:pt x="7" y="8"/>
                    </a:lnTo>
                    <a:lnTo>
                      <a:pt x="0" y="8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15"/>
                    </a:lnTo>
                    <a:lnTo>
                      <a:pt x="7" y="8"/>
                    </a:lnTo>
                    <a:lnTo>
                      <a:pt x="7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5" name="Freeform 156"/>
              <p:cNvSpPr>
                <a:spLocks/>
              </p:cNvSpPr>
              <p:nvPr/>
            </p:nvSpPr>
            <p:spPr bwMode="auto">
              <a:xfrm>
                <a:off x="1647031" y="2851101"/>
                <a:ext cx="22225" cy="12700"/>
              </a:xfrm>
              <a:custGeom>
                <a:avLst/>
                <a:gdLst>
                  <a:gd name="T0" fmla="*/ 0 w 14"/>
                  <a:gd name="T1" fmla="*/ 8 h 8"/>
                  <a:gd name="T2" fmla="*/ 0 w 14"/>
                  <a:gd name="T3" fmla="*/ 8 h 8"/>
                  <a:gd name="T4" fmla="*/ 0 w 14"/>
                  <a:gd name="T5" fmla="*/ 8 h 8"/>
                  <a:gd name="T6" fmla="*/ 0 w 14"/>
                  <a:gd name="T7" fmla="*/ 0 h 8"/>
                  <a:gd name="T8" fmla="*/ 0 w 14"/>
                  <a:gd name="T9" fmla="*/ 0 h 8"/>
                  <a:gd name="T10" fmla="*/ 0 w 14"/>
                  <a:gd name="T11" fmla="*/ 0 h 8"/>
                  <a:gd name="T12" fmla="*/ 7 w 14"/>
                  <a:gd name="T13" fmla="*/ 0 h 8"/>
                  <a:gd name="T14" fmla="*/ 7 w 14"/>
                  <a:gd name="T15" fmla="*/ 0 h 8"/>
                  <a:gd name="T16" fmla="*/ 7 w 14"/>
                  <a:gd name="T17" fmla="*/ 0 h 8"/>
                  <a:gd name="T18" fmla="*/ 7 w 14"/>
                  <a:gd name="T19" fmla="*/ 0 h 8"/>
                  <a:gd name="T20" fmla="*/ 14 w 14"/>
                  <a:gd name="T21" fmla="*/ 8 h 8"/>
                  <a:gd name="T22" fmla="*/ 7 w 14"/>
                  <a:gd name="T23" fmla="*/ 8 h 8"/>
                  <a:gd name="T24" fmla="*/ 7 w 14"/>
                  <a:gd name="T25" fmla="*/ 8 h 8"/>
                  <a:gd name="T26" fmla="*/ 7 w 14"/>
                  <a:gd name="T27" fmla="*/ 8 h 8"/>
                  <a:gd name="T28" fmla="*/ 0 w 14"/>
                  <a:gd name="T29" fmla="*/ 8 h 8"/>
                  <a:gd name="T30" fmla="*/ 0 w 14"/>
                  <a:gd name="T31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4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6" name="Freeform 157"/>
              <p:cNvSpPr>
                <a:spLocks/>
              </p:cNvSpPr>
              <p:nvPr/>
            </p:nvSpPr>
            <p:spPr bwMode="auto">
              <a:xfrm>
                <a:off x="1658144" y="2874913"/>
                <a:ext cx="0" cy="11113"/>
              </a:xfrm>
              <a:custGeom>
                <a:avLst/>
                <a:gdLst>
                  <a:gd name="T0" fmla="*/ 7 h 7"/>
                  <a:gd name="T1" fmla="*/ 7 h 7"/>
                  <a:gd name="T2" fmla="*/ 7 h 7"/>
                  <a:gd name="T3" fmla="*/ 7 h 7"/>
                  <a:gd name="T4" fmla="*/ 7 h 7"/>
                  <a:gd name="T5" fmla="*/ 7 h 7"/>
                  <a:gd name="T6" fmla="*/ 0 h 7"/>
                  <a:gd name="T7" fmla="*/ 7 h 7"/>
                  <a:gd name="T8" fmla="*/ 7 h 7"/>
                  <a:gd name="T9" fmla="*/ 7 h 7"/>
                  <a:gd name="T10" fmla="*/ 7 h 7"/>
                  <a:gd name="T11" fmla="*/ 7 h 7"/>
                  <a:gd name="T12" fmla="*/ 7 h 7"/>
                  <a:gd name="T13" fmla="*/ 7 h 7"/>
                  <a:gd name="T14" fmla="*/ 7 h 7"/>
                  <a:gd name="T15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  <a:cxn ang="0">
                    <a:pos x="0" y="T11"/>
                  </a:cxn>
                  <a:cxn ang="0">
                    <a:pos x="0" y="T12"/>
                  </a:cxn>
                  <a:cxn ang="0">
                    <a:pos x="0" y="T13"/>
                  </a:cxn>
                  <a:cxn ang="0">
                    <a:pos x="0" y="T14"/>
                  </a:cxn>
                  <a:cxn ang="0">
                    <a:pos x="0" y="T15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7" name="Freeform 158"/>
              <p:cNvSpPr>
                <a:spLocks/>
              </p:cNvSpPr>
              <p:nvPr/>
            </p:nvSpPr>
            <p:spPr bwMode="auto">
              <a:xfrm>
                <a:off x="1612106" y="2886026"/>
                <a:ext cx="34925" cy="33338"/>
              </a:xfrm>
              <a:custGeom>
                <a:avLst/>
                <a:gdLst>
                  <a:gd name="T0" fmla="*/ 7 w 22"/>
                  <a:gd name="T1" fmla="*/ 21 h 21"/>
                  <a:gd name="T2" fmla="*/ 7 w 22"/>
                  <a:gd name="T3" fmla="*/ 14 h 21"/>
                  <a:gd name="T4" fmla="*/ 0 w 22"/>
                  <a:gd name="T5" fmla="*/ 14 h 21"/>
                  <a:gd name="T6" fmla="*/ 0 w 22"/>
                  <a:gd name="T7" fmla="*/ 7 h 21"/>
                  <a:gd name="T8" fmla="*/ 0 w 22"/>
                  <a:gd name="T9" fmla="*/ 0 h 21"/>
                  <a:gd name="T10" fmla="*/ 7 w 22"/>
                  <a:gd name="T11" fmla="*/ 0 h 21"/>
                  <a:gd name="T12" fmla="*/ 7 w 22"/>
                  <a:gd name="T13" fmla="*/ 0 h 21"/>
                  <a:gd name="T14" fmla="*/ 15 w 22"/>
                  <a:gd name="T15" fmla="*/ 0 h 21"/>
                  <a:gd name="T16" fmla="*/ 15 w 22"/>
                  <a:gd name="T17" fmla="*/ 0 h 21"/>
                  <a:gd name="T18" fmla="*/ 15 w 22"/>
                  <a:gd name="T19" fmla="*/ 7 h 21"/>
                  <a:gd name="T20" fmla="*/ 22 w 22"/>
                  <a:gd name="T21" fmla="*/ 14 h 21"/>
                  <a:gd name="T22" fmla="*/ 15 w 22"/>
                  <a:gd name="T23" fmla="*/ 14 h 21"/>
                  <a:gd name="T24" fmla="*/ 15 w 22"/>
                  <a:gd name="T25" fmla="*/ 21 h 21"/>
                  <a:gd name="T26" fmla="*/ 7 w 22"/>
                  <a:gd name="T27" fmla="*/ 14 h 21"/>
                  <a:gd name="T28" fmla="*/ 7 w 22"/>
                  <a:gd name="T29" fmla="*/ 21 h 21"/>
                  <a:gd name="T30" fmla="*/ 7 w 22"/>
                  <a:gd name="T31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2" h="21">
                    <a:moveTo>
                      <a:pt x="7" y="21"/>
                    </a:moveTo>
                    <a:lnTo>
                      <a:pt x="7" y="14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7"/>
                    </a:lnTo>
                    <a:lnTo>
                      <a:pt x="22" y="14"/>
                    </a:lnTo>
                    <a:lnTo>
                      <a:pt x="15" y="14"/>
                    </a:lnTo>
                    <a:lnTo>
                      <a:pt x="15" y="21"/>
                    </a:lnTo>
                    <a:lnTo>
                      <a:pt x="7" y="14"/>
                    </a:lnTo>
                    <a:lnTo>
                      <a:pt x="7" y="21"/>
                    </a:lnTo>
                    <a:lnTo>
                      <a:pt x="7" y="2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8" name="Freeform 159"/>
              <p:cNvSpPr>
                <a:spLocks/>
              </p:cNvSpPr>
              <p:nvPr/>
            </p:nvSpPr>
            <p:spPr bwMode="auto">
              <a:xfrm>
                <a:off x="1556544" y="2420888"/>
                <a:ext cx="157163" cy="158750"/>
              </a:xfrm>
              <a:custGeom>
                <a:avLst/>
                <a:gdLst>
                  <a:gd name="T0" fmla="*/ 50 w 99"/>
                  <a:gd name="T1" fmla="*/ 0 h 100"/>
                  <a:gd name="T2" fmla="*/ 64 w 99"/>
                  <a:gd name="T3" fmla="*/ 28 h 100"/>
                  <a:gd name="T4" fmla="*/ 92 w 99"/>
                  <a:gd name="T5" fmla="*/ 14 h 100"/>
                  <a:gd name="T6" fmla="*/ 78 w 99"/>
                  <a:gd name="T7" fmla="*/ 43 h 100"/>
                  <a:gd name="T8" fmla="*/ 99 w 99"/>
                  <a:gd name="T9" fmla="*/ 64 h 100"/>
                  <a:gd name="T10" fmla="*/ 71 w 99"/>
                  <a:gd name="T11" fmla="*/ 64 h 100"/>
                  <a:gd name="T12" fmla="*/ 71 w 99"/>
                  <a:gd name="T13" fmla="*/ 100 h 100"/>
                  <a:gd name="T14" fmla="*/ 50 w 99"/>
                  <a:gd name="T15" fmla="*/ 79 h 100"/>
                  <a:gd name="T16" fmla="*/ 28 w 99"/>
                  <a:gd name="T17" fmla="*/ 100 h 100"/>
                  <a:gd name="T18" fmla="*/ 28 w 99"/>
                  <a:gd name="T19" fmla="*/ 64 h 100"/>
                  <a:gd name="T20" fmla="*/ 0 w 99"/>
                  <a:gd name="T21" fmla="*/ 64 h 100"/>
                  <a:gd name="T22" fmla="*/ 28 w 99"/>
                  <a:gd name="T23" fmla="*/ 43 h 100"/>
                  <a:gd name="T24" fmla="*/ 7 w 99"/>
                  <a:gd name="T25" fmla="*/ 14 h 100"/>
                  <a:gd name="T26" fmla="*/ 42 w 99"/>
                  <a:gd name="T27" fmla="*/ 28 h 100"/>
                  <a:gd name="T28" fmla="*/ 50 w 99"/>
                  <a:gd name="T29" fmla="*/ 0 h 100"/>
                  <a:gd name="T30" fmla="*/ 50 w 99"/>
                  <a:gd name="T31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9" h="100">
                    <a:moveTo>
                      <a:pt x="50" y="0"/>
                    </a:moveTo>
                    <a:lnTo>
                      <a:pt x="64" y="28"/>
                    </a:lnTo>
                    <a:lnTo>
                      <a:pt x="92" y="14"/>
                    </a:lnTo>
                    <a:lnTo>
                      <a:pt x="78" y="43"/>
                    </a:lnTo>
                    <a:lnTo>
                      <a:pt x="99" y="64"/>
                    </a:lnTo>
                    <a:lnTo>
                      <a:pt x="71" y="64"/>
                    </a:lnTo>
                    <a:lnTo>
                      <a:pt x="71" y="100"/>
                    </a:lnTo>
                    <a:lnTo>
                      <a:pt x="50" y="79"/>
                    </a:lnTo>
                    <a:lnTo>
                      <a:pt x="28" y="100"/>
                    </a:lnTo>
                    <a:lnTo>
                      <a:pt x="28" y="64"/>
                    </a:lnTo>
                    <a:lnTo>
                      <a:pt x="0" y="64"/>
                    </a:lnTo>
                    <a:lnTo>
                      <a:pt x="28" y="43"/>
                    </a:lnTo>
                    <a:lnTo>
                      <a:pt x="7" y="14"/>
                    </a:lnTo>
                    <a:lnTo>
                      <a:pt x="42" y="28"/>
                    </a:lnTo>
                    <a:lnTo>
                      <a:pt x="50" y="0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9" name="Freeform 160"/>
              <p:cNvSpPr>
                <a:spLocks/>
              </p:cNvSpPr>
              <p:nvPr/>
            </p:nvSpPr>
            <p:spPr bwMode="auto">
              <a:xfrm>
                <a:off x="1397794" y="3430538"/>
                <a:ext cx="68263" cy="79375"/>
              </a:xfrm>
              <a:custGeom>
                <a:avLst/>
                <a:gdLst>
                  <a:gd name="T0" fmla="*/ 6 w 6"/>
                  <a:gd name="T1" fmla="*/ 0 h 7"/>
                  <a:gd name="T2" fmla="*/ 6 w 6"/>
                  <a:gd name="T3" fmla="*/ 1 h 7"/>
                  <a:gd name="T4" fmla="*/ 6 w 6"/>
                  <a:gd name="T5" fmla="*/ 4 h 7"/>
                  <a:gd name="T6" fmla="*/ 6 w 6"/>
                  <a:gd name="T7" fmla="*/ 5 h 7"/>
                  <a:gd name="T8" fmla="*/ 4 w 6"/>
                  <a:gd name="T9" fmla="*/ 6 h 7"/>
                  <a:gd name="T10" fmla="*/ 2 w 6"/>
                  <a:gd name="T11" fmla="*/ 6 h 7"/>
                  <a:gd name="T12" fmla="*/ 1 w 6"/>
                  <a:gd name="T13" fmla="*/ 5 h 7"/>
                  <a:gd name="T14" fmla="*/ 1 w 6"/>
                  <a:gd name="T15" fmla="*/ 2 h 7"/>
                  <a:gd name="T16" fmla="*/ 0 w 6"/>
                  <a:gd name="T17" fmla="*/ 2 h 7"/>
                  <a:gd name="T18" fmla="*/ 0 w 6"/>
                  <a:gd name="T19" fmla="*/ 2 h 7"/>
                  <a:gd name="T20" fmla="*/ 3 w 6"/>
                  <a:gd name="T21" fmla="*/ 1 h 7"/>
                  <a:gd name="T22" fmla="*/ 3 w 6"/>
                  <a:gd name="T23" fmla="*/ 1 h 7"/>
                  <a:gd name="T24" fmla="*/ 2 w 6"/>
                  <a:gd name="T25" fmla="*/ 2 h 7"/>
                  <a:gd name="T26" fmla="*/ 3 w 6"/>
                  <a:gd name="T27" fmla="*/ 5 h 7"/>
                  <a:gd name="T28" fmla="*/ 5 w 6"/>
                  <a:gd name="T29" fmla="*/ 6 h 7"/>
                  <a:gd name="T30" fmla="*/ 6 w 6"/>
                  <a:gd name="T31" fmla="*/ 4 h 7"/>
                  <a:gd name="T32" fmla="*/ 5 w 6"/>
                  <a:gd name="T33" fmla="*/ 1 h 7"/>
                  <a:gd name="T34" fmla="*/ 4 w 6"/>
                  <a:gd name="T35" fmla="*/ 1 h 7"/>
                  <a:gd name="T36" fmla="*/ 4 w 6"/>
                  <a:gd name="T37" fmla="*/ 1 h 7"/>
                  <a:gd name="T38" fmla="*/ 6 w 6"/>
                  <a:gd name="T39" fmla="*/ 0 h 7"/>
                  <a:gd name="T40" fmla="*/ 6 w 6"/>
                  <a:gd name="T4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" h="7">
                    <a:moveTo>
                      <a:pt x="6" y="0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5" y="6"/>
                      <a:pt x="4" y="6"/>
                    </a:cubicBezTo>
                    <a:cubicBezTo>
                      <a:pt x="4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1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6"/>
                      <a:pt x="5" y="6"/>
                    </a:cubicBezTo>
                    <a:cubicBezTo>
                      <a:pt x="6" y="5"/>
                      <a:pt x="6" y="4"/>
                      <a:pt x="6" y="4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00" name="Freeform 161"/>
              <p:cNvSpPr>
                <a:spLocks/>
              </p:cNvSpPr>
              <p:nvPr/>
            </p:nvSpPr>
            <p:spPr bwMode="auto">
              <a:xfrm>
                <a:off x="1477169" y="3419426"/>
                <a:ext cx="57150" cy="79375"/>
              </a:xfrm>
              <a:custGeom>
                <a:avLst/>
                <a:gdLst>
                  <a:gd name="T0" fmla="*/ 4 w 5"/>
                  <a:gd name="T1" fmla="*/ 2 h 7"/>
                  <a:gd name="T2" fmla="*/ 2 w 5"/>
                  <a:gd name="T3" fmla="*/ 1 h 7"/>
                  <a:gd name="T4" fmla="*/ 1 w 5"/>
                  <a:gd name="T5" fmla="*/ 2 h 7"/>
                  <a:gd name="T6" fmla="*/ 2 w 5"/>
                  <a:gd name="T7" fmla="*/ 3 h 7"/>
                  <a:gd name="T8" fmla="*/ 4 w 5"/>
                  <a:gd name="T9" fmla="*/ 3 h 7"/>
                  <a:gd name="T10" fmla="*/ 5 w 5"/>
                  <a:gd name="T11" fmla="*/ 4 h 7"/>
                  <a:gd name="T12" fmla="*/ 3 w 5"/>
                  <a:gd name="T13" fmla="*/ 6 h 7"/>
                  <a:gd name="T14" fmla="*/ 1 w 5"/>
                  <a:gd name="T15" fmla="*/ 6 h 7"/>
                  <a:gd name="T16" fmla="*/ 1 w 5"/>
                  <a:gd name="T17" fmla="*/ 7 h 7"/>
                  <a:gd name="T18" fmla="*/ 1 w 5"/>
                  <a:gd name="T19" fmla="*/ 7 h 7"/>
                  <a:gd name="T20" fmla="*/ 0 w 5"/>
                  <a:gd name="T21" fmla="*/ 5 h 7"/>
                  <a:gd name="T22" fmla="*/ 1 w 5"/>
                  <a:gd name="T23" fmla="*/ 5 h 7"/>
                  <a:gd name="T24" fmla="*/ 3 w 5"/>
                  <a:gd name="T25" fmla="*/ 6 h 7"/>
                  <a:gd name="T26" fmla="*/ 4 w 5"/>
                  <a:gd name="T27" fmla="*/ 5 h 7"/>
                  <a:gd name="T28" fmla="*/ 3 w 5"/>
                  <a:gd name="T29" fmla="*/ 4 h 7"/>
                  <a:gd name="T30" fmla="*/ 2 w 5"/>
                  <a:gd name="T31" fmla="*/ 4 h 7"/>
                  <a:gd name="T32" fmla="*/ 0 w 5"/>
                  <a:gd name="T33" fmla="*/ 3 h 7"/>
                  <a:gd name="T34" fmla="*/ 2 w 5"/>
                  <a:gd name="T35" fmla="*/ 1 h 7"/>
                  <a:gd name="T36" fmla="*/ 3 w 5"/>
                  <a:gd name="T37" fmla="*/ 1 h 7"/>
                  <a:gd name="T38" fmla="*/ 3 w 5"/>
                  <a:gd name="T39" fmla="*/ 0 h 7"/>
                  <a:gd name="T40" fmla="*/ 4 w 5"/>
                  <a:gd name="T41" fmla="*/ 0 h 7"/>
                  <a:gd name="T42" fmla="*/ 4 w 5"/>
                  <a:gd name="T43" fmla="*/ 2 h 7"/>
                  <a:gd name="T44" fmla="*/ 4 w 5"/>
                  <a:gd name="T4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" h="7">
                    <a:moveTo>
                      <a:pt x="4" y="2"/>
                    </a:moveTo>
                    <a:cubicBezTo>
                      <a:pt x="4" y="1"/>
                      <a:pt x="3" y="1"/>
                      <a:pt x="2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5" y="3"/>
                      <a:pt x="5" y="4"/>
                    </a:cubicBezTo>
                    <a:cubicBezTo>
                      <a:pt x="5" y="5"/>
                      <a:pt x="5" y="6"/>
                      <a:pt x="3" y="6"/>
                    </a:cubicBezTo>
                    <a:cubicBezTo>
                      <a:pt x="2" y="6"/>
                      <a:pt x="2" y="6"/>
                      <a:pt x="1" y="6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6"/>
                      <a:pt x="3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01" name="Freeform 162"/>
              <p:cNvSpPr>
                <a:spLocks/>
              </p:cNvSpPr>
              <p:nvPr/>
            </p:nvSpPr>
            <p:spPr bwMode="auto">
              <a:xfrm>
                <a:off x="1534319" y="3419426"/>
                <a:ext cx="66675" cy="57150"/>
              </a:xfrm>
              <a:custGeom>
                <a:avLst/>
                <a:gdLst>
                  <a:gd name="T0" fmla="*/ 5 w 6"/>
                  <a:gd name="T1" fmla="*/ 5 h 5"/>
                  <a:gd name="T2" fmla="*/ 2 w 6"/>
                  <a:gd name="T3" fmla="*/ 5 h 5"/>
                  <a:gd name="T4" fmla="*/ 2 w 6"/>
                  <a:gd name="T5" fmla="*/ 5 h 5"/>
                  <a:gd name="T6" fmla="*/ 2 w 6"/>
                  <a:gd name="T7" fmla="*/ 4 h 5"/>
                  <a:gd name="T8" fmla="*/ 2 w 6"/>
                  <a:gd name="T9" fmla="*/ 0 h 5"/>
                  <a:gd name="T10" fmla="*/ 0 w 6"/>
                  <a:gd name="T11" fmla="*/ 2 h 5"/>
                  <a:gd name="T12" fmla="*/ 0 w 6"/>
                  <a:gd name="T13" fmla="*/ 2 h 5"/>
                  <a:gd name="T14" fmla="*/ 0 w 6"/>
                  <a:gd name="T15" fmla="*/ 0 h 5"/>
                  <a:gd name="T16" fmla="*/ 6 w 6"/>
                  <a:gd name="T17" fmla="*/ 0 h 5"/>
                  <a:gd name="T18" fmla="*/ 6 w 6"/>
                  <a:gd name="T19" fmla="*/ 1 h 5"/>
                  <a:gd name="T20" fmla="*/ 5 w 6"/>
                  <a:gd name="T21" fmla="*/ 1 h 5"/>
                  <a:gd name="T22" fmla="*/ 4 w 6"/>
                  <a:gd name="T23" fmla="*/ 0 h 5"/>
                  <a:gd name="T24" fmla="*/ 4 w 6"/>
                  <a:gd name="T25" fmla="*/ 4 h 5"/>
                  <a:gd name="T26" fmla="*/ 5 w 6"/>
                  <a:gd name="T27" fmla="*/ 5 h 5"/>
                  <a:gd name="T28" fmla="*/ 5 w 6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02" name="Freeform 163"/>
              <p:cNvSpPr>
                <a:spLocks noEditPoints="1"/>
              </p:cNvSpPr>
              <p:nvPr/>
            </p:nvSpPr>
            <p:spPr bwMode="auto">
              <a:xfrm>
                <a:off x="1600994" y="3419426"/>
                <a:ext cx="79375" cy="57150"/>
              </a:xfrm>
              <a:custGeom>
                <a:avLst/>
                <a:gdLst>
                  <a:gd name="T0" fmla="*/ 7 w 7"/>
                  <a:gd name="T1" fmla="*/ 5 h 5"/>
                  <a:gd name="T2" fmla="*/ 5 w 7"/>
                  <a:gd name="T3" fmla="*/ 5 h 5"/>
                  <a:gd name="T4" fmla="*/ 3 w 7"/>
                  <a:gd name="T5" fmla="*/ 2 h 5"/>
                  <a:gd name="T6" fmla="*/ 3 w 7"/>
                  <a:gd name="T7" fmla="*/ 2 h 5"/>
                  <a:gd name="T8" fmla="*/ 3 w 7"/>
                  <a:gd name="T9" fmla="*/ 4 h 5"/>
                  <a:gd name="T10" fmla="*/ 3 w 7"/>
                  <a:gd name="T11" fmla="*/ 5 h 5"/>
                  <a:gd name="T12" fmla="*/ 3 w 7"/>
                  <a:gd name="T13" fmla="*/ 5 h 5"/>
                  <a:gd name="T14" fmla="*/ 0 w 7"/>
                  <a:gd name="T15" fmla="*/ 5 h 5"/>
                  <a:gd name="T16" fmla="*/ 0 w 7"/>
                  <a:gd name="T17" fmla="*/ 5 h 5"/>
                  <a:gd name="T18" fmla="*/ 1 w 7"/>
                  <a:gd name="T19" fmla="*/ 4 h 5"/>
                  <a:gd name="T20" fmla="*/ 1 w 7"/>
                  <a:gd name="T21" fmla="*/ 0 h 5"/>
                  <a:gd name="T22" fmla="*/ 0 w 7"/>
                  <a:gd name="T23" fmla="*/ 0 h 5"/>
                  <a:gd name="T24" fmla="*/ 0 w 7"/>
                  <a:gd name="T25" fmla="*/ 0 h 5"/>
                  <a:gd name="T26" fmla="*/ 3 w 7"/>
                  <a:gd name="T27" fmla="*/ 0 h 5"/>
                  <a:gd name="T28" fmla="*/ 6 w 7"/>
                  <a:gd name="T29" fmla="*/ 1 h 5"/>
                  <a:gd name="T30" fmla="*/ 5 w 7"/>
                  <a:gd name="T31" fmla="*/ 2 h 5"/>
                  <a:gd name="T32" fmla="*/ 6 w 7"/>
                  <a:gd name="T33" fmla="*/ 5 h 5"/>
                  <a:gd name="T34" fmla="*/ 7 w 7"/>
                  <a:gd name="T35" fmla="*/ 5 h 5"/>
                  <a:gd name="T36" fmla="*/ 7 w 7"/>
                  <a:gd name="T37" fmla="*/ 5 h 5"/>
                  <a:gd name="T38" fmla="*/ 3 w 7"/>
                  <a:gd name="T39" fmla="*/ 2 h 5"/>
                  <a:gd name="T40" fmla="*/ 4 w 7"/>
                  <a:gd name="T41" fmla="*/ 1 h 5"/>
                  <a:gd name="T42" fmla="*/ 3 w 7"/>
                  <a:gd name="T43" fmla="*/ 0 h 5"/>
                  <a:gd name="T44" fmla="*/ 3 w 7"/>
                  <a:gd name="T45" fmla="*/ 0 h 5"/>
                  <a:gd name="T46" fmla="*/ 3 w 7"/>
                  <a:gd name="T4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5">
                    <a:moveTo>
                      <a:pt x="7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6" y="0"/>
                      <a:pt x="6" y="1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  <a:moveTo>
                      <a:pt x="3" y="2"/>
                    </a:moveTo>
                    <a:cubicBezTo>
                      <a:pt x="4" y="2"/>
                      <a:pt x="4" y="2"/>
                      <a:pt x="4" y="1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03" name="Freeform 164"/>
              <p:cNvSpPr>
                <a:spLocks noEditPoints="1"/>
              </p:cNvSpPr>
              <p:nvPr/>
            </p:nvSpPr>
            <p:spPr bwMode="auto">
              <a:xfrm>
                <a:off x="1680369" y="3419426"/>
                <a:ext cx="68263" cy="68263"/>
              </a:xfrm>
              <a:custGeom>
                <a:avLst/>
                <a:gdLst>
                  <a:gd name="T0" fmla="*/ 6 w 6"/>
                  <a:gd name="T1" fmla="*/ 6 h 6"/>
                  <a:gd name="T2" fmla="*/ 3 w 6"/>
                  <a:gd name="T3" fmla="*/ 5 h 6"/>
                  <a:gd name="T4" fmla="*/ 3 w 6"/>
                  <a:gd name="T5" fmla="*/ 5 h 6"/>
                  <a:gd name="T6" fmla="*/ 4 w 6"/>
                  <a:gd name="T7" fmla="*/ 5 h 6"/>
                  <a:gd name="T8" fmla="*/ 3 w 6"/>
                  <a:gd name="T9" fmla="*/ 4 h 6"/>
                  <a:gd name="T10" fmla="*/ 1 w 6"/>
                  <a:gd name="T11" fmla="*/ 4 h 6"/>
                  <a:gd name="T12" fmla="*/ 1 w 6"/>
                  <a:gd name="T13" fmla="*/ 5 h 6"/>
                  <a:gd name="T14" fmla="*/ 2 w 6"/>
                  <a:gd name="T15" fmla="*/ 5 h 6"/>
                  <a:gd name="T16" fmla="*/ 2 w 6"/>
                  <a:gd name="T17" fmla="*/ 5 h 6"/>
                  <a:gd name="T18" fmla="*/ 0 w 6"/>
                  <a:gd name="T19" fmla="*/ 5 h 6"/>
                  <a:gd name="T20" fmla="*/ 0 w 6"/>
                  <a:gd name="T21" fmla="*/ 5 h 6"/>
                  <a:gd name="T22" fmla="*/ 1 w 6"/>
                  <a:gd name="T23" fmla="*/ 4 h 6"/>
                  <a:gd name="T24" fmla="*/ 3 w 6"/>
                  <a:gd name="T25" fmla="*/ 0 h 6"/>
                  <a:gd name="T26" fmla="*/ 4 w 6"/>
                  <a:gd name="T27" fmla="*/ 0 h 6"/>
                  <a:gd name="T28" fmla="*/ 5 w 6"/>
                  <a:gd name="T29" fmla="*/ 4 h 6"/>
                  <a:gd name="T30" fmla="*/ 6 w 6"/>
                  <a:gd name="T31" fmla="*/ 6 h 6"/>
                  <a:gd name="T32" fmla="*/ 6 w 6"/>
                  <a:gd name="T33" fmla="*/ 6 h 6"/>
                  <a:gd name="T34" fmla="*/ 3 w 6"/>
                  <a:gd name="T35" fmla="*/ 4 h 6"/>
                  <a:gd name="T36" fmla="*/ 3 w 6"/>
                  <a:gd name="T37" fmla="*/ 2 h 6"/>
                  <a:gd name="T38" fmla="*/ 2 w 6"/>
                  <a:gd name="T39" fmla="*/ 3 h 6"/>
                  <a:gd name="T40" fmla="*/ 3 w 6"/>
                  <a:gd name="T41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4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1" y="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lose/>
                    <a:moveTo>
                      <a:pt x="3" y="4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04" name="Freeform 165"/>
              <p:cNvSpPr>
                <a:spLocks/>
              </p:cNvSpPr>
              <p:nvPr/>
            </p:nvSpPr>
            <p:spPr bwMode="auto">
              <a:xfrm>
                <a:off x="1748631" y="3430538"/>
                <a:ext cx="66675" cy="68263"/>
              </a:xfrm>
              <a:custGeom>
                <a:avLst/>
                <a:gdLst>
                  <a:gd name="T0" fmla="*/ 5 w 6"/>
                  <a:gd name="T1" fmla="*/ 6 h 6"/>
                  <a:gd name="T2" fmla="*/ 0 w 6"/>
                  <a:gd name="T3" fmla="*/ 5 h 6"/>
                  <a:gd name="T4" fmla="*/ 0 w 6"/>
                  <a:gd name="T5" fmla="*/ 5 h 6"/>
                  <a:gd name="T6" fmla="*/ 1 w 6"/>
                  <a:gd name="T7" fmla="*/ 4 h 6"/>
                  <a:gd name="T8" fmla="*/ 2 w 6"/>
                  <a:gd name="T9" fmla="*/ 1 h 6"/>
                  <a:gd name="T10" fmla="*/ 1 w 6"/>
                  <a:gd name="T11" fmla="*/ 0 h 6"/>
                  <a:gd name="T12" fmla="*/ 1 w 6"/>
                  <a:gd name="T13" fmla="*/ 0 h 6"/>
                  <a:gd name="T14" fmla="*/ 4 w 6"/>
                  <a:gd name="T15" fmla="*/ 0 h 6"/>
                  <a:gd name="T16" fmla="*/ 4 w 6"/>
                  <a:gd name="T17" fmla="*/ 0 h 6"/>
                  <a:gd name="T18" fmla="*/ 3 w 6"/>
                  <a:gd name="T19" fmla="*/ 1 h 6"/>
                  <a:gd name="T20" fmla="*/ 3 w 6"/>
                  <a:gd name="T21" fmla="*/ 5 h 6"/>
                  <a:gd name="T22" fmla="*/ 3 w 6"/>
                  <a:gd name="T23" fmla="*/ 5 h 6"/>
                  <a:gd name="T24" fmla="*/ 6 w 6"/>
                  <a:gd name="T25" fmla="*/ 4 h 6"/>
                  <a:gd name="T26" fmla="*/ 6 w 6"/>
                  <a:gd name="T27" fmla="*/ 4 h 6"/>
                  <a:gd name="T28" fmla="*/ 5 w 6"/>
                  <a:gd name="T2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6">
                    <a:moveTo>
                      <a:pt x="5" y="6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5" y="6"/>
                      <a:pt x="5" y="5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05" name="Freeform 166"/>
              <p:cNvSpPr>
                <a:spLocks/>
              </p:cNvSpPr>
              <p:nvPr/>
            </p:nvSpPr>
            <p:spPr bwMode="auto">
              <a:xfrm>
                <a:off x="1815306" y="3441651"/>
                <a:ext cx="46038" cy="68263"/>
              </a:xfrm>
              <a:custGeom>
                <a:avLst/>
                <a:gdLst>
                  <a:gd name="T0" fmla="*/ 3 w 4"/>
                  <a:gd name="T1" fmla="*/ 6 h 6"/>
                  <a:gd name="T2" fmla="*/ 0 w 4"/>
                  <a:gd name="T3" fmla="*/ 5 h 6"/>
                  <a:gd name="T4" fmla="*/ 0 w 4"/>
                  <a:gd name="T5" fmla="*/ 5 h 6"/>
                  <a:gd name="T6" fmla="*/ 1 w 4"/>
                  <a:gd name="T7" fmla="*/ 4 h 6"/>
                  <a:gd name="T8" fmla="*/ 2 w 4"/>
                  <a:gd name="T9" fmla="*/ 1 h 6"/>
                  <a:gd name="T10" fmla="*/ 1 w 4"/>
                  <a:gd name="T11" fmla="*/ 0 h 6"/>
                  <a:gd name="T12" fmla="*/ 1 w 4"/>
                  <a:gd name="T13" fmla="*/ 0 h 6"/>
                  <a:gd name="T14" fmla="*/ 4 w 4"/>
                  <a:gd name="T15" fmla="*/ 0 h 6"/>
                  <a:gd name="T16" fmla="*/ 4 w 4"/>
                  <a:gd name="T17" fmla="*/ 1 h 6"/>
                  <a:gd name="T18" fmla="*/ 3 w 4"/>
                  <a:gd name="T19" fmla="*/ 1 h 6"/>
                  <a:gd name="T20" fmla="*/ 2 w 4"/>
                  <a:gd name="T21" fmla="*/ 5 h 6"/>
                  <a:gd name="T22" fmla="*/ 3 w 4"/>
                  <a:gd name="T23" fmla="*/ 6 h 6"/>
                  <a:gd name="T24" fmla="*/ 3 w 4"/>
                  <a:gd name="T2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" h="6">
                    <a:moveTo>
                      <a:pt x="3" y="6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5"/>
                      <a:pt x="1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5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06" name="Freeform 167"/>
              <p:cNvSpPr>
                <a:spLocks noEditPoints="1"/>
              </p:cNvSpPr>
              <p:nvPr/>
            </p:nvSpPr>
            <p:spPr bwMode="auto">
              <a:xfrm>
                <a:off x="1848644" y="3452763"/>
                <a:ext cx="79375" cy="68263"/>
              </a:xfrm>
              <a:custGeom>
                <a:avLst/>
                <a:gdLst>
                  <a:gd name="T0" fmla="*/ 7 w 7"/>
                  <a:gd name="T1" fmla="*/ 6 h 6"/>
                  <a:gd name="T2" fmla="*/ 4 w 7"/>
                  <a:gd name="T3" fmla="*/ 5 h 6"/>
                  <a:gd name="T4" fmla="*/ 4 w 7"/>
                  <a:gd name="T5" fmla="*/ 5 h 6"/>
                  <a:gd name="T6" fmla="*/ 4 w 7"/>
                  <a:gd name="T7" fmla="*/ 5 h 6"/>
                  <a:gd name="T8" fmla="*/ 4 w 7"/>
                  <a:gd name="T9" fmla="*/ 4 h 6"/>
                  <a:gd name="T10" fmla="*/ 2 w 7"/>
                  <a:gd name="T11" fmla="*/ 4 h 6"/>
                  <a:gd name="T12" fmla="*/ 1 w 7"/>
                  <a:gd name="T13" fmla="*/ 4 h 6"/>
                  <a:gd name="T14" fmla="*/ 2 w 7"/>
                  <a:gd name="T15" fmla="*/ 5 h 6"/>
                  <a:gd name="T16" fmla="*/ 2 w 7"/>
                  <a:gd name="T17" fmla="*/ 5 h 6"/>
                  <a:gd name="T18" fmla="*/ 0 w 7"/>
                  <a:gd name="T19" fmla="*/ 5 h 6"/>
                  <a:gd name="T20" fmla="*/ 0 w 7"/>
                  <a:gd name="T21" fmla="*/ 5 h 6"/>
                  <a:gd name="T22" fmla="*/ 1 w 7"/>
                  <a:gd name="T23" fmla="*/ 4 h 6"/>
                  <a:gd name="T24" fmla="*/ 4 w 7"/>
                  <a:gd name="T25" fmla="*/ 0 h 6"/>
                  <a:gd name="T26" fmla="*/ 4 w 7"/>
                  <a:gd name="T27" fmla="*/ 0 h 6"/>
                  <a:gd name="T28" fmla="*/ 6 w 7"/>
                  <a:gd name="T29" fmla="*/ 4 h 6"/>
                  <a:gd name="T30" fmla="*/ 7 w 7"/>
                  <a:gd name="T31" fmla="*/ 5 h 6"/>
                  <a:gd name="T32" fmla="*/ 7 w 7"/>
                  <a:gd name="T33" fmla="*/ 6 h 6"/>
                  <a:gd name="T34" fmla="*/ 4 w 7"/>
                  <a:gd name="T35" fmla="*/ 3 h 6"/>
                  <a:gd name="T36" fmla="*/ 3 w 7"/>
                  <a:gd name="T37" fmla="*/ 1 h 6"/>
                  <a:gd name="T38" fmla="*/ 2 w 7"/>
                  <a:gd name="T39" fmla="*/ 3 h 6"/>
                  <a:gd name="T40" fmla="*/ 4 w 7"/>
                  <a:gd name="T41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" h="6">
                    <a:moveTo>
                      <a:pt x="7" y="6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lose/>
                    <a:moveTo>
                      <a:pt x="4" y="3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4" y="3"/>
                      <a:pt x="4" y="3"/>
                      <a:pt x="4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07" name="Freeform 168"/>
              <p:cNvSpPr>
                <a:spLocks noEditPoints="1"/>
              </p:cNvSpPr>
              <p:nvPr/>
            </p:nvSpPr>
            <p:spPr bwMode="auto">
              <a:xfrm>
                <a:off x="1612106" y="2771726"/>
                <a:ext cx="34925" cy="34925"/>
              </a:xfrm>
              <a:custGeom>
                <a:avLst/>
                <a:gdLst>
                  <a:gd name="T0" fmla="*/ 3 w 3"/>
                  <a:gd name="T1" fmla="*/ 2 h 3"/>
                  <a:gd name="T2" fmla="*/ 2 w 3"/>
                  <a:gd name="T3" fmla="*/ 0 h 3"/>
                  <a:gd name="T4" fmla="*/ 0 w 3"/>
                  <a:gd name="T5" fmla="*/ 2 h 3"/>
                  <a:gd name="T6" fmla="*/ 1 w 3"/>
                  <a:gd name="T7" fmla="*/ 3 h 3"/>
                  <a:gd name="T8" fmla="*/ 1 w 3"/>
                  <a:gd name="T9" fmla="*/ 3 h 3"/>
                  <a:gd name="T10" fmla="*/ 1 w 3"/>
                  <a:gd name="T11" fmla="*/ 3 h 3"/>
                  <a:gd name="T12" fmla="*/ 3 w 3"/>
                  <a:gd name="T13" fmla="*/ 3 h 3"/>
                  <a:gd name="T14" fmla="*/ 3 w 3"/>
                  <a:gd name="T15" fmla="*/ 3 h 3"/>
                  <a:gd name="T16" fmla="*/ 3 w 3"/>
                  <a:gd name="T17" fmla="*/ 3 h 3"/>
                  <a:gd name="T18" fmla="*/ 3 w 3"/>
                  <a:gd name="T19" fmla="*/ 2 h 3"/>
                  <a:gd name="T20" fmla="*/ 2 w 3"/>
                  <a:gd name="T21" fmla="*/ 2 h 3"/>
                  <a:gd name="T22" fmla="*/ 1 w 3"/>
                  <a:gd name="T23" fmla="*/ 2 h 3"/>
                  <a:gd name="T24" fmla="*/ 2 w 3"/>
                  <a:gd name="T25" fmla="*/ 1 h 3"/>
                  <a:gd name="T26" fmla="*/ 3 w 3"/>
                  <a:gd name="T27" fmla="*/ 2 h 3"/>
                  <a:gd name="T28" fmla="*/ 2 w 3"/>
                  <a:gd name="T2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0"/>
                      <a:pt x="2" y="2"/>
                      <a:pt x="2" y="0"/>
                    </a:cubicBezTo>
                    <a:cubicBezTo>
                      <a:pt x="1" y="1"/>
                      <a:pt x="0" y="0"/>
                      <a:pt x="0" y="2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lose/>
                    <a:moveTo>
                      <a:pt x="2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2"/>
                    </a:cubicBezTo>
                    <a:cubicBezTo>
                      <a:pt x="3" y="2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08" name="Oval 169"/>
              <p:cNvSpPr>
                <a:spLocks noChangeArrowheads="1"/>
              </p:cNvSpPr>
              <p:nvPr/>
            </p:nvSpPr>
            <p:spPr bwMode="auto">
              <a:xfrm>
                <a:off x="1826419" y="3033663"/>
                <a:ext cx="22225" cy="222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09" name="Oval 170"/>
              <p:cNvSpPr>
                <a:spLocks noChangeArrowheads="1"/>
              </p:cNvSpPr>
              <p:nvPr/>
            </p:nvSpPr>
            <p:spPr bwMode="auto">
              <a:xfrm>
                <a:off x="1793081" y="2738388"/>
                <a:ext cx="1588" cy="111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10" name="Oval 171"/>
              <p:cNvSpPr>
                <a:spLocks noChangeArrowheads="1"/>
              </p:cNvSpPr>
              <p:nvPr/>
            </p:nvSpPr>
            <p:spPr bwMode="auto">
              <a:xfrm>
                <a:off x="1477169" y="2738388"/>
                <a:ext cx="1588" cy="111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11" name="Oval 172"/>
              <p:cNvSpPr>
                <a:spLocks noChangeArrowheads="1"/>
              </p:cNvSpPr>
              <p:nvPr/>
            </p:nvSpPr>
            <p:spPr bwMode="auto">
              <a:xfrm>
                <a:off x="1556544" y="2738388"/>
                <a:ext cx="1588" cy="111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12" name="Oval 173"/>
              <p:cNvSpPr>
                <a:spLocks noChangeArrowheads="1"/>
              </p:cNvSpPr>
              <p:nvPr/>
            </p:nvSpPr>
            <p:spPr bwMode="auto">
              <a:xfrm>
                <a:off x="1635919" y="2738388"/>
                <a:ext cx="1588" cy="111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13" name="Oval 174"/>
              <p:cNvSpPr>
                <a:spLocks noChangeArrowheads="1"/>
              </p:cNvSpPr>
              <p:nvPr/>
            </p:nvSpPr>
            <p:spPr bwMode="auto">
              <a:xfrm>
                <a:off x="1713706" y="2738388"/>
                <a:ext cx="1588" cy="111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14" name="Oval 175"/>
              <p:cNvSpPr>
                <a:spLocks noChangeArrowheads="1"/>
              </p:cNvSpPr>
              <p:nvPr/>
            </p:nvSpPr>
            <p:spPr bwMode="auto">
              <a:xfrm>
                <a:off x="1477169" y="2839988"/>
                <a:ext cx="1588" cy="238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15" name="Freeform 176"/>
              <p:cNvSpPr>
                <a:spLocks/>
              </p:cNvSpPr>
              <p:nvPr/>
            </p:nvSpPr>
            <p:spPr bwMode="auto">
              <a:xfrm>
                <a:off x="1477169" y="2954288"/>
                <a:ext cx="0" cy="1111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1 h 1"/>
                  <a:gd name="T4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16" name="Oval 177"/>
              <p:cNvSpPr>
                <a:spLocks noChangeArrowheads="1"/>
              </p:cNvSpPr>
              <p:nvPr/>
            </p:nvSpPr>
            <p:spPr bwMode="auto">
              <a:xfrm>
                <a:off x="1488281" y="3033663"/>
                <a:ext cx="11113" cy="111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17" name="Oval 178"/>
              <p:cNvSpPr>
                <a:spLocks noChangeArrowheads="1"/>
              </p:cNvSpPr>
              <p:nvPr/>
            </p:nvSpPr>
            <p:spPr bwMode="auto">
              <a:xfrm>
                <a:off x="1556544" y="3078113"/>
                <a:ext cx="1588" cy="127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18" name="Freeform 179"/>
              <p:cNvSpPr>
                <a:spLocks/>
              </p:cNvSpPr>
              <p:nvPr/>
            </p:nvSpPr>
            <p:spPr bwMode="auto">
              <a:xfrm>
                <a:off x="1793081" y="2839988"/>
                <a:ext cx="11113" cy="23813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1 h 2"/>
                  <a:gd name="T4" fmla="*/ 0 w 1"/>
                  <a:gd name="T5" fmla="*/ 2 h 2"/>
                  <a:gd name="T6" fmla="*/ 1 w 1"/>
                  <a:gd name="T7" fmla="*/ 1 h 2"/>
                  <a:gd name="T8" fmla="*/ 0 w 1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19" name="Freeform 180"/>
              <p:cNvSpPr>
                <a:spLocks/>
              </p:cNvSpPr>
              <p:nvPr/>
            </p:nvSpPr>
            <p:spPr bwMode="auto">
              <a:xfrm>
                <a:off x="1793081" y="2954288"/>
                <a:ext cx="11113" cy="1111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20" name="Oval 181"/>
              <p:cNvSpPr>
                <a:spLocks noChangeArrowheads="1"/>
              </p:cNvSpPr>
              <p:nvPr/>
            </p:nvSpPr>
            <p:spPr bwMode="auto">
              <a:xfrm>
                <a:off x="1781969" y="3033663"/>
                <a:ext cx="11113" cy="111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21" name="Freeform 182"/>
              <p:cNvSpPr>
                <a:spLocks/>
              </p:cNvSpPr>
              <p:nvPr/>
            </p:nvSpPr>
            <p:spPr bwMode="auto">
              <a:xfrm>
                <a:off x="1713706" y="3078113"/>
                <a:ext cx="11113" cy="1270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22" name="Oval 183"/>
              <p:cNvSpPr>
                <a:spLocks noChangeArrowheads="1"/>
              </p:cNvSpPr>
              <p:nvPr/>
            </p:nvSpPr>
            <p:spPr bwMode="auto">
              <a:xfrm>
                <a:off x="1635919" y="3124151"/>
                <a:ext cx="11113" cy="111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23" name="Freeform 184"/>
              <p:cNvSpPr>
                <a:spLocks/>
              </p:cNvSpPr>
              <p:nvPr/>
            </p:nvSpPr>
            <p:spPr bwMode="auto">
              <a:xfrm>
                <a:off x="1691481" y="2954288"/>
                <a:ext cx="79375" cy="79375"/>
              </a:xfrm>
              <a:custGeom>
                <a:avLst/>
                <a:gdLst>
                  <a:gd name="T0" fmla="*/ 7 w 7"/>
                  <a:gd name="T1" fmla="*/ 1 h 7"/>
                  <a:gd name="T2" fmla="*/ 7 w 7"/>
                  <a:gd name="T3" fmla="*/ 1 h 7"/>
                  <a:gd name="T4" fmla="*/ 7 w 7"/>
                  <a:gd name="T5" fmla="*/ 1 h 7"/>
                  <a:gd name="T6" fmla="*/ 7 w 7"/>
                  <a:gd name="T7" fmla="*/ 0 h 7"/>
                  <a:gd name="T8" fmla="*/ 5 w 7"/>
                  <a:gd name="T9" fmla="*/ 1 h 7"/>
                  <a:gd name="T10" fmla="*/ 6 w 7"/>
                  <a:gd name="T11" fmla="*/ 2 h 7"/>
                  <a:gd name="T12" fmla="*/ 6 w 7"/>
                  <a:gd name="T13" fmla="*/ 3 h 7"/>
                  <a:gd name="T14" fmla="*/ 6 w 7"/>
                  <a:gd name="T15" fmla="*/ 3 h 7"/>
                  <a:gd name="T16" fmla="*/ 4 w 7"/>
                  <a:gd name="T17" fmla="*/ 3 h 7"/>
                  <a:gd name="T18" fmla="*/ 4 w 7"/>
                  <a:gd name="T19" fmla="*/ 1 h 7"/>
                  <a:gd name="T20" fmla="*/ 4 w 7"/>
                  <a:gd name="T21" fmla="*/ 0 h 7"/>
                  <a:gd name="T22" fmla="*/ 3 w 7"/>
                  <a:gd name="T23" fmla="*/ 0 h 7"/>
                  <a:gd name="T24" fmla="*/ 1 w 7"/>
                  <a:gd name="T25" fmla="*/ 1 h 7"/>
                  <a:gd name="T26" fmla="*/ 2 w 7"/>
                  <a:gd name="T27" fmla="*/ 2 h 7"/>
                  <a:gd name="T28" fmla="*/ 2 w 7"/>
                  <a:gd name="T29" fmla="*/ 2 h 7"/>
                  <a:gd name="T30" fmla="*/ 1 w 7"/>
                  <a:gd name="T31" fmla="*/ 2 h 7"/>
                  <a:gd name="T32" fmla="*/ 2 w 7"/>
                  <a:gd name="T33" fmla="*/ 2 h 7"/>
                  <a:gd name="T34" fmla="*/ 1 w 7"/>
                  <a:gd name="T35" fmla="*/ 2 h 7"/>
                  <a:gd name="T36" fmla="*/ 0 w 7"/>
                  <a:gd name="T37" fmla="*/ 1 h 7"/>
                  <a:gd name="T38" fmla="*/ 0 w 7"/>
                  <a:gd name="T39" fmla="*/ 1 h 7"/>
                  <a:gd name="T40" fmla="*/ 0 w 7"/>
                  <a:gd name="T41" fmla="*/ 2 h 7"/>
                  <a:gd name="T42" fmla="*/ 0 w 7"/>
                  <a:gd name="T43" fmla="*/ 3 h 7"/>
                  <a:gd name="T44" fmla="*/ 2 w 7"/>
                  <a:gd name="T45" fmla="*/ 4 h 7"/>
                  <a:gd name="T46" fmla="*/ 0 w 7"/>
                  <a:gd name="T47" fmla="*/ 7 h 7"/>
                  <a:gd name="T48" fmla="*/ 0 w 7"/>
                  <a:gd name="T49" fmla="*/ 7 h 7"/>
                  <a:gd name="T50" fmla="*/ 0 w 7"/>
                  <a:gd name="T51" fmla="*/ 7 h 7"/>
                  <a:gd name="T52" fmla="*/ 2 w 7"/>
                  <a:gd name="T53" fmla="*/ 6 h 7"/>
                  <a:gd name="T54" fmla="*/ 3 w 7"/>
                  <a:gd name="T55" fmla="*/ 5 h 7"/>
                  <a:gd name="T56" fmla="*/ 4 w 7"/>
                  <a:gd name="T57" fmla="*/ 5 h 7"/>
                  <a:gd name="T58" fmla="*/ 3 w 7"/>
                  <a:gd name="T59" fmla="*/ 7 h 7"/>
                  <a:gd name="T60" fmla="*/ 3 w 7"/>
                  <a:gd name="T61" fmla="*/ 7 h 7"/>
                  <a:gd name="T62" fmla="*/ 3 w 7"/>
                  <a:gd name="T63" fmla="*/ 7 h 7"/>
                  <a:gd name="T64" fmla="*/ 5 w 7"/>
                  <a:gd name="T65" fmla="*/ 6 h 7"/>
                  <a:gd name="T66" fmla="*/ 5 w 7"/>
                  <a:gd name="T67" fmla="*/ 7 h 7"/>
                  <a:gd name="T68" fmla="*/ 6 w 7"/>
                  <a:gd name="T69" fmla="*/ 6 h 7"/>
                  <a:gd name="T70" fmla="*/ 6 w 7"/>
                  <a:gd name="T71" fmla="*/ 4 h 7"/>
                  <a:gd name="T72" fmla="*/ 7 w 7"/>
                  <a:gd name="T73" fmla="*/ 3 h 7"/>
                  <a:gd name="T74" fmla="*/ 6 w 7"/>
                  <a:gd name="T75" fmla="*/ 1 h 7"/>
                  <a:gd name="T76" fmla="*/ 7 w 7"/>
                  <a:gd name="T7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7" h="7">
                    <a:moveTo>
                      <a:pt x="7" y="1"/>
                    </a:move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0"/>
                      <a:pt x="7" y="0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4" y="3"/>
                      <a:pt x="4" y="3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1" y="1"/>
                    </a:cubicBezTo>
                    <a:cubicBezTo>
                      <a:pt x="1" y="1"/>
                      <a:pt x="1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1" y="5"/>
                      <a:pt x="1" y="6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7"/>
                      <a:pt x="2" y="7"/>
                      <a:pt x="2" y="6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3" y="5"/>
                      <a:pt x="4" y="5"/>
                      <a:pt x="4" y="5"/>
                    </a:cubicBezTo>
                    <a:cubicBezTo>
                      <a:pt x="4" y="6"/>
                      <a:pt x="3" y="6"/>
                      <a:pt x="3" y="7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4" y="6"/>
                      <a:pt x="5" y="6"/>
                    </a:cubicBezTo>
                    <a:cubicBezTo>
                      <a:pt x="5" y="6"/>
                      <a:pt x="4" y="6"/>
                      <a:pt x="5" y="7"/>
                    </a:cubicBezTo>
                    <a:cubicBezTo>
                      <a:pt x="5" y="6"/>
                      <a:pt x="6" y="7"/>
                      <a:pt x="6" y="6"/>
                    </a:cubicBezTo>
                    <a:cubicBezTo>
                      <a:pt x="6" y="5"/>
                      <a:pt x="7" y="5"/>
                      <a:pt x="6" y="4"/>
                    </a:cubicBezTo>
                    <a:cubicBezTo>
                      <a:pt x="6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1"/>
                    </a:cubicBezTo>
                    <a:cubicBezTo>
                      <a:pt x="6" y="1"/>
                      <a:pt x="6" y="1"/>
                      <a:pt x="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24" name="Oval 185"/>
              <p:cNvSpPr>
                <a:spLocks noChangeArrowheads="1"/>
              </p:cNvSpPr>
              <p:nvPr/>
            </p:nvSpPr>
            <p:spPr bwMode="auto">
              <a:xfrm>
                <a:off x="1397794" y="3044776"/>
                <a:ext cx="12700" cy="111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25" name="Oval 186"/>
              <p:cNvSpPr>
                <a:spLocks noChangeArrowheads="1"/>
              </p:cNvSpPr>
              <p:nvPr/>
            </p:nvSpPr>
            <p:spPr bwMode="auto">
              <a:xfrm>
                <a:off x="880269" y="3340051"/>
                <a:ext cx="22225" cy="222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26" name="Freeform 187"/>
              <p:cNvSpPr>
                <a:spLocks noEditPoints="1"/>
              </p:cNvSpPr>
              <p:nvPr/>
            </p:nvSpPr>
            <p:spPr bwMode="auto">
              <a:xfrm>
                <a:off x="1218406" y="34305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27" name="Freeform 188"/>
              <p:cNvSpPr>
                <a:spLocks/>
              </p:cNvSpPr>
              <p:nvPr/>
            </p:nvSpPr>
            <p:spPr bwMode="auto">
              <a:xfrm>
                <a:off x="1218406" y="34305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28" name="Freeform 189"/>
              <p:cNvSpPr>
                <a:spLocks/>
              </p:cNvSpPr>
              <p:nvPr/>
            </p:nvSpPr>
            <p:spPr bwMode="auto">
              <a:xfrm>
                <a:off x="1218406" y="34305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29" name="Freeform 190"/>
              <p:cNvSpPr>
                <a:spLocks noEditPoints="1"/>
              </p:cNvSpPr>
              <p:nvPr/>
            </p:nvSpPr>
            <p:spPr bwMode="auto">
              <a:xfrm>
                <a:off x="1218406" y="3430538"/>
                <a:ext cx="1111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0 w 1"/>
                  <a:gd name="T5" fmla="*/ 0 w 1"/>
                  <a:gd name="T6" fmla="*/ 1 w 1"/>
                  <a:gd name="T7" fmla="*/ 0 w 1"/>
                  <a:gd name="T8" fmla="*/ 0 w 1"/>
                  <a:gd name="T9" fmla="*/ 0 w 1"/>
                  <a:gd name="T10" fmla="*/ 0 w 1"/>
                  <a:gd name="T11" fmla="*/ 0 w 1"/>
                  <a:gd name="T12" fmla="*/ 0 w 1"/>
                  <a:gd name="T13" fmla="*/ 0 w 1"/>
                  <a:gd name="T14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30" name="Freeform 191"/>
              <p:cNvSpPr>
                <a:spLocks/>
              </p:cNvSpPr>
              <p:nvPr/>
            </p:nvSpPr>
            <p:spPr bwMode="auto">
              <a:xfrm>
                <a:off x="1229519" y="34305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31" name="Freeform 192"/>
              <p:cNvSpPr>
                <a:spLocks noEditPoints="1"/>
              </p:cNvSpPr>
              <p:nvPr/>
            </p:nvSpPr>
            <p:spPr bwMode="auto">
              <a:xfrm>
                <a:off x="1454944" y="2727276"/>
                <a:ext cx="360363" cy="430213"/>
              </a:xfrm>
              <a:custGeom>
                <a:avLst/>
                <a:gdLst>
                  <a:gd name="T0" fmla="*/ 32 w 32"/>
                  <a:gd name="T1" fmla="*/ 0 h 38"/>
                  <a:gd name="T2" fmla="*/ 32 w 32"/>
                  <a:gd name="T3" fmla="*/ 0 h 38"/>
                  <a:gd name="T4" fmla="*/ 0 w 32"/>
                  <a:gd name="T5" fmla="*/ 0 h 38"/>
                  <a:gd name="T6" fmla="*/ 0 w 32"/>
                  <a:gd name="T7" fmla="*/ 0 h 38"/>
                  <a:gd name="T8" fmla="*/ 0 w 32"/>
                  <a:gd name="T9" fmla="*/ 0 h 38"/>
                  <a:gd name="T10" fmla="*/ 0 w 32"/>
                  <a:gd name="T11" fmla="*/ 24 h 38"/>
                  <a:gd name="T12" fmla="*/ 3 w 32"/>
                  <a:gd name="T13" fmla="*/ 30 h 38"/>
                  <a:gd name="T14" fmla="*/ 15 w 32"/>
                  <a:gd name="T15" fmla="*/ 38 h 38"/>
                  <a:gd name="T16" fmla="*/ 16 w 32"/>
                  <a:gd name="T17" fmla="*/ 38 h 38"/>
                  <a:gd name="T18" fmla="*/ 17 w 32"/>
                  <a:gd name="T19" fmla="*/ 38 h 38"/>
                  <a:gd name="T20" fmla="*/ 30 w 32"/>
                  <a:gd name="T21" fmla="*/ 30 h 38"/>
                  <a:gd name="T22" fmla="*/ 32 w 32"/>
                  <a:gd name="T23" fmla="*/ 24 h 38"/>
                  <a:gd name="T24" fmla="*/ 32 w 32"/>
                  <a:gd name="T25" fmla="*/ 0 h 38"/>
                  <a:gd name="T26" fmla="*/ 32 w 32"/>
                  <a:gd name="T27" fmla="*/ 0 h 38"/>
                  <a:gd name="T28" fmla="*/ 31 w 32"/>
                  <a:gd name="T29" fmla="*/ 25 h 38"/>
                  <a:gd name="T30" fmla="*/ 29 w 32"/>
                  <a:gd name="T31" fmla="*/ 29 h 38"/>
                  <a:gd name="T32" fmla="*/ 17 w 32"/>
                  <a:gd name="T33" fmla="*/ 37 h 38"/>
                  <a:gd name="T34" fmla="*/ 17 w 32"/>
                  <a:gd name="T35" fmla="*/ 37 h 38"/>
                  <a:gd name="T36" fmla="*/ 16 w 32"/>
                  <a:gd name="T37" fmla="*/ 37 h 38"/>
                  <a:gd name="T38" fmla="*/ 15 w 32"/>
                  <a:gd name="T39" fmla="*/ 37 h 38"/>
                  <a:gd name="T40" fmla="*/ 3 w 32"/>
                  <a:gd name="T41" fmla="*/ 29 h 38"/>
                  <a:gd name="T42" fmla="*/ 1 w 32"/>
                  <a:gd name="T43" fmla="*/ 25 h 38"/>
                  <a:gd name="T44" fmla="*/ 1 w 32"/>
                  <a:gd name="T45" fmla="*/ 1 h 38"/>
                  <a:gd name="T46" fmla="*/ 31 w 32"/>
                  <a:gd name="T47" fmla="*/ 1 h 38"/>
                  <a:gd name="T48" fmla="*/ 31 w 32"/>
                  <a:gd name="T49" fmla="*/ 2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2" h="38">
                    <a:moveTo>
                      <a:pt x="32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7"/>
                      <a:pt x="1" y="29"/>
                      <a:pt x="3" y="30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5" y="38"/>
                      <a:pt x="16" y="38"/>
                      <a:pt x="16" y="38"/>
                    </a:cubicBezTo>
                    <a:cubicBezTo>
                      <a:pt x="16" y="38"/>
                      <a:pt x="17" y="38"/>
                      <a:pt x="17" y="38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1" y="29"/>
                      <a:pt x="32" y="27"/>
                      <a:pt x="32" y="24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lose/>
                    <a:moveTo>
                      <a:pt x="31" y="25"/>
                    </a:moveTo>
                    <a:cubicBezTo>
                      <a:pt x="31" y="27"/>
                      <a:pt x="31" y="28"/>
                      <a:pt x="29" y="29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6" y="37"/>
                      <a:pt x="16" y="37"/>
                    </a:cubicBezTo>
                    <a:cubicBezTo>
                      <a:pt x="16" y="37"/>
                      <a:pt x="15" y="37"/>
                      <a:pt x="15" y="37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2" y="28"/>
                      <a:pt x="1" y="27"/>
                      <a:pt x="1" y="25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25"/>
                      <a:pt x="31" y="25"/>
                      <a:pt x="31" y="2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32" name="Freeform 193"/>
              <p:cNvSpPr>
                <a:spLocks/>
              </p:cNvSpPr>
              <p:nvPr/>
            </p:nvSpPr>
            <p:spPr bwMode="auto">
              <a:xfrm>
                <a:off x="1680369" y="3124151"/>
                <a:ext cx="11113" cy="1111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33" name="Freeform 194"/>
              <p:cNvSpPr>
                <a:spLocks noEditPoints="1"/>
              </p:cNvSpPr>
              <p:nvPr/>
            </p:nvSpPr>
            <p:spPr bwMode="auto">
              <a:xfrm>
                <a:off x="1342231" y="3452763"/>
                <a:ext cx="68263" cy="68263"/>
              </a:xfrm>
              <a:custGeom>
                <a:avLst/>
                <a:gdLst>
                  <a:gd name="T0" fmla="*/ 6 w 6"/>
                  <a:gd name="T1" fmla="*/ 5 h 6"/>
                  <a:gd name="T2" fmla="*/ 3 w 6"/>
                  <a:gd name="T3" fmla="*/ 6 h 6"/>
                  <a:gd name="T4" fmla="*/ 3 w 6"/>
                  <a:gd name="T5" fmla="*/ 5 h 6"/>
                  <a:gd name="T6" fmla="*/ 4 w 6"/>
                  <a:gd name="T7" fmla="*/ 5 h 6"/>
                  <a:gd name="T8" fmla="*/ 3 w 6"/>
                  <a:gd name="T9" fmla="*/ 4 h 6"/>
                  <a:gd name="T10" fmla="*/ 1 w 6"/>
                  <a:gd name="T11" fmla="*/ 4 h 6"/>
                  <a:gd name="T12" fmla="*/ 1 w 6"/>
                  <a:gd name="T13" fmla="*/ 5 h 6"/>
                  <a:gd name="T14" fmla="*/ 2 w 6"/>
                  <a:gd name="T15" fmla="*/ 6 h 6"/>
                  <a:gd name="T16" fmla="*/ 2 w 6"/>
                  <a:gd name="T17" fmla="*/ 6 h 6"/>
                  <a:gd name="T18" fmla="*/ 0 w 6"/>
                  <a:gd name="T19" fmla="*/ 6 h 6"/>
                  <a:gd name="T20" fmla="*/ 0 w 6"/>
                  <a:gd name="T21" fmla="*/ 6 h 6"/>
                  <a:gd name="T22" fmla="*/ 1 w 6"/>
                  <a:gd name="T23" fmla="*/ 5 h 6"/>
                  <a:gd name="T24" fmla="*/ 2 w 6"/>
                  <a:gd name="T25" fmla="*/ 0 h 6"/>
                  <a:gd name="T26" fmla="*/ 2 w 6"/>
                  <a:gd name="T27" fmla="*/ 0 h 6"/>
                  <a:gd name="T28" fmla="*/ 5 w 6"/>
                  <a:gd name="T29" fmla="*/ 4 h 6"/>
                  <a:gd name="T30" fmla="*/ 6 w 6"/>
                  <a:gd name="T31" fmla="*/ 5 h 6"/>
                  <a:gd name="T32" fmla="*/ 6 w 6"/>
                  <a:gd name="T33" fmla="*/ 5 h 6"/>
                  <a:gd name="T34" fmla="*/ 3 w 6"/>
                  <a:gd name="T35" fmla="*/ 4 h 6"/>
                  <a:gd name="T36" fmla="*/ 2 w 6"/>
                  <a:gd name="T37" fmla="*/ 2 h 6"/>
                  <a:gd name="T38" fmla="*/ 1 w 6"/>
                  <a:gd name="T39" fmla="*/ 4 h 6"/>
                  <a:gd name="T40" fmla="*/ 3 w 6"/>
                  <a:gd name="T41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" h="6">
                    <a:moveTo>
                      <a:pt x="6" y="5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5"/>
                      <a:pt x="1" y="5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lose/>
                    <a:moveTo>
                      <a:pt x="3" y="4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4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34" name="Freeform 195"/>
              <p:cNvSpPr>
                <a:spLocks noEditPoints="1"/>
              </p:cNvSpPr>
              <p:nvPr/>
            </p:nvSpPr>
            <p:spPr bwMode="auto">
              <a:xfrm>
                <a:off x="1207294" y="3351163"/>
                <a:ext cx="811213" cy="317500"/>
              </a:xfrm>
              <a:custGeom>
                <a:avLst/>
                <a:gdLst>
                  <a:gd name="T0" fmla="*/ 64 w 72"/>
                  <a:gd name="T1" fmla="*/ 7 h 28"/>
                  <a:gd name="T2" fmla="*/ 17 w 72"/>
                  <a:gd name="T3" fmla="*/ 6 h 28"/>
                  <a:gd name="T4" fmla="*/ 10 w 72"/>
                  <a:gd name="T5" fmla="*/ 0 h 28"/>
                  <a:gd name="T6" fmla="*/ 0 w 72"/>
                  <a:gd name="T7" fmla="*/ 11 h 28"/>
                  <a:gd name="T8" fmla="*/ 24 w 72"/>
                  <a:gd name="T9" fmla="*/ 15 h 28"/>
                  <a:gd name="T10" fmla="*/ 28 w 72"/>
                  <a:gd name="T11" fmla="*/ 22 h 28"/>
                  <a:gd name="T12" fmla="*/ 21 w 72"/>
                  <a:gd name="T13" fmla="*/ 25 h 28"/>
                  <a:gd name="T14" fmla="*/ 32 w 72"/>
                  <a:gd name="T15" fmla="*/ 22 h 28"/>
                  <a:gd name="T16" fmla="*/ 37 w 72"/>
                  <a:gd name="T17" fmla="*/ 19 h 28"/>
                  <a:gd name="T18" fmla="*/ 43 w 72"/>
                  <a:gd name="T19" fmla="*/ 25 h 28"/>
                  <a:gd name="T20" fmla="*/ 44 w 72"/>
                  <a:gd name="T21" fmla="*/ 21 h 28"/>
                  <a:gd name="T22" fmla="*/ 56 w 72"/>
                  <a:gd name="T23" fmla="*/ 26 h 28"/>
                  <a:gd name="T24" fmla="*/ 52 w 72"/>
                  <a:gd name="T25" fmla="*/ 23 h 28"/>
                  <a:gd name="T26" fmla="*/ 44 w 72"/>
                  <a:gd name="T27" fmla="*/ 13 h 28"/>
                  <a:gd name="T28" fmla="*/ 72 w 72"/>
                  <a:gd name="T29" fmla="*/ 3 h 28"/>
                  <a:gd name="T30" fmla="*/ 22 w 72"/>
                  <a:gd name="T31" fmla="*/ 24 h 28"/>
                  <a:gd name="T32" fmla="*/ 50 w 72"/>
                  <a:gd name="T33" fmla="*/ 23 h 28"/>
                  <a:gd name="T34" fmla="*/ 12 w 72"/>
                  <a:gd name="T35" fmla="*/ 4 h 28"/>
                  <a:gd name="T36" fmla="*/ 8 w 72"/>
                  <a:gd name="T37" fmla="*/ 4 h 28"/>
                  <a:gd name="T38" fmla="*/ 12 w 72"/>
                  <a:gd name="T39" fmla="*/ 5 h 28"/>
                  <a:gd name="T40" fmla="*/ 10 w 72"/>
                  <a:gd name="T41" fmla="*/ 2 h 28"/>
                  <a:gd name="T42" fmla="*/ 32 w 72"/>
                  <a:gd name="T43" fmla="*/ 14 h 28"/>
                  <a:gd name="T44" fmla="*/ 33 w 72"/>
                  <a:gd name="T45" fmla="*/ 19 h 28"/>
                  <a:gd name="T46" fmla="*/ 34 w 72"/>
                  <a:gd name="T47" fmla="*/ 22 h 28"/>
                  <a:gd name="T48" fmla="*/ 34 w 72"/>
                  <a:gd name="T49" fmla="*/ 22 h 28"/>
                  <a:gd name="T50" fmla="*/ 35 w 72"/>
                  <a:gd name="T51" fmla="*/ 19 h 28"/>
                  <a:gd name="T52" fmla="*/ 32 w 72"/>
                  <a:gd name="T53" fmla="*/ 17 h 28"/>
                  <a:gd name="T54" fmla="*/ 36 w 72"/>
                  <a:gd name="T55" fmla="*/ 16 h 28"/>
                  <a:gd name="T56" fmla="*/ 36 w 72"/>
                  <a:gd name="T57" fmla="*/ 14 h 28"/>
                  <a:gd name="T58" fmla="*/ 36 w 72"/>
                  <a:gd name="T59" fmla="*/ 16 h 28"/>
                  <a:gd name="T60" fmla="*/ 37 w 72"/>
                  <a:gd name="T61" fmla="*/ 15 h 28"/>
                  <a:gd name="T62" fmla="*/ 37 w 72"/>
                  <a:gd name="T63" fmla="*/ 15 h 28"/>
                  <a:gd name="T64" fmla="*/ 43 w 72"/>
                  <a:gd name="T65" fmla="*/ 14 h 28"/>
                  <a:gd name="T66" fmla="*/ 41 w 72"/>
                  <a:gd name="T67" fmla="*/ 17 h 28"/>
                  <a:gd name="T68" fmla="*/ 40 w 72"/>
                  <a:gd name="T69" fmla="*/ 19 h 28"/>
                  <a:gd name="T70" fmla="*/ 39 w 72"/>
                  <a:gd name="T71" fmla="*/ 18 h 28"/>
                  <a:gd name="T72" fmla="*/ 38 w 72"/>
                  <a:gd name="T73" fmla="*/ 18 h 28"/>
                  <a:gd name="T74" fmla="*/ 41 w 72"/>
                  <a:gd name="T75" fmla="*/ 24 h 28"/>
                  <a:gd name="T76" fmla="*/ 37 w 72"/>
                  <a:gd name="T77" fmla="*/ 20 h 28"/>
                  <a:gd name="T78" fmla="*/ 35 w 72"/>
                  <a:gd name="T79" fmla="*/ 25 h 28"/>
                  <a:gd name="T80" fmla="*/ 42 w 72"/>
                  <a:gd name="T81" fmla="*/ 19 h 28"/>
                  <a:gd name="T82" fmla="*/ 42 w 72"/>
                  <a:gd name="T83" fmla="*/ 22 h 28"/>
                  <a:gd name="T84" fmla="*/ 43 w 72"/>
                  <a:gd name="T85" fmla="*/ 24 h 28"/>
                  <a:gd name="T86" fmla="*/ 42 w 72"/>
                  <a:gd name="T87" fmla="*/ 20 h 28"/>
                  <a:gd name="T88" fmla="*/ 44 w 72"/>
                  <a:gd name="T89" fmla="*/ 20 h 28"/>
                  <a:gd name="T90" fmla="*/ 43 w 72"/>
                  <a:gd name="T91" fmla="*/ 19 h 28"/>
                  <a:gd name="T92" fmla="*/ 43 w 72"/>
                  <a:gd name="T93" fmla="*/ 18 h 28"/>
                  <a:gd name="T94" fmla="*/ 68 w 72"/>
                  <a:gd name="T95" fmla="*/ 12 h 28"/>
                  <a:gd name="T96" fmla="*/ 16 w 72"/>
                  <a:gd name="T97" fmla="*/ 16 h 28"/>
                  <a:gd name="T98" fmla="*/ 10 w 72"/>
                  <a:gd name="T99" fmla="*/ 7 h 28"/>
                  <a:gd name="T100" fmla="*/ 55 w 72"/>
                  <a:gd name="T101" fmla="*/ 7 h 28"/>
                  <a:gd name="T102" fmla="*/ 66 w 72"/>
                  <a:gd name="T103" fmla="*/ 7 h 28"/>
                  <a:gd name="T104" fmla="*/ 68 w 72"/>
                  <a:gd name="T105" fmla="*/ 3 h 28"/>
                  <a:gd name="T106" fmla="*/ 69 w 72"/>
                  <a:gd name="T107" fmla="*/ 3 h 28"/>
                  <a:gd name="T108" fmla="*/ 66 w 72"/>
                  <a:gd name="T109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" h="28">
                    <a:moveTo>
                      <a:pt x="72" y="3"/>
                    </a:moveTo>
                    <a:cubicBezTo>
                      <a:pt x="71" y="1"/>
                      <a:pt x="70" y="0"/>
                      <a:pt x="68" y="0"/>
                    </a:cubicBezTo>
                    <a:cubicBezTo>
                      <a:pt x="67" y="0"/>
                      <a:pt x="65" y="0"/>
                      <a:pt x="64" y="1"/>
                    </a:cubicBezTo>
                    <a:cubicBezTo>
                      <a:pt x="63" y="2"/>
                      <a:pt x="64" y="4"/>
                      <a:pt x="64" y="6"/>
                    </a:cubicBezTo>
                    <a:cubicBezTo>
                      <a:pt x="64" y="7"/>
                      <a:pt x="64" y="7"/>
                      <a:pt x="64" y="7"/>
                    </a:cubicBezTo>
                    <a:cubicBezTo>
                      <a:pt x="57" y="7"/>
                      <a:pt x="51" y="5"/>
                      <a:pt x="44" y="4"/>
                    </a:cubicBezTo>
                    <a:cubicBezTo>
                      <a:pt x="42" y="4"/>
                      <a:pt x="41" y="4"/>
                      <a:pt x="39" y="4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2" y="4"/>
                      <a:pt x="26" y="4"/>
                      <a:pt x="21" y="5"/>
                    </a:cubicBezTo>
                    <a:cubicBezTo>
                      <a:pt x="19" y="6"/>
                      <a:pt x="18" y="6"/>
                      <a:pt x="17" y="6"/>
                    </a:cubicBezTo>
                    <a:cubicBezTo>
                      <a:pt x="16" y="6"/>
                      <a:pt x="15" y="7"/>
                      <a:pt x="15" y="6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5"/>
                      <a:pt x="14" y="4"/>
                      <a:pt x="13" y="2"/>
                    </a:cubicBezTo>
                    <a:cubicBezTo>
                      <a:pt x="13" y="1"/>
                      <a:pt x="12" y="0"/>
                      <a:pt x="10" y="0"/>
                    </a:cubicBezTo>
                    <a:cubicBezTo>
                      <a:pt x="9" y="0"/>
                      <a:pt x="7" y="1"/>
                      <a:pt x="7" y="2"/>
                    </a:cubicBezTo>
                    <a:cubicBezTo>
                      <a:pt x="5" y="4"/>
                      <a:pt x="7" y="7"/>
                      <a:pt x="7" y="9"/>
                    </a:cubicBezTo>
                    <a:cubicBezTo>
                      <a:pt x="7" y="10"/>
                      <a:pt x="8" y="10"/>
                      <a:pt x="7" y="11"/>
                    </a:cubicBezTo>
                    <a:cubicBezTo>
                      <a:pt x="6" y="10"/>
                      <a:pt x="4" y="10"/>
                      <a:pt x="2" y="10"/>
                    </a:cubicBezTo>
                    <a:cubicBezTo>
                      <a:pt x="1" y="10"/>
                      <a:pt x="0" y="10"/>
                      <a:pt x="0" y="11"/>
                    </a:cubicBezTo>
                    <a:cubicBezTo>
                      <a:pt x="2" y="12"/>
                      <a:pt x="5" y="12"/>
                      <a:pt x="7" y="11"/>
                    </a:cubicBezTo>
                    <a:cubicBezTo>
                      <a:pt x="7" y="11"/>
                      <a:pt x="7" y="11"/>
                      <a:pt x="8" y="11"/>
                    </a:cubicBezTo>
                    <a:cubicBezTo>
                      <a:pt x="8" y="13"/>
                      <a:pt x="7" y="14"/>
                      <a:pt x="8" y="15"/>
                    </a:cubicBezTo>
                    <a:cubicBezTo>
                      <a:pt x="9" y="17"/>
                      <a:pt x="10" y="17"/>
                      <a:pt x="12" y="17"/>
                    </a:cubicBezTo>
                    <a:cubicBezTo>
                      <a:pt x="16" y="17"/>
                      <a:pt x="20" y="16"/>
                      <a:pt x="24" y="15"/>
                    </a:cubicBezTo>
                    <a:cubicBezTo>
                      <a:pt x="24" y="15"/>
                      <a:pt x="25" y="14"/>
                      <a:pt x="25" y="14"/>
                    </a:cubicBezTo>
                    <a:cubicBezTo>
                      <a:pt x="27" y="14"/>
                      <a:pt x="30" y="13"/>
                      <a:pt x="32" y="13"/>
                    </a:cubicBezTo>
                    <a:cubicBezTo>
                      <a:pt x="31" y="15"/>
                      <a:pt x="30" y="16"/>
                      <a:pt x="30" y="17"/>
                    </a:cubicBezTo>
                    <a:cubicBezTo>
                      <a:pt x="29" y="19"/>
                      <a:pt x="31" y="19"/>
                      <a:pt x="31" y="20"/>
                    </a:cubicBezTo>
                    <a:cubicBezTo>
                      <a:pt x="30" y="20"/>
                      <a:pt x="29" y="21"/>
                      <a:pt x="28" y="22"/>
                    </a:cubicBezTo>
                    <a:cubicBezTo>
                      <a:pt x="25" y="21"/>
                      <a:pt x="22" y="23"/>
                      <a:pt x="19" y="23"/>
                    </a:cubicBezTo>
                    <a:cubicBezTo>
                      <a:pt x="19" y="24"/>
                      <a:pt x="20" y="23"/>
                      <a:pt x="20" y="24"/>
                    </a:cubicBezTo>
                    <a:cubicBezTo>
                      <a:pt x="20" y="24"/>
                      <a:pt x="20" y="24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5"/>
                      <a:pt x="21" y="25"/>
                      <a:pt x="21" y="25"/>
                    </a:cubicBezTo>
                    <a:cubicBezTo>
                      <a:pt x="22" y="25"/>
                      <a:pt x="23" y="24"/>
                      <a:pt x="24" y="24"/>
                    </a:cubicBezTo>
                    <a:cubicBezTo>
                      <a:pt x="24" y="24"/>
                      <a:pt x="25" y="24"/>
                      <a:pt x="26" y="23"/>
                    </a:cubicBezTo>
                    <a:cubicBezTo>
                      <a:pt x="27" y="23"/>
                      <a:pt x="28" y="22"/>
                      <a:pt x="28" y="22"/>
                    </a:cubicBezTo>
                    <a:cubicBezTo>
                      <a:pt x="30" y="22"/>
                      <a:pt x="31" y="22"/>
                      <a:pt x="32" y="22"/>
                    </a:cubicBezTo>
                    <a:cubicBezTo>
                      <a:pt x="32" y="22"/>
                      <a:pt x="32" y="22"/>
                      <a:pt x="32" y="22"/>
                    </a:cubicBezTo>
                    <a:cubicBezTo>
                      <a:pt x="31" y="24"/>
                      <a:pt x="30" y="25"/>
                      <a:pt x="29" y="27"/>
                    </a:cubicBezTo>
                    <a:cubicBezTo>
                      <a:pt x="29" y="27"/>
                      <a:pt x="29" y="28"/>
                      <a:pt x="29" y="28"/>
                    </a:cubicBezTo>
                    <a:cubicBezTo>
                      <a:pt x="30" y="28"/>
                      <a:pt x="31" y="28"/>
                      <a:pt x="31" y="27"/>
                    </a:cubicBezTo>
                    <a:cubicBezTo>
                      <a:pt x="32" y="26"/>
                      <a:pt x="33" y="24"/>
                      <a:pt x="34" y="22"/>
                    </a:cubicBezTo>
                    <a:cubicBezTo>
                      <a:pt x="34" y="21"/>
                      <a:pt x="35" y="20"/>
                      <a:pt x="37" y="19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6" y="20"/>
                      <a:pt x="36" y="21"/>
                      <a:pt x="35" y="22"/>
                    </a:cubicBezTo>
                    <a:cubicBezTo>
                      <a:pt x="35" y="23"/>
                      <a:pt x="34" y="25"/>
                      <a:pt x="36" y="26"/>
                    </a:cubicBezTo>
                    <a:cubicBezTo>
                      <a:pt x="36" y="27"/>
                      <a:pt x="37" y="27"/>
                      <a:pt x="38" y="27"/>
                    </a:cubicBezTo>
                    <a:cubicBezTo>
                      <a:pt x="40" y="26"/>
                      <a:pt x="42" y="27"/>
                      <a:pt x="43" y="25"/>
                    </a:cubicBezTo>
                    <a:cubicBezTo>
                      <a:pt x="44" y="25"/>
                      <a:pt x="44" y="26"/>
                      <a:pt x="45" y="27"/>
                    </a:cubicBezTo>
                    <a:cubicBezTo>
                      <a:pt x="46" y="27"/>
                      <a:pt x="46" y="28"/>
                      <a:pt x="47" y="27"/>
                    </a:cubicBezTo>
                    <a:cubicBezTo>
                      <a:pt x="47" y="27"/>
                      <a:pt x="47" y="26"/>
                      <a:pt x="46" y="26"/>
                    </a:cubicBezTo>
                    <a:cubicBezTo>
                      <a:pt x="46" y="25"/>
                      <a:pt x="45" y="24"/>
                      <a:pt x="44" y="23"/>
                    </a:cubicBezTo>
                    <a:cubicBezTo>
                      <a:pt x="44" y="22"/>
                      <a:pt x="44" y="22"/>
                      <a:pt x="44" y="21"/>
                    </a:cubicBezTo>
                    <a:cubicBezTo>
                      <a:pt x="45" y="22"/>
                      <a:pt x="45" y="22"/>
                      <a:pt x="46" y="22"/>
                    </a:cubicBezTo>
                    <a:cubicBezTo>
                      <a:pt x="47" y="23"/>
                      <a:pt x="48" y="23"/>
                      <a:pt x="49" y="23"/>
                    </a:cubicBezTo>
                    <a:cubicBezTo>
                      <a:pt x="49" y="24"/>
                      <a:pt x="50" y="24"/>
                      <a:pt x="51" y="25"/>
                    </a:cubicBezTo>
                    <a:cubicBezTo>
                      <a:pt x="52" y="25"/>
                      <a:pt x="54" y="25"/>
                      <a:pt x="55" y="26"/>
                    </a:cubicBezTo>
                    <a:cubicBezTo>
                      <a:pt x="55" y="26"/>
                      <a:pt x="56" y="26"/>
                      <a:pt x="56" y="26"/>
                    </a:cubicBezTo>
                    <a:cubicBezTo>
                      <a:pt x="56" y="26"/>
                      <a:pt x="56" y="26"/>
                      <a:pt x="55" y="25"/>
                    </a:cubicBezTo>
                    <a:cubicBezTo>
                      <a:pt x="55" y="25"/>
                      <a:pt x="56" y="25"/>
                      <a:pt x="57" y="25"/>
                    </a:cubicBezTo>
                    <a:cubicBezTo>
                      <a:pt x="57" y="24"/>
                      <a:pt x="56" y="24"/>
                      <a:pt x="56" y="24"/>
                    </a:cubicBezTo>
                    <a:cubicBezTo>
                      <a:pt x="55" y="24"/>
                      <a:pt x="54" y="24"/>
                      <a:pt x="53" y="24"/>
                    </a:cubicBezTo>
                    <a:cubicBezTo>
                      <a:pt x="53" y="24"/>
                      <a:pt x="52" y="23"/>
                      <a:pt x="52" y="23"/>
                    </a:cubicBezTo>
                    <a:cubicBezTo>
                      <a:pt x="49" y="23"/>
                      <a:pt x="47" y="21"/>
                      <a:pt x="45" y="20"/>
                    </a:cubicBezTo>
                    <a:cubicBezTo>
                      <a:pt x="46" y="19"/>
                      <a:pt x="47" y="19"/>
                      <a:pt x="47" y="18"/>
                    </a:cubicBezTo>
                    <a:cubicBezTo>
                      <a:pt x="47" y="17"/>
                      <a:pt x="47" y="16"/>
                      <a:pt x="47" y="16"/>
                    </a:cubicBezTo>
                    <a:cubicBezTo>
                      <a:pt x="47" y="14"/>
                      <a:pt x="45" y="14"/>
                      <a:pt x="44" y="14"/>
                    </a:cubicBezTo>
                    <a:cubicBezTo>
                      <a:pt x="44" y="13"/>
                      <a:pt x="44" y="13"/>
                      <a:pt x="44" y="13"/>
                    </a:cubicBezTo>
                    <a:cubicBezTo>
                      <a:pt x="46" y="13"/>
                      <a:pt x="47" y="14"/>
                      <a:pt x="49" y="14"/>
                    </a:cubicBezTo>
                    <a:cubicBezTo>
                      <a:pt x="53" y="15"/>
                      <a:pt x="57" y="16"/>
                      <a:pt x="62" y="16"/>
                    </a:cubicBezTo>
                    <a:cubicBezTo>
                      <a:pt x="65" y="16"/>
                      <a:pt x="68" y="17"/>
                      <a:pt x="69" y="14"/>
                    </a:cubicBezTo>
                    <a:cubicBezTo>
                      <a:pt x="69" y="13"/>
                      <a:pt x="69" y="11"/>
                      <a:pt x="70" y="10"/>
                    </a:cubicBezTo>
                    <a:cubicBezTo>
                      <a:pt x="70" y="7"/>
                      <a:pt x="72" y="5"/>
                      <a:pt x="72" y="3"/>
                    </a:cubicBezTo>
                    <a:close/>
                    <a:moveTo>
                      <a:pt x="22" y="24"/>
                    </a:move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2" y="23"/>
                      <a:pt x="22" y="23"/>
                    </a:cubicBezTo>
                    <a:cubicBezTo>
                      <a:pt x="24" y="23"/>
                      <a:pt x="25" y="22"/>
                      <a:pt x="26" y="22"/>
                    </a:cubicBezTo>
                    <a:cubicBezTo>
                      <a:pt x="25" y="24"/>
                      <a:pt x="23" y="24"/>
                      <a:pt x="22" y="24"/>
                    </a:cubicBezTo>
                    <a:close/>
                    <a:moveTo>
                      <a:pt x="50" y="23"/>
                    </a:moveTo>
                    <a:cubicBezTo>
                      <a:pt x="52" y="24"/>
                      <a:pt x="54" y="24"/>
                      <a:pt x="55" y="24"/>
                    </a:cubicBezTo>
                    <a:cubicBezTo>
                      <a:pt x="55" y="25"/>
                      <a:pt x="54" y="24"/>
                      <a:pt x="54" y="25"/>
                    </a:cubicBezTo>
                    <a:cubicBezTo>
                      <a:pt x="53" y="25"/>
                      <a:pt x="51" y="25"/>
                      <a:pt x="50" y="23"/>
                    </a:cubicBezTo>
                    <a:cubicBezTo>
                      <a:pt x="50" y="23"/>
                      <a:pt x="50" y="23"/>
                      <a:pt x="50" y="23"/>
                    </a:cubicBezTo>
                    <a:close/>
                    <a:moveTo>
                      <a:pt x="7" y="3"/>
                    </a:moveTo>
                    <a:cubicBezTo>
                      <a:pt x="7" y="3"/>
                      <a:pt x="7" y="2"/>
                      <a:pt x="8" y="1"/>
                    </a:cubicBezTo>
                    <a:cubicBezTo>
                      <a:pt x="9" y="1"/>
                      <a:pt x="11" y="1"/>
                      <a:pt x="12" y="1"/>
                    </a:cubicBezTo>
                    <a:cubicBezTo>
                      <a:pt x="12" y="1"/>
                      <a:pt x="12" y="2"/>
                      <a:pt x="13" y="2"/>
                    </a:cubicBezTo>
                    <a:cubicBezTo>
                      <a:pt x="13" y="3"/>
                      <a:pt x="12" y="4"/>
                      <a:pt x="12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3"/>
                      <a:pt x="12" y="2"/>
                    </a:cubicBezTo>
                    <a:cubicBezTo>
                      <a:pt x="12" y="2"/>
                      <a:pt x="11" y="2"/>
                      <a:pt x="11" y="1"/>
                    </a:cubicBezTo>
                    <a:cubicBezTo>
                      <a:pt x="10" y="1"/>
                      <a:pt x="9" y="1"/>
                      <a:pt x="9" y="2"/>
                    </a:cubicBezTo>
                    <a:cubicBezTo>
                      <a:pt x="8" y="2"/>
                      <a:pt x="8" y="3"/>
                      <a:pt x="8" y="4"/>
                    </a:cubicBezTo>
                    <a:cubicBezTo>
                      <a:pt x="8" y="4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5"/>
                      <a:pt x="7" y="5"/>
                      <a:pt x="7" y="3"/>
                    </a:cubicBezTo>
                    <a:close/>
                    <a:moveTo>
                      <a:pt x="9" y="5"/>
                    </a:moveTo>
                    <a:cubicBezTo>
                      <a:pt x="10" y="5"/>
                      <a:pt x="11" y="5"/>
                      <a:pt x="12" y="5"/>
                    </a:cubicBezTo>
                    <a:cubicBezTo>
                      <a:pt x="12" y="6"/>
                      <a:pt x="12" y="6"/>
                      <a:pt x="11" y="7"/>
                    </a:cubicBezTo>
                    <a:cubicBezTo>
                      <a:pt x="11" y="7"/>
                      <a:pt x="10" y="7"/>
                      <a:pt x="9" y="6"/>
                    </a:cubicBezTo>
                    <a:cubicBezTo>
                      <a:pt x="9" y="6"/>
                      <a:pt x="9" y="5"/>
                      <a:pt x="9" y="5"/>
                    </a:cubicBezTo>
                    <a:close/>
                    <a:moveTo>
                      <a:pt x="9" y="3"/>
                    </a:moveTo>
                    <a:cubicBezTo>
                      <a:pt x="9" y="3"/>
                      <a:pt x="9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4"/>
                      <a:pt x="9" y="4"/>
                      <a:pt x="9" y="3"/>
                    </a:cubicBezTo>
                    <a:close/>
                    <a:moveTo>
                      <a:pt x="31" y="18"/>
                    </a:moveTo>
                    <a:cubicBezTo>
                      <a:pt x="31" y="17"/>
                      <a:pt x="31" y="15"/>
                      <a:pt x="32" y="14"/>
                    </a:cubicBezTo>
                    <a:cubicBezTo>
                      <a:pt x="33" y="14"/>
                      <a:pt x="34" y="14"/>
                      <a:pt x="34" y="14"/>
                    </a:cubicBezTo>
                    <a:cubicBezTo>
                      <a:pt x="33" y="14"/>
                      <a:pt x="32" y="15"/>
                      <a:pt x="31" y="16"/>
                    </a:cubicBezTo>
                    <a:cubicBezTo>
                      <a:pt x="31" y="17"/>
                      <a:pt x="31" y="17"/>
                      <a:pt x="31" y="18"/>
                    </a:cubicBezTo>
                    <a:cubicBezTo>
                      <a:pt x="32" y="19"/>
                      <a:pt x="33" y="18"/>
                      <a:pt x="34" y="19"/>
                    </a:cubicBezTo>
                    <a:cubicBezTo>
                      <a:pt x="34" y="19"/>
                      <a:pt x="34" y="19"/>
                      <a:pt x="33" y="19"/>
                    </a:cubicBezTo>
                    <a:cubicBezTo>
                      <a:pt x="32" y="19"/>
                      <a:pt x="32" y="19"/>
                      <a:pt x="31" y="18"/>
                    </a:cubicBezTo>
                    <a:close/>
                    <a:moveTo>
                      <a:pt x="29" y="21"/>
                    </a:moveTo>
                    <a:cubicBezTo>
                      <a:pt x="30" y="21"/>
                      <a:pt x="31" y="20"/>
                      <a:pt x="33" y="20"/>
                    </a:cubicBezTo>
                    <a:cubicBezTo>
                      <a:pt x="32" y="21"/>
                      <a:pt x="30" y="21"/>
                      <a:pt x="29" y="21"/>
                    </a:cubicBezTo>
                    <a:close/>
                    <a:moveTo>
                      <a:pt x="34" y="22"/>
                    </a:moveTo>
                    <a:cubicBezTo>
                      <a:pt x="33" y="23"/>
                      <a:pt x="32" y="25"/>
                      <a:pt x="31" y="26"/>
                    </a:cubicBezTo>
                    <a:cubicBezTo>
                      <a:pt x="31" y="26"/>
                      <a:pt x="31" y="27"/>
                      <a:pt x="31" y="27"/>
                    </a:cubicBezTo>
                    <a:cubicBezTo>
                      <a:pt x="31" y="26"/>
                      <a:pt x="31" y="25"/>
                      <a:pt x="31" y="25"/>
                    </a:cubicBezTo>
                    <a:cubicBezTo>
                      <a:pt x="32" y="24"/>
                      <a:pt x="33" y="22"/>
                      <a:pt x="34" y="21"/>
                    </a:cubicBezTo>
                    <a:cubicBezTo>
                      <a:pt x="34" y="21"/>
                      <a:pt x="34" y="21"/>
                      <a:pt x="34" y="22"/>
                    </a:cubicBezTo>
                    <a:close/>
                    <a:moveTo>
                      <a:pt x="35" y="19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lose/>
                    <a:moveTo>
                      <a:pt x="34" y="18"/>
                    </a:moveTo>
                    <a:cubicBezTo>
                      <a:pt x="33" y="18"/>
                      <a:pt x="33" y="18"/>
                      <a:pt x="32" y="17"/>
                    </a:cubicBezTo>
                    <a:cubicBezTo>
                      <a:pt x="32" y="17"/>
                      <a:pt x="32" y="16"/>
                      <a:pt x="32" y="16"/>
                    </a:cubicBezTo>
                    <a:cubicBezTo>
                      <a:pt x="33" y="15"/>
                      <a:pt x="35" y="14"/>
                      <a:pt x="35" y="15"/>
                    </a:cubicBezTo>
                    <a:cubicBezTo>
                      <a:pt x="35" y="16"/>
                      <a:pt x="35" y="17"/>
                      <a:pt x="34" y="18"/>
                    </a:cubicBezTo>
                    <a:close/>
                    <a:moveTo>
                      <a:pt x="35" y="18"/>
                    </a:moveTo>
                    <a:cubicBezTo>
                      <a:pt x="35" y="17"/>
                      <a:pt x="36" y="17"/>
                      <a:pt x="36" y="16"/>
                    </a:cubicBezTo>
                    <a:cubicBezTo>
                      <a:pt x="36" y="17"/>
                      <a:pt x="36" y="17"/>
                      <a:pt x="35" y="18"/>
                    </a:cubicBezTo>
                    <a:close/>
                    <a:moveTo>
                      <a:pt x="36" y="14"/>
                    </a:moveTo>
                    <a:cubicBezTo>
                      <a:pt x="35" y="14"/>
                      <a:pt x="35" y="13"/>
                      <a:pt x="34" y="13"/>
                    </a:cubicBezTo>
                    <a:cubicBezTo>
                      <a:pt x="35" y="13"/>
                      <a:pt x="35" y="13"/>
                      <a:pt x="36" y="13"/>
                    </a:cubicBezTo>
                    <a:cubicBezTo>
                      <a:pt x="36" y="14"/>
                      <a:pt x="36" y="14"/>
                      <a:pt x="36" y="14"/>
                    </a:cubicBezTo>
                    <a:close/>
                    <a:moveTo>
                      <a:pt x="36" y="16"/>
                    </a:moveTo>
                    <a:cubicBezTo>
                      <a:pt x="36" y="16"/>
                      <a:pt x="36" y="16"/>
                      <a:pt x="36" y="16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6"/>
                      <a:pt x="36" y="16"/>
                      <a:pt x="36" y="16"/>
                    </a:cubicBezTo>
                    <a:close/>
                    <a:moveTo>
                      <a:pt x="36" y="18"/>
                    </a:moveTo>
                    <a:cubicBezTo>
                      <a:pt x="36" y="17"/>
                      <a:pt x="36" y="17"/>
                      <a:pt x="37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8"/>
                      <a:pt x="37" y="18"/>
                      <a:pt x="36" y="18"/>
                    </a:cubicBezTo>
                    <a:close/>
                    <a:moveTo>
                      <a:pt x="37" y="15"/>
                    </a:moveTo>
                    <a:cubicBezTo>
                      <a:pt x="37" y="14"/>
                      <a:pt x="37" y="14"/>
                      <a:pt x="38" y="13"/>
                    </a:cubicBezTo>
                    <a:cubicBezTo>
                      <a:pt x="38" y="13"/>
                      <a:pt x="39" y="13"/>
                      <a:pt x="39" y="13"/>
                    </a:cubicBezTo>
                    <a:cubicBezTo>
                      <a:pt x="39" y="14"/>
                      <a:pt x="40" y="15"/>
                      <a:pt x="39" y="16"/>
                    </a:cubicBezTo>
                    <a:cubicBezTo>
                      <a:pt x="39" y="16"/>
                      <a:pt x="38" y="17"/>
                      <a:pt x="38" y="16"/>
                    </a:cubicBezTo>
                    <a:cubicBezTo>
                      <a:pt x="37" y="16"/>
                      <a:pt x="37" y="15"/>
                      <a:pt x="37" y="15"/>
                    </a:cubicBezTo>
                    <a:close/>
                    <a:moveTo>
                      <a:pt x="40" y="13"/>
                    </a:moveTo>
                    <a:cubicBezTo>
                      <a:pt x="40" y="13"/>
                      <a:pt x="41" y="13"/>
                      <a:pt x="41" y="13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2" y="13"/>
                      <a:pt x="41" y="15"/>
                      <a:pt x="40" y="13"/>
                    </a:cubicBezTo>
                    <a:close/>
                    <a:moveTo>
                      <a:pt x="43" y="14"/>
                    </a:moveTo>
                    <a:cubicBezTo>
                      <a:pt x="42" y="14"/>
                      <a:pt x="42" y="15"/>
                      <a:pt x="41" y="15"/>
                    </a:cubicBezTo>
                    <a:cubicBezTo>
                      <a:pt x="42" y="15"/>
                      <a:pt x="42" y="14"/>
                      <a:pt x="43" y="14"/>
                    </a:cubicBezTo>
                    <a:close/>
                    <a:moveTo>
                      <a:pt x="41" y="17"/>
                    </a:moveTo>
                    <a:cubicBezTo>
                      <a:pt x="41" y="17"/>
                      <a:pt x="41" y="17"/>
                      <a:pt x="41" y="17"/>
                    </a:cubicBezTo>
                    <a:cubicBezTo>
                      <a:pt x="41" y="17"/>
                      <a:pt x="41" y="17"/>
                      <a:pt x="41" y="17"/>
                    </a:cubicBezTo>
                    <a:cubicBezTo>
                      <a:pt x="41" y="17"/>
                      <a:pt x="41" y="17"/>
                      <a:pt x="41" y="17"/>
                    </a:cubicBezTo>
                    <a:cubicBezTo>
                      <a:pt x="41" y="17"/>
                      <a:pt x="41" y="17"/>
                      <a:pt x="41" y="17"/>
                    </a:cubicBezTo>
                    <a:close/>
                    <a:moveTo>
                      <a:pt x="41" y="20"/>
                    </a:moveTo>
                    <a:cubicBezTo>
                      <a:pt x="41" y="20"/>
                      <a:pt x="41" y="20"/>
                      <a:pt x="41" y="20"/>
                    </a:cubicBezTo>
                    <a:cubicBezTo>
                      <a:pt x="40" y="19"/>
                      <a:pt x="40" y="19"/>
                      <a:pt x="40" y="19"/>
                    </a:cubicBezTo>
                    <a:cubicBezTo>
                      <a:pt x="40" y="19"/>
                      <a:pt x="41" y="19"/>
                      <a:pt x="41" y="20"/>
                    </a:cubicBezTo>
                    <a:close/>
                    <a:moveTo>
                      <a:pt x="40" y="18"/>
                    </a:moveTo>
                    <a:cubicBezTo>
                      <a:pt x="40" y="18"/>
                      <a:pt x="40" y="18"/>
                      <a:pt x="40" y="18"/>
                    </a:cubicBezTo>
                    <a:cubicBezTo>
                      <a:pt x="40" y="18"/>
                      <a:pt x="40" y="18"/>
                      <a:pt x="40" y="18"/>
                    </a:cubicBezTo>
                    <a:close/>
                    <a:moveTo>
                      <a:pt x="39" y="18"/>
                    </a:moveTo>
                    <a:cubicBezTo>
                      <a:pt x="39" y="17"/>
                      <a:pt x="39" y="17"/>
                      <a:pt x="40" y="17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39" y="18"/>
                      <a:pt x="39" y="18"/>
                    </a:cubicBezTo>
                    <a:close/>
                    <a:moveTo>
                      <a:pt x="38" y="18"/>
                    </a:moveTo>
                    <a:cubicBezTo>
                      <a:pt x="38" y="18"/>
                      <a:pt x="38" y="18"/>
                      <a:pt x="38" y="18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38" y="17"/>
                      <a:pt x="38" y="17"/>
                      <a:pt x="38" y="18"/>
                    </a:cubicBezTo>
                    <a:close/>
                    <a:moveTo>
                      <a:pt x="38" y="19"/>
                    </a:moveTo>
                    <a:cubicBezTo>
                      <a:pt x="39" y="19"/>
                      <a:pt x="39" y="20"/>
                      <a:pt x="39" y="20"/>
                    </a:cubicBezTo>
                    <a:cubicBezTo>
                      <a:pt x="40" y="21"/>
                      <a:pt x="42" y="22"/>
                      <a:pt x="41" y="24"/>
                    </a:cubicBezTo>
                    <a:cubicBezTo>
                      <a:pt x="40" y="24"/>
                      <a:pt x="39" y="24"/>
                      <a:pt x="38" y="24"/>
                    </a:cubicBezTo>
                    <a:cubicBezTo>
                      <a:pt x="38" y="24"/>
                      <a:pt x="37" y="24"/>
                      <a:pt x="36" y="24"/>
                    </a:cubicBezTo>
                    <a:cubicBezTo>
                      <a:pt x="37" y="22"/>
                      <a:pt x="37" y="21"/>
                      <a:pt x="38" y="19"/>
                    </a:cubicBezTo>
                    <a:close/>
                    <a:moveTo>
                      <a:pt x="37" y="20"/>
                    </a:move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21"/>
                      <a:pt x="36" y="22"/>
                      <a:pt x="36" y="23"/>
                    </a:cubicBezTo>
                    <a:cubicBezTo>
                      <a:pt x="35" y="22"/>
                      <a:pt x="36" y="21"/>
                      <a:pt x="37" y="20"/>
                    </a:cubicBezTo>
                    <a:close/>
                    <a:moveTo>
                      <a:pt x="39" y="26"/>
                    </a:moveTo>
                    <a:cubicBezTo>
                      <a:pt x="38" y="26"/>
                      <a:pt x="37" y="26"/>
                      <a:pt x="36" y="26"/>
                    </a:cubicBezTo>
                    <a:cubicBezTo>
                      <a:pt x="36" y="25"/>
                      <a:pt x="35" y="25"/>
                      <a:pt x="35" y="25"/>
                    </a:cubicBezTo>
                    <a:cubicBezTo>
                      <a:pt x="36" y="24"/>
                      <a:pt x="37" y="25"/>
                      <a:pt x="38" y="25"/>
                    </a:cubicBezTo>
                    <a:cubicBezTo>
                      <a:pt x="39" y="25"/>
                      <a:pt x="40" y="24"/>
                      <a:pt x="41" y="25"/>
                    </a:cubicBezTo>
                    <a:cubicBezTo>
                      <a:pt x="41" y="25"/>
                      <a:pt x="42" y="24"/>
                      <a:pt x="42" y="25"/>
                    </a:cubicBezTo>
                    <a:cubicBezTo>
                      <a:pt x="42" y="26"/>
                      <a:pt x="40" y="25"/>
                      <a:pt x="39" y="26"/>
                    </a:cubicBezTo>
                    <a:close/>
                    <a:moveTo>
                      <a:pt x="42" y="19"/>
                    </a:moveTo>
                    <a:cubicBezTo>
                      <a:pt x="42" y="19"/>
                      <a:pt x="42" y="19"/>
                      <a:pt x="42" y="19"/>
                    </a:cubicBezTo>
                    <a:cubicBezTo>
                      <a:pt x="42" y="19"/>
                      <a:pt x="42" y="19"/>
                      <a:pt x="42" y="19"/>
                    </a:cubicBezTo>
                    <a:cubicBezTo>
                      <a:pt x="42" y="19"/>
                      <a:pt x="42" y="19"/>
                      <a:pt x="42" y="19"/>
                    </a:cubicBezTo>
                    <a:cubicBezTo>
                      <a:pt x="42" y="19"/>
                      <a:pt x="42" y="19"/>
                      <a:pt x="42" y="19"/>
                    </a:cubicBezTo>
                    <a:close/>
                    <a:moveTo>
                      <a:pt x="42" y="22"/>
                    </a:moveTo>
                    <a:cubicBezTo>
                      <a:pt x="42" y="22"/>
                      <a:pt x="42" y="23"/>
                      <a:pt x="42" y="23"/>
                    </a:cubicBezTo>
                    <a:cubicBezTo>
                      <a:pt x="42" y="23"/>
                      <a:pt x="42" y="22"/>
                      <a:pt x="42" y="22"/>
                    </a:cubicBezTo>
                    <a:close/>
                    <a:moveTo>
                      <a:pt x="43" y="25"/>
                    </a:move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5"/>
                      <a:pt x="43" y="24"/>
                      <a:pt x="43" y="24"/>
                    </a:cubicBezTo>
                    <a:cubicBezTo>
                      <a:pt x="43" y="24"/>
                      <a:pt x="43" y="24"/>
                      <a:pt x="43" y="25"/>
                    </a:cubicBezTo>
                    <a:close/>
                    <a:moveTo>
                      <a:pt x="45" y="26"/>
                    </a:moveTo>
                    <a:cubicBezTo>
                      <a:pt x="45" y="26"/>
                      <a:pt x="45" y="26"/>
                      <a:pt x="45" y="26"/>
                    </a:cubicBezTo>
                    <a:cubicBezTo>
                      <a:pt x="44" y="24"/>
                      <a:pt x="43" y="22"/>
                      <a:pt x="42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3" y="22"/>
                      <a:pt x="44" y="24"/>
                      <a:pt x="45" y="26"/>
                    </a:cubicBezTo>
                    <a:close/>
                    <a:moveTo>
                      <a:pt x="47" y="22"/>
                    </a:moveTo>
                    <a:cubicBezTo>
                      <a:pt x="47" y="22"/>
                      <a:pt x="47" y="22"/>
                      <a:pt x="47" y="22"/>
                    </a:cubicBezTo>
                    <a:cubicBezTo>
                      <a:pt x="46" y="22"/>
                      <a:pt x="45" y="21"/>
                      <a:pt x="44" y="20"/>
                    </a:cubicBezTo>
                    <a:cubicBezTo>
                      <a:pt x="44" y="20"/>
                      <a:pt x="44" y="20"/>
                      <a:pt x="44" y="20"/>
                    </a:cubicBezTo>
                    <a:cubicBezTo>
                      <a:pt x="45" y="20"/>
                      <a:pt x="46" y="21"/>
                      <a:pt x="47" y="22"/>
                    </a:cubicBezTo>
                    <a:close/>
                    <a:moveTo>
                      <a:pt x="46" y="15"/>
                    </a:moveTo>
                    <a:cubicBezTo>
                      <a:pt x="46" y="16"/>
                      <a:pt x="47" y="16"/>
                      <a:pt x="47" y="17"/>
                    </a:cubicBezTo>
                    <a:cubicBezTo>
                      <a:pt x="47" y="18"/>
                      <a:pt x="46" y="19"/>
                      <a:pt x="45" y="19"/>
                    </a:cubicBezTo>
                    <a:cubicBezTo>
                      <a:pt x="44" y="19"/>
                      <a:pt x="44" y="19"/>
                      <a:pt x="43" y="19"/>
                    </a:cubicBezTo>
                    <a:cubicBezTo>
                      <a:pt x="44" y="19"/>
                      <a:pt x="46" y="19"/>
                      <a:pt x="46" y="18"/>
                    </a:cubicBezTo>
                    <a:cubicBezTo>
                      <a:pt x="46" y="15"/>
                      <a:pt x="46" y="15"/>
                      <a:pt x="46" y="15"/>
                    </a:cubicBezTo>
                    <a:close/>
                    <a:moveTo>
                      <a:pt x="45" y="15"/>
                    </a:moveTo>
                    <a:cubicBezTo>
                      <a:pt x="45" y="16"/>
                      <a:pt x="46" y="17"/>
                      <a:pt x="45" y="17"/>
                    </a:cubicBezTo>
                    <a:cubicBezTo>
                      <a:pt x="45" y="18"/>
                      <a:pt x="44" y="18"/>
                      <a:pt x="43" y="18"/>
                    </a:cubicBezTo>
                    <a:cubicBezTo>
                      <a:pt x="43" y="18"/>
                      <a:pt x="42" y="18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2" y="17"/>
                      <a:pt x="41" y="16"/>
                      <a:pt x="42" y="16"/>
                    </a:cubicBezTo>
                    <a:cubicBezTo>
                      <a:pt x="42" y="15"/>
                      <a:pt x="44" y="14"/>
                      <a:pt x="45" y="15"/>
                    </a:cubicBezTo>
                    <a:close/>
                    <a:moveTo>
                      <a:pt x="68" y="12"/>
                    </a:moveTo>
                    <a:cubicBezTo>
                      <a:pt x="68" y="12"/>
                      <a:pt x="68" y="13"/>
                      <a:pt x="68" y="13"/>
                    </a:cubicBezTo>
                    <a:cubicBezTo>
                      <a:pt x="68" y="14"/>
                      <a:pt x="67" y="15"/>
                      <a:pt x="67" y="15"/>
                    </a:cubicBezTo>
                    <a:cubicBezTo>
                      <a:pt x="61" y="16"/>
                      <a:pt x="56" y="14"/>
                      <a:pt x="50" y="13"/>
                    </a:cubicBezTo>
                    <a:cubicBezTo>
                      <a:pt x="43" y="12"/>
                      <a:pt x="34" y="11"/>
                      <a:pt x="27" y="13"/>
                    </a:cubicBezTo>
                    <a:cubicBezTo>
                      <a:pt x="23" y="14"/>
                      <a:pt x="20" y="15"/>
                      <a:pt x="16" y="16"/>
                    </a:cubicBezTo>
                    <a:cubicBezTo>
                      <a:pt x="14" y="16"/>
                      <a:pt x="12" y="16"/>
                      <a:pt x="10" y="16"/>
                    </a:cubicBezTo>
                    <a:cubicBezTo>
                      <a:pt x="8" y="15"/>
                      <a:pt x="9" y="13"/>
                      <a:pt x="8" y="11"/>
                    </a:cubicBezTo>
                    <a:cubicBezTo>
                      <a:pt x="8" y="10"/>
                      <a:pt x="8" y="9"/>
                      <a:pt x="8" y="8"/>
                    </a:cubicBezTo>
                    <a:cubicBezTo>
                      <a:pt x="8" y="8"/>
                      <a:pt x="8" y="7"/>
                      <a:pt x="8" y="7"/>
                    </a:cubicBezTo>
                    <a:cubicBezTo>
                      <a:pt x="8" y="7"/>
                      <a:pt x="9" y="7"/>
                      <a:pt x="10" y="7"/>
                    </a:cubicBezTo>
                    <a:cubicBezTo>
                      <a:pt x="14" y="8"/>
                      <a:pt x="17" y="7"/>
                      <a:pt x="21" y="6"/>
                    </a:cubicBezTo>
                    <a:cubicBezTo>
                      <a:pt x="24" y="6"/>
                      <a:pt x="28" y="5"/>
                      <a:pt x="31" y="5"/>
                    </a:cubicBezTo>
                    <a:cubicBezTo>
                      <a:pt x="36" y="5"/>
                      <a:pt x="40" y="4"/>
                      <a:pt x="44" y="5"/>
                    </a:cubicBezTo>
                    <a:cubicBezTo>
                      <a:pt x="45" y="5"/>
                      <a:pt x="46" y="5"/>
                      <a:pt x="47" y="6"/>
                    </a:cubicBezTo>
                    <a:cubicBezTo>
                      <a:pt x="50" y="6"/>
                      <a:pt x="52" y="7"/>
                      <a:pt x="55" y="7"/>
                    </a:cubicBezTo>
                    <a:cubicBezTo>
                      <a:pt x="56" y="7"/>
                      <a:pt x="56" y="7"/>
                      <a:pt x="57" y="7"/>
                    </a:cubicBezTo>
                    <a:cubicBezTo>
                      <a:pt x="61" y="8"/>
                      <a:pt x="65" y="9"/>
                      <a:pt x="69" y="7"/>
                    </a:cubicBezTo>
                    <a:cubicBezTo>
                      <a:pt x="69" y="9"/>
                      <a:pt x="69" y="10"/>
                      <a:pt x="68" y="12"/>
                    </a:cubicBezTo>
                    <a:close/>
                    <a:moveTo>
                      <a:pt x="67" y="6"/>
                    </a:moveTo>
                    <a:cubicBezTo>
                      <a:pt x="67" y="7"/>
                      <a:pt x="66" y="7"/>
                      <a:pt x="66" y="7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65" y="7"/>
                      <a:pt x="65" y="6"/>
                      <a:pt x="65" y="6"/>
                    </a:cubicBezTo>
                    <a:cubicBezTo>
                      <a:pt x="66" y="6"/>
                      <a:pt x="66" y="6"/>
                      <a:pt x="67" y="6"/>
                    </a:cubicBezTo>
                    <a:close/>
                    <a:moveTo>
                      <a:pt x="67" y="5"/>
                    </a:moveTo>
                    <a:cubicBezTo>
                      <a:pt x="67" y="4"/>
                      <a:pt x="66" y="2"/>
                      <a:pt x="68" y="3"/>
                    </a:cubicBezTo>
                    <a:cubicBezTo>
                      <a:pt x="68" y="4"/>
                      <a:pt x="68" y="4"/>
                      <a:pt x="68" y="5"/>
                    </a:cubicBezTo>
                    <a:cubicBezTo>
                      <a:pt x="67" y="5"/>
                      <a:pt x="67" y="5"/>
                      <a:pt x="67" y="5"/>
                    </a:cubicBezTo>
                    <a:close/>
                    <a:moveTo>
                      <a:pt x="70" y="5"/>
                    </a:moveTo>
                    <a:cubicBezTo>
                      <a:pt x="70" y="5"/>
                      <a:pt x="69" y="6"/>
                      <a:pt x="68" y="6"/>
                    </a:cubicBezTo>
                    <a:cubicBezTo>
                      <a:pt x="68" y="5"/>
                      <a:pt x="69" y="4"/>
                      <a:pt x="69" y="3"/>
                    </a:cubicBezTo>
                    <a:cubicBezTo>
                      <a:pt x="68" y="2"/>
                      <a:pt x="67" y="2"/>
                      <a:pt x="66" y="2"/>
                    </a:cubicBezTo>
                    <a:cubicBezTo>
                      <a:pt x="66" y="2"/>
                      <a:pt x="66" y="3"/>
                      <a:pt x="66" y="3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65" y="5"/>
                      <a:pt x="65" y="4"/>
                      <a:pt x="64" y="3"/>
                    </a:cubicBezTo>
                    <a:cubicBezTo>
                      <a:pt x="64" y="2"/>
                      <a:pt x="65" y="1"/>
                      <a:pt x="66" y="1"/>
                    </a:cubicBezTo>
                    <a:cubicBezTo>
                      <a:pt x="67" y="0"/>
                      <a:pt x="68" y="0"/>
                      <a:pt x="68" y="1"/>
                    </a:cubicBezTo>
                    <a:cubicBezTo>
                      <a:pt x="69" y="1"/>
                      <a:pt x="70" y="1"/>
                      <a:pt x="70" y="2"/>
                    </a:cubicBezTo>
                    <a:cubicBezTo>
                      <a:pt x="71" y="3"/>
                      <a:pt x="70" y="4"/>
                      <a:pt x="70" y="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</p:grpSp>
        <p:grpSp>
          <p:nvGrpSpPr>
            <p:cNvPr id="245" name="Group 244"/>
            <p:cNvGrpSpPr/>
            <p:nvPr/>
          </p:nvGrpSpPr>
          <p:grpSpPr>
            <a:xfrm>
              <a:off x="2639219" y="2806651"/>
              <a:ext cx="3290888" cy="828675"/>
              <a:chOff x="2639219" y="2806651"/>
              <a:chExt cx="3290888" cy="828675"/>
            </a:xfrm>
          </p:grpSpPr>
          <p:sp>
            <p:nvSpPr>
              <p:cNvPr id="235" name="Freeform 196"/>
              <p:cNvSpPr>
                <a:spLocks noEditPoints="1"/>
              </p:cNvSpPr>
              <p:nvPr/>
            </p:nvSpPr>
            <p:spPr bwMode="auto">
              <a:xfrm>
                <a:off x="2639219" y="2806651"/>
                <a:ext cx="247650" cy="227013"/>
              </a:xfrm>
              <a:custGeom>
                <a:avLst/>
                <a:gdLst>
                  <a:gd name="T0" fmla="*/ 13 w 22"/>
                  <a:gd name="T1" fmla="*/ 15 h 20"/>
                  <a:gd name="T2" fmla="*/ 6 w 22"/>
                  <a:gd name="T3" fmla="*/ 15 h 20"/>
                  <a:gd name="T4" fmla="*/ 5 w 22"/>
                  <a:gd name="T5" fmla="*/ 17 h 20"/>
                  <a:gd name="T6" fmla="*/ 4 w 22"/>
                  <a:gd name="T7" fmla="*/ 18 h 20"/>
                  <a:gd name="T8" fmla="*/ 5 w 22"/>
                  <a:gd name="T9" fmla="*/ 19 h 20"/>
                  <a:gd name="T10" fmla="*/ 7 w 22"/>
                  <a:gd name="T11" fmla="*/ 20 h 20"/>
                  <a:gd name="T12" fmla="*/ 7 w 22"/>
                  <a:gd name="T13" fmla="*/ 20 h 20"/>
                  <a:gd name="T14" fmla="*/ 0 w 22"/>
                  <a:gd name="T15" fmla="*/ 20 h 20"/>
                  <a:gd name="T16" fmla="*/ 0 w 22"/>
                  <a:gd name="T17" fmla="*/ 20 h 20"/>
                  <a:gd name="T18" fmla="*/ 2 w 22"/>
                  <a:gd name="T19" fmla="*/ 19 h 20"/>
                  <a:gd name="T20" fmla="*/ 4 w 22"/>
                  <a:gd name="T21" fmla="*/ 16 h 20"/>
                  <a:gd name="T22" fmla="*/ 11 w 22"/>
                  <a:gd name="T23" fmla="*/ 0 h 20"/>
                  <a:gd name="T24" fmla="*/ 11 w 22"/>
                  <a:gd name="T25" fmla="*/ 0 h 20"/>
                  <a:gd name="T26" fmla="*/ 19 w 22"/>
                  <a:gd name="T27" fmla="*/ 16 h 20"/>
                  <a:gd name="T28" fmla="*/ 21 w 22"/>
                  <a:gd name="T29" fmla="*/ 19 h 20"/>
                  <a:gd name="T30" fmla="*/ 22 w 22"/>
                  <a:gd name="T31" fmla="*/ 20 h 20"/>
                  <a:gd name="T32" fmla="*/ 22 w 22"/>
                  <a:gd name="T33" fmla="*/ 20 h 20"/>
                  <a:gd name="T34" fmla="*/ 12 w 22"/>
                  <a:gd name="T35" fmla="*/ 20 h 20"/>
                  <a:gd name="T36" fmla="*/ 12 w 22"/>
                  <a:gd name="T37" fmla="*/ 20 h 20"/>
                  <a:gd name="T38" fmla="*/ 13 w 22"/>
                  <a:gd name="T39" fmla="*/ 20 h 20"/>
                  <a:gd name="T40" fmla="*/ 14 w 22"/>
                  <a:gd name="T41" fmla="*/ 19 h 20"/>
                  <a:gd name="T42" fmla="*/ 15 w 22"/>
                  <a:gd name="T43" fmla="*/ 19 h 20"/>
                  <a:gd name="T44" fmla="*/ 14 w 22"/>
                  <a:gd name="T45" fmla="*/ 18 h 20"/>
                  <a:gd name="T46" fmla="*/ 14 w 22"/>
                  <a:gd name="T47" fmla="*/ 17 h 20"/>
                  <a:gd name="T48" fmla="*/ 13 w 22"/>
                  <a:gd name="T49" fmla="*/ 15 h 20"/>
                  <a:gd name="T50" fmla="*/ 12 w 22"/>
                  <a:gd name="T51" fmla="*/ 13 h 20"/>
                  <a:gd name="T52" fmla="*/ 9 w 22"/>
                  <a:gd name="T53" fmla="*/ 6 h 20"/>
                  <a:gd name="T54" fmla="*/ 6 w 22"/>
                  <a:gd name="T55" fmla="*/ 13 h 20"/>
                  <a:gd name="T56" fmla="*/ 12 w 22"/>
                  <a:gd name="T5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2" h="20">
                    <a:moveTo>
                      <a:pt x="13" y="15"/>
                    </a:moveTo>
                    <a:cubicBezTo>
                      <a:pt x="6" y="15"/>
                      <a:pt x="6" y="15"/>
                      <a:pt x="6" y="15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4" y="18"/>
                      <a:pt x="4" y="18"/>
                    </a:cubicBezTo>
                    <a:cubicBezTo>
                      <a:pt x="4" y="19"/>
                      <a:pt x="5" y="19"/>
                      <a:pt x="5" y="19"/>
                    </a:cubicBezTo>
                    <a:cubicBezTo>
                      <a:pt x="5" y="20"/>
                      <a:pt x="6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0"/>
                      <a:pt x="2" y="19"/>
                      <a:pt x="2" y="19"/>
                    </a:cubicBezTo>
                    <a:cubicBezTo>
                      <a:pt x="3" y="18"/>
                      <a:pt x="3" y="17"/>
                      <a:pt x="4" y="16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20" y="18"/>
                      <a:pt x="20" y="19"/>
                      <a:pt x="21" y="19"/>
                    </a:cubicBezTo>
                    <a:cubicBezTo>
                      <a:pt x="21" y="20"/>
                      <a:pt x="21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20"/>
                      <a:pt x="14" y="20"/>
                      <a:pt x="14" y="19"/>
                    </a:cubicBezTo>
                    <a:cubicBezTo>
                      <a:pt x="14" y="19"/>
                      <a:pt x="15" y="19"/>
                      <a:pt x="15" y="19"/>
                    </a:cubicBezTo>
                    <a:cubicBezTo>
                      <a:pt x="15" y="19"/>
                      <a:pt x="14" y="18"/>
                      <a:pt x="14" y="18"/>
                    </a:cubicBezTo>
                    <a:cubicBezTo>
                      <a:pt x="14" y="18"/>
                      <a:pt x="14" y="18"/>
                      <a:pt x="14" y="17"/>
                    </a:cubicBezTo>
                    <a:cubicBezTo>
                      <a:pt x="13" y="15"/>
                      <a:pt x="13" y="15"/>
                      <a:pt x="13" y="15"/>
                    </a:cubicBezTo>
                    <a:close/>
                    <a:moveTo>
                      <a:pt x="12" y="13"/>
                    </a:moveTo>
                    <a:cubicBezTo>
                      <a:pt x="9" y="6"/>
                      <a:pt x="9" y="6"/>
                      <a:pt x="9" y="6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12" y="13"/>
                      <a:pt x="12" y="13"/>
                      <a:pt x="12" y="1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36" name="Freeform 197"/>
              <p:cNvSpPr>
                <a:spLocks/>
              </p:cNvSpPr>
              <p:nvPr/>
            </p:nvSpPr>
            <p:spPr bwMode="auto">
              <a:xfrm>
                <a:off x="2875756" y="2874913"/>
                <a:ext cx="168275" cy="169863"/>
              </a:xfrm>
              <a:custGeom>
                <a:avLst/>
                <a:gdLst>
                  <a:gd name="T0" fmla="*/ 13 w 15"/>
                  <a:gd name="T1" fmla="*/ 0 h 15"/>
                  <a:gd name="T2" fmla="*/ 13 w 15"/>
                  <a:gd name="T3" fmla="*/ 11 h 15"/>
                  <a:gd name="T4" fmla="*/ 14 w 15"/>
                  <a:gd name="T5" fmla="*/ 13 h 15"/>
                  <a:gd name="T6" fmla="*/ 15 w 15"/>
                  <a:gd name="T7" fmla="*/ 14 h 15"/>
                  <a:gd name="T8" fmla="*/ 15 w 15"/>
                  <a:gd name="T9" fmla="*/ 14 h 15"/>
                  <a:gd name="T10" fmla="*/ 9 w 15"/>
                  <a:gd name="T11" fmla="*/ 14 h 15"/>
                  <a:gd name="T12" fmla="*/ 9 w 15"/>
                  <a:gd name="T13" fmla="*/ 12 h 15"/>
                  <a:gd name="T14" fmla="*/ 7 w 15"/>
                  <a:gd name="T15" fmla="*/ 14 h 15"/>
                  <a:gd name="T16" fmla="*/ 5 w 15"/>
                  <a:gd name="T17" fmla="*/ 15 h 15"/>
                  <a:gd name="T18" fmla="*/ 3 w 15"/>
                  <a:gd name="T19" fmla="*/ 14 h 15"/>
                  <a:gd name="T20" fmla="*/ 2 w 15"/>
                  <a:gd name="T21" fmla="*/ 12 h 15"/>
                  <a:gd name="T22" fmla="*/ 1 w 15"/>
                  <a:gd name="T23" fmla="*/ 9 h 15"/>
                  <a:gd name="T24" fmla="*/ 1 w 15"/>
                  <a:gd name="T25" fmla="*/ 3 h 15"/>
                  <a:gd name="T26" fmla="*/ 1 w 15"/>
                  <a:gd name="T27" fmla="*/ 1 h 15"/>
                  <a:gd name="T28" fmla="*/ 0 w 15"/>
                  <a:gd name="T29" fmla="*/ 1 h 15"/>
                  <a:gd name="T30" fmla="*/ 0 w 15"/>
                  <a:gd name="T31" fmla="*/ 0 h 15"/>
                  <a:gd name="T32" fmla="*/ 6 w 15"/>
                  <a:gd name="T33" fmla="*/ 0 h 15"/>
                  <a:gd name="T34" fmla="*/ 6 w 15"/>
                  <a:gd name="T35" fmla="*/ 10 h 15"/>
                  <a:gd name="T36" fmla="*/ 6 w 15"/>
                  <a:gd name="T37" fmla="*/ 12 h 15"/>
                  <a:gd name="T38" fmla="*/ 6 w 15"/>
                  <a:gd name="T39" fmla="*/ 13 h 15"/>
                  <a:gd name="T40" fmla="*/ 7 w 15"/>
                  <a:gd name="T41" fmla="*/ 13 h 15"/>
                  <a:gd name="T42" fmla="*/ 8 w 15"/>
                  <a:gd name="T43" fmla="*/ 12 h 15"/>
                  <a:gd name="T44" fmla="*/ 9 w 15"/>
                  <a:gd name="T45" fmla="*/ 11 h 15"/>
                  <a:gd name="T46" fmla="*/ 9 w 15"/>
                  <a:gd name="T47" fmla="*/ 3 h 15"/>
                  <a:gd name="T48" fmla="*/ 9 w 15"/>
                  <a:gd name="T49" fmla="*/ 1 h 15"/>
                  <a:gd name="T50" fmla="*/ 8 w 15"/>
                  <a:gd name="T51" fmla="*/ 1 h 15"/>
                  <a:gd name="T52" fmla="*/ 8 w 15"/>
                  <a:gd name="T53" fmla="*/ 0 h 15"/>
                  <a:gd name="T54" fmla="*/ 13 w 15"/>
                  <a:gd name="T5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5" h="15">
                    <a:moveTo>
                      <a:pt x="13" y="0"/>
                    </a:move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12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5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3"/>
                      <a:pt x="8" y="14"/>
                      <a:pt x="7" y="14"/>
                    </a:cubicBezTo>
                    <a:cubicBezTo>
                      <a:pt x="7" y="15"/>
                      <a:pt x="6" y="15"/>
                      <a:pt x="5" y="15"/>
                    </a:cubicBezTo>
                    <a:cubicBezTo>
                      <a:pt x="4" y="15"/>
                      <a:pt x="3" y="15"/>
                      <a:pt x="3" y="14"/>
                    </a:cubicBezTo>
                    <a:cubicBezTo>
                      <a:pt x="2" y="14"/>
                      <a:pt x="2" y="13"/>
                      <a:pt x="2" y="12"/>
                    </a:cubicBezTo>
                    <a:cubicBezTo>
                      <a:pt x="1" y="12"/>
                      <a:pt x="1" y="11"/>
                      <a:pt x="1" y="9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3"/>
                    </a:cubicBezTo>
                    <a:cubicBezTo>
                      <a:pt x="6" y="13"/>
                      <a:pt x="7" y="13"/>
                      <a:pt x="7" y="13"/>
                    </a:cubicBezTo>
                    <a:cubicBezTo>
                      <a:pt x="7" y="13"/>
                      <a:pt x="8" y="13"/>
                      <a:pt x="8" y="12"/>
                    </a:cubicBezTo>
                    <a:cubicBezTo>
                      <a:pt x="8" y="12"/>
                      <a:pt x="9" y="12"/>
                      <a:pt x="9" y="11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3" y="0"/>
                      <a:pt x="13" y="0"/>
                      <a:pt x="1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37" name="Freeform 198"/>
              <p:cNvSpPr>
                <a:spLocks/>
              </p:cNvSpPr>
              <p:nvPr/>
            </p:nvSpPr>
            <p:spPr bwMode="auto">
              <a:xfrm>
                <a:off x="3055144" y="2874913"/>
                <a:ext cx="112713" cy="169863"/>
              </a:xfrm>
              <a:custGeom>
                <a:avLst/>
                <a:gdLst>
                  <a:gd name="T0" fmla="*/ 9 w 10"/>
                  <a:gd name="T1" fmla="*/ 0 h 15"/>
                  <a:gd name="T2" fmla="*/ 9 w 10"/>
                  <a:gd name="T3" fmla="*/ 5 h 15"/>
                  <a:gd name="T4" fmla="*/ 9 w 10"/>
                  <a:gd name="T5" fmla="*/ 5 h 15"/>
                  <a:gd name="T6" fmla="*/ 7 w 10"/>
                  <a:gd name="T7" fmla="*/ 2 h 15"/>
                  <a:gd name="T8" fmla="*/ 5 w 10"/>
                  <a:gd name="T9" fmla="*/ 1 h 15"/>
                  <a:gd name="T10" fmla="*/ 4 w 10"/>
                  <a:gd name="T11" fmla="*/ 1 h 15"/>
                  <a:gd name="T12" fmla="*/ 3 w 10"/>
                  <a:gd name="T13" fmla="*/ 2 h 15"/>
                  <a:gd name="T14" fmla="*/ 3 w 10"/>
                  <a:gd name="T15" fmla="*/ 3 h 15"/>
                  <a:gd name="T16" fmla="*/ 6 w 10"/>
                  <a:gd name="T17" fmla="*/ 5 h 15"/>
                  <a:gd name="T18" fmla="*/ 9 w 10"/>
                  <a:gd name="T19" fmla="*/ 8 h 15"/>
                  <a:gd name="T20" fmla="*/ 10 w 10"/>
                  <a:gd name="T21" fmla="*/ 10 h 15"/>
                  <a:gd name="T22" fmla="*/ 9 w 10"/>
                  <a:gd name="T23" fmla="*/ 12 h 15"/>
                  <a:gd name="T24" fmla="*/ 8 w 10"/>
                  <a:gd name="T25" fmla="*/ 14 h 15"/>
                  <a:gd name="T26" fmla="*/ 5 w 10"/>
                  <a:gd name="T27" fmla="*/ 15 h 15"/>
                  <a:gd name="T28" fmla="*/ 3 w 10"/>
                  <a:gd name="T29" fmla="*/ 14 h 15"/>
                  <a:gd name="T30" fmla="*/ 2 w 10"/>
                  <a:gd name="T31" fmla="*/ 14 h 15"/>
                  <a:gd name="T32" fmla="*/ 1 w 10"/>
                  <a:gd name="T33" fmla="*/ 15 h 15"/>
                  <a:gd name="T34" fmla="*/ 1 w 10"/>
                  <a:gd name="T35" fmla="*/ 15 h 15"/>
                  <a:gd name="T36" fmla="*/ 0 w 10"/>
                  <a:gd name="T37" fmla="*/ 10 h 15"/>
                  <a:gd name="T38" fmla="*/ 1 w 10"/>
                  <a:gd name="T39" fmla="*/ 10 h 15"/>
                  <a:gd name="T40" fmla="*/ 3 w 10"/>
                  <a:gd name="T41" fmla="*/ 13 h 15"/>
                  <a:gd name="T42" fmla="*/ 5 w 10"/>
                  <a:gd name="T43" fmla="*/ 14 h 15"/>
                  <a:gd name="T44" fmla="*/ 6 w 10"/>
                  <a:gd name="T45" fmla="*/ 13 h 15"/>
                  <a:gd name="T46" fmla="*/ 7 w 10"/>
                  <a:gd name="T47" fmla="*/ 12 h 15"/>
                  <a:gd name="T48" fmla="*/ 6 w 10"/>
                  <a:gd name="T49" fmla="*/ 11 h 15"/>
                  <a:gd name="T50" fmla="*/ 4 w 10"/>
                  <a:gd name="T51" fmla="*/ 9 h 15"/>
                  <a:gd name="T52" fmla="*/ 1 w 10"/>
                  <a:gd name="T53" fmla="*/ 7 h 15"/>
                  <a:gd name="T54" fmla="*/ 0 w 10"/>
                  <a:gd name="T55" fmla="*/ 4 h 15"/>
                  <a:gd name="T56" fmla="*/ 1 w 10"/>
                  <a:gd name="T57" fmla="*/ 1 h 15"/>
                  <a:gd name="T58" fmla="*/ 4 w 10"/>
                  <a:gd name="T59" fmla="*/ 0 h 15"/>
                  <a:gd name="T60" fmla="*/ 7 w 10"/>
                  <a:gd name="T61" fmla="*/ 0 h 15"/>
                  <a:gd name="T62" fmla="*/ 7 w 10"/>
                  <a:gd name="T63" fmla="*/ 1 h 15"/>
                  <a:gd name="T64" fmla="*/ 8 w 10"/>
                  <a:gd name="T65" fmla="*/ 1 h 15"/>
                  <a:gd name="T66" fmla="*/ 8 w 10"/>
                  <a:gd name="T67" fmla="*/ 0 h 15"/>
                  <a:gd name="T68" fmla="*/ 9 w 10"/>
                  <a:gd name="T6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" h="15">
                    <a:moveTo>
                      <a:pt x="9" y="0"/>
                    </a:move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3"/>
                      <a:pt x="7" y="2"/>
                      <a:pt x="7" y="2"/>
                    </a:cubicBezTo>
                    <a:cubicBezTo>
                      <a:pt x="6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5" y="4"/>
                      <a:pt x="6" y="5"/>
                    </a:cubicBezTo>
                    <a:cubicBezTo>
                      <a:pt x="8" y="6"/>
                      <a:pt x="9" y="7"/>
                      <a:pt x="9" y="8"/>
                    </a:cubicBezTo>
                    <a:cubicBezTo>
                      <a:pt x="10" y="9"/>
                      <a:pt x="10" y="9"/>
                      <a:pt x="10" y="10"/>
                    </a:cubicBezTo>
                    <a:cubicBezTo>
                      <a:pt x="10" y="11"/>
                      <a:pt x="10" y="12"/>
                      <a:pt x="9" y="12"/>
                    </a:cubicBezTo>
                    <a:cubicBezTo>
                      <a:pt x="9" y="13"/>
                      <a:pt x="8" y="14"/>
                      <a:pt x="8" y="14"/>
                    </a:cubicBezTo>
                    <a:cubicBezTo>
                      <a:pt x="7" y="15"/>
                      <a:pt x="6" y="15"/>
                      <a:pt x="5" y="15"/>
                    </a:cubicBezTo>
                    <a:cubicBezTo>
                      <a:pt x="5" y="15"/>
                      <a:pt x="4" y="15"/>
                      <a:pt x="3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1" y="14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1"/>
                      <a:pt x="2" y="12"/>
                      <a:pt x="3" y="13"/>
                    </a:cubicBezTo>
                    <a:cubicBezTo>
                      <a:pt x="3" y="13"/>
                      <a:pt x="4" y="14"/>
                      <a:pt x="5" y="14"/>
                    </a:cubicBezTo>
                    <a:cubicBezTo>
                      <a:pt x="5" y="14"/>
                      <a:pt x="6" y="14"/>
                      <a:pt x="6" y="13"/>
                    </a:cubicBezTo>
                    <a:cubicBezTo>
                      <a:pt x="6" y="13"/>
                      <a:pt x="7" y="13"/>
                      <a:pt x="7" y="12"/>
                    </a:cubicBezTo>
                    <a:cubicBezTo>
                      <a:pt x="7" y="12"/>
                      <a:pt x="6" y="11"/>
                      <a:pt x="6" y="11"/>
                    </a:cubicBezTo>
                    <a:cubicBezTo>
                      <a:pt x="6" y="11"/>
                      <a:pt x="5" y="10"/>
                      <a:pt x="4" y="9"/>
                    </a:cubicBezTo>
                    <a:cubicBezTo>
                      <a:pt x="3" y="8"/>
                      <a:pt x="2" y="7"/>
                      <a:pt x="1" y="7"/>
                    </a:cubicBezTo>
                    <a:cubicBezTo>
                      <a:pt x="0" y="6"/>
                      <a:pt x="0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38" name="Freeform 199"/>
              <p:cNvSpPr>
                <a:spLocks/>
              </p:cNvSpPr>
              <p:nvPr/>
            </p:nvSpPr>
            <p:spPr bwMode="auto">
              <a:xfrm>
                <a:off x="3167856" y="2817763"/>
                <a:ext cx="112713" cy="227013"/>
              </a:xfrm>
              <a:custGeom>
                <a:avLst/>
                <a:gdLst>
                  <a:gd name="T0" fmla="*/ 6 w 10"/>
                  <a:gd name="T1" fmla="*/ 0 h 20"/>
                  <a:gd name="T2" fmla="*/ 6 w 10"/>
                  <a:gd name="T3" fmla="*/ 5 h 20"/>
                  <a:gd name="T4" fmla="*/ 10 w 10"/>
                  <a:gd name="T5" fmla="*/ 5 h 20"/>
                  <a:gd name="T6" fmla="*/ 10 w 10"/>
                  <a:gd name="T7" fmla="*/ 7 h 20"/>
                  <a:gd name="T8" fmla="*/ 6 w 10"/>
                  <a:gd name="T9" fmla="*/ 7 h 20"/>
                  <a:gd name="T10" fmla="*/ 6 w 10"/>
                  <a:gd name="T11" fmla="*/ 15 h 20"/>
                  <a:gd name="T12" fmla="*/ 6 w 10"/>
                  <a:gd name="T13" fmla="*/ 17 h 20"/>
                  <a:gd name="T14" fmla="*/ 7 w 10"/>
                  <a:gd name="T15" fmla="*/ 18 h 20"/>
                  <a:gd name="T16" fmla="*/ 7 w 10"/>
                  <a:gd name="T17" fmla="*/ 18 h 20"/>
                  <a:gd name="T18" fmla="*/ 9 w 10"/>
                  <a:gd name="T19" fmla="*/ 16 h 20"/>
                  <a:gd name="T20" fmla="*/ 10 w 10"/>
                  <a:gd name="T21" fmla="*/ 17 h 20"/>
                  <a:gd name="T22" fmla="*/ 6 w 10"/>
                  <a:gd name="T23" fmla="*/ 20 h 20"/>
                  <a:gd name="T24" fmla="*/ 3 w 10"/>
                  <a:gd name="T25" fmla="*/ 19 h 20"/>
                  <a:gd name="T26" fmla="*/ 2 w 10"/>
                  <a:gd name="T27" fmla="*/ 17 h 20"/>
                  <a:gd name="T28" fmla="*/ 2 w 10"/>
                  <a:gd name="T29" fmla="*/ 14 h 20"/>
                  <a:gd name="T30" fmla="*/ 2 w 10"/>
                  <a:gd name="T31" fmla="*/ 7 h 20"/>
                  <a:gd name="T32" fmla="*/ 0 w 10"/>
                  <a:gd name="T33" fmla="*/ 7 h 20"/>
                  <a:gd name="T34" fmla="*/ 0 w 10"/>
                  <a:gd name="T35" fmla="*/ 6 h 20"/>
                  <a:gd name="T36" fmla="*/ 3 w 10"/>
                  <a:gd name="T37" fmla="*/ 3 h 20"/>
                  <a:gd name="T38" fmla="*/ 6 w 10"/>
                  <a:gd name="T39" fmla="*/ 0 h 20"/>
                  <a:gd name="T40" fmla="*/ 6 w 10"/>
                  <a:gd name="T41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" h="20">
                    <a:moveTo>
                      <a:pt x="6" y="0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6"/>
                      <a:pt x="6" y="17"/>
                      <a:pt x="6" y="17"/>
                    </a:cubicBezTo>
                    <a:cubicBezTo>
                      <a:pt x="6" y="17"/>
                      <a:pt x="7" y="17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8" y="18"/>
                      <a:pt x="9" y="17"/>
                      <a:pt x="9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9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9"/>
                    </a:cubicBezTo>
                    <a:cubicBezTo>
                      <a:pt x="3" y="18"/>
                      <a:pt x="2" y="18"/>
                      <a:pt x="2" y="17"/>
                    </a:cubicBezTo>
                    <a:cubicBezTo>
                      <a:pt x="2" y="17"/>
                      <a:pt x="2" y="16"/>
                      <a:pt x="2" y="1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3" y="4"/>
                      <a:pt x="3" y="3"/>
                    </a:cubicBezTo>
                    <a:cubicBezTo>
                      <a:pt x="4" y="2"/>
                      <a:pt x="5" y="1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39" name="Freeform 200"/>
              <p:cNvSpPr>
                <a:spLocks/>
              </p:cNvSpPr>
              <p:nvPr/>
            </p:nvSpPr>
            <p:spPr bwMode="auto">
              <a:xfrm>
                <a:off x="3291681" y="2874913"/>
                <a:ext cx="136525" cy="158750"/>
              </a:xfrm>
              <a:custGeom>
                <a:avLst/>
                <a:gdLst>
                  <a:gd name="T0" fmla="*/ 5 w 12"/>
                  <a:gd name="T1" fmla="*/ 0 h 14"/>
                  <a:gd name="T2" fmla="*/ 5 w 12"/>
                  <a:gd name="T3" fmla="*/ 3 h 14"/>
                  <a:gd name="T4" fmla="*/ 8 w 12"/>
                  <a:gd name="T5" fmla="*/ 1 h 14"/>
                  <a:gd name="T6" fmla="*/ 10 w 12"/>
                  <a:gd name="T7" fmla="*/ 0 h 14"/>
                  <a:gd name="T8" fmla="*/ 11 w 12"/>
                  <a:gd name="T9" fmla="*/ 0 h 14"/>
                  <a:gd name="T10" fmla="*/ 12 w 12"/>
                  <a:gd name="T11" fmla="*/ 2 h 14"/>
                  <a:gd name="T12" fmla="*/ 11 w 12"/>
                  <a:gd name="T13" fmla="*/ 3 h 14"/>
                  <a:gd name="T14" fmla="*/ 10 w 12"/>
                  <a:gd name="T15" fmla="*/ 4 h 14"/>
                  <a:gd name="T16" fmla="*/ 9 w 12"/>
                  <a:gd name="T17" fmla="*/ 3 h 14"/>
                  <a:gd name="T18" fmla="*/ 8 w 12"/>
                  <a:gd name="T19" fmla="*/ 3 h 14"/>
                  <a:gd name="T20" fmla="*/ 8 w 12"/>
                  <a:gd name="T21" fmla="*/ 3 h 14"/>
                  <a:gd name="T22" fmla="*/ 7 w 12"/>
                  <a:gd name="T23" fmla="*/ 3 h 14"/>
                  <a:gd name="T24" fmla="*/ 6 w 12"/>
                  <a:gd name="T25" fmla="*/ 5 h 14"/>
                  <a:gd name="T26" fmla="*/ 5 w 12"/>
                  <a:gd name="T27" fmla="*/ 8 h 14"/>
                  <a:gd name="T28" fmla="*/ 5 w 12"/>
                  <a:gd name="T29" fmla="*/ 11 h 14"/>
                  <a:gd name="T30" fmla="*/ 5 w 12"/>
                  <a:gd name="T31" fmla="*/ 12 h 14"/>
                  <a:gd name="T32" fmla="*/ 6 w 12"/>
                  <a:gd name="T33" fmla="*/ 13 h 14"/>
                  <a:gd name="T34" fmla="*/ 6 w 12"/>
                  <a:gd name="T35" fmla="*/ 14 h 14"/>
                  <a:gd name="T36" fmla="*/ 7 w 12"/>
                  <a:gd name="T37" fmla="*/ 14 h 14"/>
                  <a:gd name="T38" fmla="*/ 7 w 12"/>
                  <a:gd name="T39" fmla="*/ 14 h 14"/>
                  <a:gd name="T40" fmla="*/ 0 w 12"/>
                  <a:gd name="T41" fmla="*/ 14 h 14"/>
                  <a:gd name="T42" fmla="*/ 0 w 12"/>
                  <a:gd name="T43" fmla="*/ 14 h 14"/>
                  <a:gd name="T44" fmla="*/ 1 w 12"/>
                  <a:gd name="T45" fmla="*/ 13 h 14"/>
                  <a:gd name="T46" fmla="*/ 1 w 12"/>
                  <a:gd name="T47" fmla="*/ 11 h 14"/>
                  <a:gd name="T48" fmla="*/ 1 w 12"/>
                  <a:gd name="T49" fmla="*/ 3 h 14"/>
                  <a:gd name="T50" fmla="*/ 1 w 12"/>
                  <a:gd name="T51" fmla="*/ 2 h 14"/>
                  <a:gd name="T52" fmla="*/ 1 w 12"/>
                  <a:gd name="T53" fmla="*/ 1 h 14"/>
                  <a:gd name="T54" fmla="*/ 0 w 12"/>
                  <a:gd name="T55" fmla="*/ 1 h 14"/>
                  <a:gd name="T56" fmla="*/ 0 w 12"/>
                  <a:gd name="T57" fmla="*/ 0 h 14"/>
                  <a:gd name="T58" fmla="*/ 5 w 12"/>
                  <a:gd name="T5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" h="14">
                    <a:moveTo>
                      <a:pt x="5" y="0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6" y="2"/>
                      <a:pt x="7" y="1"/>
                      <a:pt x="8" y="1"/>
                    </a:cubicBezTo>
                    <a:cubicBezTo>
                      <a:pt x="9" y="0"/>
                      <a:pt x="9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1"/>
                      <a:pt x="12" y="1"/>
                      <a:pt x="12" y="2"/>
                    </a:cubicBezTo>
                    <a:cubicBezTo>
                      <a:pt x="12" y="3"/>
                      <a:pt x="12" y="3"/>
                      <a:pt x="11" y="3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10" y="4"/>
                      <a:pt x="9" y="4"/>
                      <a:pt x="9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6" y="5"/>
                    </a:cubicBezTo>
                    <a:cubicBezTo>
                      <a:pt x="6" y="6"/>
                      <a:pt x="5" y="7"/>
                      <a:pt x="5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4"/>
                    </a:cubicBezTo>
                    <a:cubicBezTo>
                      <a:pt x="6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1" y="14"/>
                      <a:pt x="1" y="13"/>
                    </a:cubicBezTo>
                    <a:cubicBezTo>
                      <a:pt x="1" y="13"/>
                      <a:pt x="1" y="12"/>
                      <a:pt x="1" y="1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40" name="Freeform 201"/>
              <p:cNvSpPr>
                <a:spLocks noEditPoints="1"/>
              </p:cNvSpPr>
              <p:nvPr/>
            </p:nvSpPr>
            <p:spPr bwMode="auto">
              <a:xfrm>
                <a:off x="3428206" y="2874913"/>
                <a:ext cx="157163" cy="169863"/>
              </a:xfrm>
              <a:custGeom>
                <a:avLst/>
                <a:gdLst>
                  <a:gd name="T0" fmla="*/ 8 w 14"/>
                  <a:gd name="T1" fmla="*/ 12 h 15"/>
                  <a:gd name="T2" fmla="*/ 3 w 14"/>
                  <a:gd name="T3" fmla="*/ 15 h 15"/>
                  <a:gd name="T4" fmla="*/ 1 w 14"/>
                  <a:gd name="T5" fmla="*/ 14 h 15"/>
                  <a:gd name="T6" fmla="*/ 0 w 14"/>
                  <a:gd name="T7" fmla="*/ 12 h 15"/>
                  <a:gd name="T8" fmla="*/ 2 w 14"/>
                  <a:gd name="T9" fmla="*/ 9 h 15"/>
                  <a:gd name="T10" fmla="*/ 8 w 14"/>
                  <a:gd name="T11" fmla="*/ 5 h 15"/>
                  <a:gd name="T12" fmla="*/ 8 w 14"/>
                  <a:gd name="T13" fmla="*/ 4 h 15"/>
                  <a:gd name="T14" fmla="*/ 7 w 14"/>
                  <a:gd name="T15" fmla="*/ 2 h 15"/>
                  <a:gd name="T16" fmla="*/ 7 w 14"/>
                  <a:gd name="T17" fmla="*/ 1 h 15"/>
                  <a:gd name="T18" fmla="*/ 6 w 14"/>
                  <a:gd name="T19" fmla="*/ 1 h 15"/>
                  <a:gd name="T20" fmla="*/ 4 w 14"/>
                  <a:gd name="T21" fmla="*/ 1 h 15"/>
                  <a:gd name="T22" fmla="*/ 4 w 14"/>
                  <a:gd name="T23" fmla="*/ 2 h 15"/>
                  <a:gd name="T24" fmla="*/ 4 w 14"/>
                  <a:gd name="T25" fmla="*/ 3 h 15"/>
                  <a:gd name="T26" fmla="*/ 5 w 14"/>
                  <a:gd name="T27" fmla="*/ 4 h 15"/>
                  <a:gd name="T28" fmla="*/ 4 w 14"/>
                  <a:gd name="T29" fmla="*/ 5 h 15"/>
                  <a:gd name="T30" fmla="*/ 3 w 14"/>
                  <a:gd name="T31" fmla="*/ 6 h 15"/>
                  <a:gd name="T32" fmla="*/ 1 w 14"/>
                  <a:gd name="T33" fmla="*/ 5 h 15"/>
                  <a:gd name="T34" fmla="*/ 0 w 14"/>
                  <a:gd name="T35" fmla="*/ 4 h 15"/>
                  <a:gd name="T36" fmla="*/ 1 w 14"/>
                  <a:gd name="T37" fmla="*/ 2 h 15"/>
                  <a:gd name="T38" fmla="*/ 4 w 14"/>
                  <a:gd name="T39" fmla="*/ 0 h 15"/>
                  <a:gd name="T40" fmla="*/ 7 w 14"/>
                  <a:gd name="T41" fmla="*/ 0 h 15"/>
                  <a:gd name="T42" fmla="*/ 10 w 14"/>
                  <a:gd name="T43" fmla="*/ 1 h 15"/>
                  <a:gd name="T44" fmla="*/ 12 w 14"/>
                  <a:gd name="T45" fmla="*/ 3 h 15"/>
                  <a:gd name="T46" fmla="*/ 12 w 14"/>
                  <a:gd name="T47" fmla="*/ 5 h 15"/>
                  <a:gd name="T48" fmla="*/ 12 w 14"/>
                  <a:gd name="T49" fmla="*/ 11 h 15"/>
                  <a:gd name="T50" fmla="*/ 12 w 14"/>
                  <a:gd name="T51" fmla="*/ 12 h 15"/>
                  <a:gd name="T52" fmla="*/ 12 w 14"/>
                  <a:gd name="T53" fmla="*/ 13 h 15"/>
                  <a:gd name="T54" fmla="*/ 12 w 14"/>
                  <a:gd name="T55" fmla="*/ 13 h 15"/>
                  <a:gd name="T56" fmla="*/ 13 w 14"/>
                  <a:gd name="T57" fmla="*/ 12 h 15"/>
                  <a:gd name="T58" fmla="*/ 14 w 14"/>
                  <a:gd name="T59" fmla="*/ 12 h 15"/>
                  <a:gd name="T60" fmla="*/ 12 w 14"/>
                  <a:gd name="T61" fmla="*/ 14 h 15"/>
                  <a:gd name="T62" fmla="*/ 10 w 14"/>
                  <a:gd name="T63" fmla="*/ 15 h 15"/>
                  <a:gd name="T64" fmla="*/ 8 w 14"/>
                  <a:gd name="T65" fmla="*/ 14 h 15"/>
                  <a:gd name="T66" fmla="*/ 8 w 14"/>
                  <a:gd name="T67" fmla="*/ 12 h 15"/>
                  <a:gd name="T68" fmla="*/ 8 w 14"/>
                  <a:gd name="T69" fmla="*/ 11 h 15"/>
                  <a:gd name="T70" fmla="*/ 8 w 14"/>
                  <a:gd name="T71" fmla="*/ 6 h 15"/>
                  <a:gd name="T72" fmla="*/ 5 w 14"/>
                  <a:gd name="T73" fmla="*/ 9 h 15"/>
                  <a:gd name="T74" fmla="*/ 4 w 14"/>
                  <a:gd name="T75" fmla="*/ 10 h 15"/>
                  <a:gd name="T76" fmla="*/ 5 w 14"/>
                  <a:gd name="T77" fmla="*/ 12 h 15"/>
                  <a:gd name="T78" fmla="*/ 6 w 14"/>
                  <a:gd name="T79" fmla="*/ 12 h 15"/>
                  <a:gd name="T80" fmla="*/ 8 w 14"/>
                  <a:gd name="T81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8" y="12"/>
                    </a:moveTo>
                    <a:cubicBezTo>
                      <a:pt x="6" y="14"/>
                      <a:pt x="4" y="15"/>
                      <a:pt x="3" y="15"/>
                    </a:cubicBezTo>
                    <a:cubicBezTo>
                      <a:pt x="2" y="15"/>
                      <a:pt x="1" y="14"/>
                      <a:pt x="1" y="14"/>
                    </a:cubicBezTo>
                    <a:cubicBezTo>
                      <a:pt x="0" y="13"/>
                      <a:pt x="0" y="13"/>
                      <a:pt x="0" y="12"/>
                    </a:cubicBezTo>
                    <a:cubicBezTo>
                      <a:pt x="0" y="11"/>
                      <a:pt x="1" y="10"/>
                      <a:pt x="2" y="9"/>
                    </a:cubicBezTo>
                    <a:cubicBezTo>
                      <a:pt x="2" y="8"/>
                      <a:pt x="4" y="7"/>
                      <a:pt x="8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5"/>
                      <a:pt x="4" y="5"/>
                      <a:pt x="4" y="5"/>
                    </a:cubicBezTo>
                    <a:cubicBezTo>
                      <a:pt x="4" y="6"/>
                      <a:pt x="3" y="6"/>
                      <a:pt x="3" y="6"/>
                    </a:cubicBezTo>
                    <a:cubicBezTo>
                      <a:pt x="2" y="6"/>
                      <a:pt x="1" y="6"/>
                      <a:pt x="1" y="5"/>
                    </a:cubicBezTo>
                    <a:cubicBezTo>
                      <a:pt x="1" y="5"/>
                      <a:pt x="0" y="5"/>
                      <a:pt x="0" y="4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2" y="1"/>
                      <a:pt x="3" y="1"/>
                      <a:pt x="4" y="0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8" y="0"/>
                      <a:pt x="9" y="0"/>
                      <a:pt x="10" y="1"/>
                    </a:cubicBezTo>
                    <a:cubicBezTo>
                      <a:pt x="11" y="1"/>
                      <a:pt x="11" y="2"/>
                      <a:pt x="12" y="3"/>
                    </a:cubicBezTo>
                    <a:cubicBezTo>
                      <a:pt x="12" y="3"/>
                      <a:pt x="12" y="4"/>
                      <a:pt x="12" y="5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3" y="13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3" y="13"/>
                      <a:pt x="13" y="14"/>
                      <a:pt x="12" y="14"/>
                    </a:cubicBezTo>
                    <a:cubicBezTo>
                      <a:pt x="12" y="14"/>
                      <a:pt x="11" y="15"/>
                      <a:pt x="10" y="15"/>
                    </a:cubicBezTo>
                    <a:cubicBezTo>
                      <a:pt x="9" y="15"/>
                      <a:pt x="9" y="14"/>
                      <a:pt x="8" y="14"/>
                    </a:cubicBezTo>
                    <a:cubicBezTo>
                      <a:pt x="8" y="14"/>
                      <a:pt x="8" y="13"/>
                      <a:pt x="8" y="12"/>
                    </a:cubicBezTo>
                    <a:close/>
                    <a:moveTo>
                      <a:pt x="8" y="11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6" y="7"/>
                      <a:pt x="5" y="8"/>
                      <a:pt x="5" y="9"/>
                    </a:cubicBezTo>
                    <a:cubicBezTo>
                      <a:pt x="4" y="9"/>
                      <a:pt x="4" y="10"/>
                      <a:pt x="4" y="10"/>
                    </a:cubicBezTo>
                    <a:cubicBezTo>
                      <a:pt x="4" y="11"/>
                      <a:pt x="4" y="11"/>
                      <a:pt x="5" y="12"/>
                    </a:cubicBezTo>
                    <a:cubicBezTo>
                      <a:pt x="5" y="12"/>
                      <a:pt x="5" y="12"/>
                      <a:pt x="6" y="12"/>
                    </a:cubicBezTo>
                    <a:cubicBezTo>
                      <a:pt x="6" y="12"/>
                      <a:pt x="7" y="12"/>
                      <a:pt x="8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41" name="Freeform 202"/>
              <p:cNvSpPr>
                <a:spLocks/>
              </p:cNvSpPr>
              <p:nvPr/>
            </p:nvSpPr>
            <p:spPr bwMode="auto">
              <a:xfrm>
                <a:off x="3585369" y="2806651"/>
                <a:ext cx="79375" cy="227013"/>
              </a:xfrm>
              <a:custGeom>
                <a:avLst/>
                <a:gdLst>
                  <a:gd name="T0" fmla="*/ 6 w 7"/>
                  <a:gd name="T1" fmla="*/ 0 h 20"/>
                  <a:gd name="T2" fmla="*/ 6 w 7"/>
                  <a:gd name="T3" fmla="*/ 17 h 20"/>
                  <a:gd name="T4" fmla="*/ 6 w 7"/>
                  <a:gd name="T5" fmla="*/ 19 h 20"/>
                  <a:gd name="T6" fmla="*/ 7 w 7"/>
                  <a:gd name="T7" fmla="*/ 20 h 20"/>
                  <a:gd name="T8" fmla="*/ 7 w 7"/>
                  <a:gd name="T9" fmla="*/ 20 h 20"/>
                  <a:gd name="T10" fmla="*/ 0 w 7"/>
                  <a:gd name="T11" fmla="*/ 20 h 20"/>
                  <a:gd name="T12" fmla="*/ 0 w 7"/>
                  <a:gd name="T13" fmla="*/ 20 h 20"/>
                  <a:gd name="T14" fmla="*/ 1 w 7"/>
                  <a:gd name="T15" fmla="*/ 19 h 20"/>
                  <a:gd name="T16" fmla="*/ 2 w 7"/>
                  <a:gd name="T17" fmla="*/ 17 h 20"/>
                  <a:gd name="T18" fmla="*/ 2 w 7"/>
                  <a:gd name="T19" fmla="*/ 3 h 20"/>
                  <a:gd name="T20" fmla="*/ 1 w 7"/>
                  <a:gd name="T21" fmla="*/ 1 h 20"/>
                  <a:gd name="T22" fmla="*/ 0 w 7"/>
                  <a:gd name="T23" fmla="*/ 1 h 20"/>
                  <a:gd name="T24" fmla="*/ 0 w 7"/>
                  <a:gd name="T25" fmla="*/ 0 h 20"/>
                  <a:gd name="T26" fmla="*/ 6 w 7"/>
                  <a:gd name="T2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20">
                    <a:moveTo>
                      <a:pt x="6" y="0"/>
                    </a:moveTo>
                    <a:cubicBezTo>
                      <a:pt x="6" y="17"/>
                      <a:pt x="6" y="17"/>
                      <a:pt x="6" y="17"/>
                    </a:cubicBezTo>
                    <a:cubicBezTo>
                      <a:pt x="6" y="18"/>
                      <a:pt x="6" y="19"/>
                      <a:pt x="6" y="19"/>
                    </a:cubicBezTo>
                    <a:cubicBezTo>
                      <a:pt x="6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1" y="20"/>
                      <a:pt x="1" y="19"/>
                    </a:cubicBezTo>
                    <a:cubicBezTo>
                      <a:pt x="1" y="19"/>
                      <a:pt x="2" y="18"/>
                      <a:pt x="2" y="17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42" name="Freeform 203"/>
              <p:cNvSpPr>
                <a:spLocks noEditPoints="1"/>
              </p:cNvSpPr>
              <p:nvPr/>
            </p:nvSpPr>
            <p:spPr bwMode="auto">
              <a:xfrm>
                <a:off x="3675856" y="2806651"/>
                <a:ext cx="90488" cy="227013"/>
              </a:xfrm>
              <a:custGeom>
                <a:avLst/>
                <a:gdLst>
                  <a:gd name="T0" fmla="*/ 4 w 8"/>
                  <a:gd name="T1" fmla="*/ 0 h 20"/>
                  <a:gd name="T2" fmla="*/ 6 w 8"/>
                  <a:gd name="T3" fmla="*/ 0 h 20"/>
                  <a:gd name="T4" fmla="*/ 7 w 8"/>
                  <a:gd name="T5" fmla="*/ 2 h 20"/>
                  <a:gd name="T6" fmla="*/ 6 w 8"/>
                  <a:gd name="T7" fmla="*/ 3 h 20"/>
                  <a:gd name="T8" fmla="*/ 4 w 8"/>
                  <a:gd name="T9" fmla="*/ 4 h 20"/>
                  <a:gd name="T10" fmla="*/ 3 w 8"/>
                  <a:gd name="T11" fmla="*/ 3 h 20"/>
                  <a:gd name="T12" fmla="*/ 2 w 8"/>
                  <a:gd name="T13" fmla="*/ 2 h 20"/>
                  <a:gd name="T14" fmla="*/ 3 w 8"/>
                  <a:gd name="T15" fmla="*/ 0 h 20"/>
                  <a:gd name="T16" fmla="*/ 4 w 8"/>
                  <a:gd name="T17" fmla="*/ 0 h 20"/>
                  <a:gd name="T18" fmla="*/ 6 w 8"/>
                  <a:gd name="T19" fmla="*/ 6 h 20"/>
                  <a:gd name="T20" fmla="*/ 6 w 8"/>
                  <a:gd name="T21" fmla="*/ 17 h 20"/>
                  <a:gd name="T22" fmla="*/ 7 w 8"/>
                  <a:gd name="T23" fmla="*/ 19 h 20"/>
                  <a:gd name="T24" fmla="*/ 8 w 8"/>
                  <a:gd name="T25" fmla="*/ 20 h 20"/>
                  <a:gd name="T26" fmla="*/ 8 w 8"/>
                  <a:gd name="T27" fmla="*/ 20 h 20"/>
                  <a:gd name="T28" fmla="*/ 0 w 8"/>
                  <a:gd name="T29" fmla="*/ 20 h 20"/>
                  <a:gd name="T30" fmla="*/ 0 w 8"/>
                  <a:gd name="T31" fmla="*/ 20 h 20"/>
                  <a:gd name="T32" fmla="*/ 2 w 8"/>
                  <a:gd name="T33" fmla="*/ 19 h 20"/>
                  <a:gd name="T34" fmla="*/ 2 w 8"/>
                  <a:gd name="T35" fmla="*/ 17 h 20"/>
                  <a:gd name="T36" fmla="*/ 2 w 8"/>
                  <a:gd name="T37" fmla="*/ 9 h 20"/>
                  <a:gd name="T38" fmla="*/ 2 w 8"/>
                  <a:gd name="T39" fmla="*/ 7 h 20"/>
                  <a:gd name="T40" fmla="*/ 0 w 8"/>
                  <a:gd name="T41" fmla="*/ 7 h 20"/>
                  <a:gd name="T42" fmla="*/ 0 w 8"/>
                  <a:gd name="T43" fmla="*/ 6 h 20"/>
                  <a:gd name="T44" fmla="*/ 6 w 8"/>
                  <a:gd name="T45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" h="20">
                    <a:moveTo>
                      <a:pt x="4" y="0"/>
                    </a:move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7" y="2"/>
                      <a:pt x="6" y="3"/>
                      <a:pt x="6" y="3"/>
                    </a:cubicBez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1"/>
                      <a:pt x="2" y="1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lose/>
                    <a:moveTo>
                      <a:pt x="6" y="6"/>
                    </a:moveTo>
                    <a:cubicBezTo>
                      <a:pt x="6" y="17"/>
                      <a:pt x="6" y="17"/>
                      <a:pt x="6" y="17"/>
                    </a:cubicBezTo>
                    <a:cubicBezTo>
                      <a:pt x="6" y="18"/>
                      <a:pt x="6" y="19"/>
                      <a:pt x="7" y="19"/>
                    </a:cubicBezTo>
                    <a:cubicBezTo>
                      <a:pt x="7" y="20"/>
                      <a:pt x="7" y="20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0"/>
                      <a:pt x="1" y="20"/>
                      <a:pt x="2" y="19"/>
                    </a:cubicBezTo>
                    <a:cubicBezTo>
                      <a:pt x="2" y="19"/>
                      <a:pt x="2" y="18"/>
                      <a:pt x="2" y="1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2" y="7"/>
                    </a:cubicBezTo>
                    <a:cubicBezTo>
                      <a:pt x="2" y="7"/>
                      <a:pt x="1" y="7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6" y="6"/>
                      <a:pt x="6" y="6"/>
                      <a:pt x="6" y="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43" name="Freeform 204"/>
              <p:cNvSpPr>
                <a:spLocks noEditPoints="1"/>
              </p:cNvSpPr>
              <p:nvPr/>
            </p:nvSpPr>
            <p:spPr bwMode="auto">
              <a:xfrm>
                <a:off x="3777456" y="2874913"/>
                <a:ext cx="146050" cy="169863"/>
              </a:xfrm>
              <a:custGeom>
                <a:avLst/>
                <a:gdLst>
                  <a:gd name="T0" fmla="*/ 7 w 13"/>
                  <a:gd name="T1" fmla="*/ 12 h 15"/>
                  <a:gd name="T2" fmla="*/ 3 w 13"/>
                  <a:gd name="T3" fmla="*/ 15 h 15"/>
                  <a:gd name="T4" fmla="*/ 1 w 13"/>
                  <a:gd name="T5" fmla="*/ 14 h 15"/>
                  <a:gd name="T6" fmla="*/ 0 w 13"/>
                  <a:gd name="T7" fmla="*/ 12 h 15"/>
                  <a:gd name="T8" fmla="*/ 1 w 13"/>
                  <a:gd name="T9" fmla="*/ 9 h 15"/>
                  <a:gd name="T10" fmla="*/ 7 w 13"/>
                  <a:gd name="T11" fmla="*/ 5 h 15"/>
                  <a:gd name="T12" fmla="*/ 7 w 13"/>
                  <a:gd name="T13" fmla="*/ 4 h 15"/>
                  <a:gd name="T14" fmla="*/ 7 w 13"/>
                  <a:gd name="T15" fmla="*/ 2 h 15"/>
                  <a:gd name="T16" fmla="*/ 6 w 13"/>
                  <a:gd name="T17" fmla="*/ 1 h 15"/>
                  <a:gd name="T18" fmla="*/ 5 w 13"/>
                  <a:gd name="T19" fmla="*/ 1 h 15"/>
                  <a:gd name="T20" fmla="*/ 4 w 13"/>
                  <a:gd name="T21" fmla="*/ 1 h 15"/>
                  <a:gd name="T22" fmla="*/ 3 w 13"/>
                  <a:gd name="T23" fmla="*/ 2 h 15"/>
                  <a:gd name="T24" fmla="*/ 4 w 13"/>
                  <a:gd name="T25" fmla="*/ 3 h 15"/>
                  <a:gd name="T26" fmla="*/ 4 w 13"/>
                  <a:gd name="T27" fmla="*/ 4 h 15"/>
                  <a:gd name="T28" fmla="*/ 4 w 13"/>
                  <a:gd name="T29" fmla="*/ 5 h 15"/>
                  <a:gd name="T30" fmla="*/ 2 w 13"/>
                  <a:gd name="T31" fmla="*/ 6 h 15"/>
                  <a:gd name="T32" fmla="*/ 1 w 13"/>
                  <a:gd name="T33" fmla="*/ 5 h 15"/>
                  <a:gd name="T34" fmla="*/ 0 w 13"/>
                  <a:gd name="T35" fmla="*/ 4 h 15"/>
                  <a:gd name="T36" fmla="*/ 1 w 13"/>
                  <a:gd name="T37" fmla="*/ 2 h 15"/>
                  <a:gd name="T38" fmla="*/ 3 w 13"/>
                  <a:gd name="T39" fmla="*/ 0 h 15"/>
                  <a:gd name="T40" fmla="*/ 6 w 13"/>
                  <a:gd name="T41" fmla="*/ 0 h 15"/>
                  <a:gd name="T42" fmla="*/ 10 w 13"/>
                  <a:gd name="T43" fmla="*/ 1 h 15"/>
                  <a:gd name="T44" fmla="*/ 11 w 13"/>
                  <a:gd name="T45" fmla="*/ 3 h 15"/>
                  <a:gd name="T46" fmla="*/ 11 w 13"/>
                  <a:gd name="T47" fmla="*/ 5 h 15"/>
                  <a:gd name="T48" fmla="*/ 11 w 13"/>
                  <a:gd name="T49" fmla="*/ 11 h 15"/>
                  <a:gd name="T50" fmla="*/ 11 w 13"/>
                  <a:gd name="T51" fmla="*/ 12 h 15"/>
                  <a:gd name="T52" fmla="*/ 12 w 13"/>
                  <a:gd name="T53" fmla="*/ 13 h 15"/>
                  <a:gd name="T54" fmla="*/ 12 w 13"/>
                  <a:gd name="T55" fmla="*/ 13 h 15"/>
                  <a:gd name="T56" fmla="*/ 13 w 13"/>
                  <a:gd name="T57" fmla="*/ 12 h 15"/>
                  <a:gd name="T58" fmla="*/ 13 w 13"/>
                  <a:gd name="T59" fmla="*/ 12 h 15"/>
                  <a:gd name="T60" fmla="*/ 12 w 13"/>
                  <a:gd name="T61" fmla="*/ 14 h 15"/>
                  <a:gd name="T62" fmla="*/ 10 w 13"/>
                  <a:gd name="T63" fmla="*/ 15 h 15"/>
                  <a:gd name="T64" fmla="*/ 8 w 13"/>
                  <a:gd name="T65" fmla="*/ 14 h 15"/>
                  <a:gd name="T66" fmla="*/ 7 w 13"/>
                  <a:gd name="T67" fmla="*/ 12 h 15"/>
                  <a:gd name="T68" fmla="*/ 7 w 13"/>
                  <a:gd name="T69" fmla="*/ 11 h 15"/>
                  <a:gd name="T70" fmla="*/ 7 w 13"/>
                  <a:gd name="T71" fmla="*/ 6 h 15"/>
                  <a:gd name="T72" fmla="*/ 4 w 13"/>
                  <a:gd name="T73" fmla="*/ 9 h 15"/>
                  <a:gd name="T74" fmla="*/ 4 w 13"/>
                  <a:gd name="T75" fmla="*/ 10 h 15"/>
                  <a:gd name="T76" fmla="*/ 4 w 13"/>
                  <a:gd name="T77" fmla="*/ 12 h 15"/>
                  <a:gd name="T78" fmla="*/ 5 w 13"/>
                  <a:gd name="T79" fmla="*/ 12 h 15"/>
                  <a:gd name="T80" fmla="*/ 7 w 13"/>
                  <a:gd name="T81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5">
                    <a:moveTo>
                      <a:pt x="7" y="12"/>
                    </a:moveTo>
                    <a:cubicBezTo>
                      <a:pt x="5" y="14"/>
                      <a:pt x="4" y="15"/>
                      <a:pt x="3" y="15"/>
                    </a:cubicBezTo>
                    <a:cubicBezTo>
                      <a:pt x="2" y="15"/>
                      <a:pt x="1" y="14"/>
                      <a:pt x="1" y="14"/>
                    </a:cubicBezTo>
                    <a:cubicBezTo>
                      <a:pt x="0" y="13"/>
                      <a:pt x="0" y="13"/>
                      <a:pt x="0" y="12"/>
                    </a:cubicBezTo>
                    <a:cubicBezTo>
                      <a:pt x="0" y="11"/>
                      <a:pt x="0" y="10"/>
                      <a:pt x="1" y="9"/>
                    </a:cubicBezTo>
                    <a:cubicBezTo>
                      <a:pt x="2" y="8"/>
                      <a:pt x="4" y="7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7" y="2"/>
                      <a:pt x="7" y="2"/>
                      <a:pt x="6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4" y="3"/>
                    </a:cubicBezTo>
                    <a:cubicBezTo>
                      <a:pt x="4" y="3"/>
                      <a:pt x="4" y="4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6"/>
                      <a:pt x="3" y="6"/>
                      <a:pt x="2" y="6"/>
                    </a:cubicBezTo>
                    <a:cubicBezTo>
                      <a:pt x="2" y="6"/>
                      <a:pt x="1" y="6"/>
                      <a:pt x="1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1" y="1"/>
                      <a:pt x="2" y="1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8" y="0"/>
                      <a:pt x="9" y="0"/>
                      <a:pt x="10" y="1"/>
                    </a:cubicBezTo>
                    <a:cubicBezTo>
                      <a:pt x="10" y="1"/>
                      <a:pt x="11" y="2"/>
                      <a:pt x="11" y="3"/>
                    </a:cubicBezTo>
                    <a:cubicBezTo>
                      <a:pt x="11" y="3"/>
                      <a:pt x="11" y="4"/>
                      <a:pt x="11" y="5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2" y="12"/>
                      <a:pt x="12" y="12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3"/>
                      <a:pt x="12" y="14"/>
                      <a:pt x="12" y="14"/>
                    </a:cubicBezTo>
                    <a:cubicBezTo>
                      <a:pt x="11" y="14"/>
                      <a:pt x="11" y="15"/>
                      <a:pt x="10" y="15"/>
                    </a:cubicBezTo>
                    <a:cubicBezTo>
                      <a:pt x="9" y="15"/>
                      <a:pt x="8" y="14"/>
                      <a:pt x="8" y="14"/>
                    </a:cubicBezTo>
                    <a:cubicBezTo>
                      <a:pt x="8" y="14"/>
                      <a:pt x="7" y="13"/>
                      <a:pt x="7" y="12"/>
                    </a:cubicBezTo>
                    <a:close/>
                    <a:moveTo>
                      <a:pt x="7" y="11"/>
                    </a:moveTo>
                    <a:cubicBezTo>
                      <a:pt x="7" y="6"/>
                      <a:pt x="7" y="6"/>
                      <a:pt x="7" y="6"/>
                    </a:cubicBezTo>
                    <a:cubicBezTo>
                      <a:pt x="6" y="7"/>
                      <a:pt x="5" y="8"/>
                      <a:pt x="4" y="9"/>
                    </a:cubicBezTo>
                    <a:cubicBezTo>
                      <a:pt x="4" y="9"/>
                      <a:pt x="4" y="10"/>
                      <a:pt x="4" y="10"/>
                    </a:cubicBezTo>
                    <a:cubicBezTo>
                      <a:pt x="4" y="11"/>
                      <a:pt x="4" y="11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2"/>
                      <a:pt x="7" y="12"/>
                      <a:pt x="7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" name="Freeform 206"/>
              <p:cNvSpPr>
                <a:spLocks/>
              </p:cNvSpPr>
              <p:nvPr/>
            </p:nvSpPr>
            <p:spPr bwMode="auto">
              <a:xfrm>
                <a:off x="3934619" y="2874913"/>
                <a:ext cx="169863" cy="158750"/>
              </a:xfrm>
              <a:custGeom>
                <a:avLst/>
                <a:gdLst>
                  <a:gd name="T0" fmla="*/ 5 w 15"/>
                  <a:gd name="T1" fmla="*/ 0 h 14"/>
                  <a:gd name="T2" fmla="*/ 5 w 15"/>
                  <a:gd name="T3" fmla="*/ 2 h 14"/>
                  <a:gd name="T4" fmla="*/ 7 w 15"/>
                  <a:gd name="T5" fmla="*/ 0 h 14"/>
                  <a:gd name="T6" fmla="*/ 10 w 15"/>
                  <a:gd name="T7" fmla="*/ 0 h 14"/>
                  <a:gd name="T8" fmla="*/ 12 w 15"/>
                  <a:gd name="T9" fmla="*/ 1 h 14"/>
                  <a:gd name="T10" fmla="*/ 13 w 15"/>
                  <a:gd name="T11" fmla="*/ 3 h 14"/>
                  <a:gd name="T12" fmla="*/ 13 w 15"/>
                  <a:gd name="T13" fmla="*/ 6 h 14"/>
                  <a:gd name="T14" fmla="*/ 13 w 15"/>
                  <a:gd name="T15" fmla="*/ 11 h 14"/>
                  <a:gd name="T16" fmla="*/ 14 w 15"/>
                  <a:gd name="T17" fmla="*/ 13 h 14"/>
                  <a:gd name="T18" fmla="*/ 15 w 15"/>
                  <a:gd name="T19" fmla="*/ 14 h 14"/>
                  <a:gd name="T20" fmla="*/ 15 w 15"/>
                  <a:gd name="T21" fmla="*/ 14 h 14"/>
                  <a:gd name="T22" fmla="*/ 8 w 15"/>
                  <a:gd name="T23" fmla="*/ 14 h 14"/>
                  <a:gd name="T24" fmla="*/ 8 w 15"/>
                  <a:gd name="T25" fmla="*/ 14 h 14"/>
                  <a:gd name="T26" fmla="*/ 9 w 15"/>
                  <a:gd name="T27" fmla="*/ 13 h 14"/>
                  <a:gd name="T28" fmla="*/ 9 w 15"/>
                  <a:gd name="T29" fmla="*/ 11 h 14"/>
                  <a:gd name="T30" fmla="*/ 9 w 15"/>
                  <a:gd name="T31" fmla="*/ 5 h 14"/>
                  <a:gd name="T32" fmla="*/ 9 w 15"/>
                  <a:gd name="T33" fmla="*/ 3 h 14"/>
                  <a:gd name="T34" fmla="*/ 8 w 15"/>
                  <a:gd name="T35" fmla="*/ 2 h 14"/>
                  <a:gd name="T36" fmla="*/ 8 w 15"/>
                  <a:gd name="T37" fmla="*/ 2 h 14"/>
                  <a:gd name="T38" fmla="*/ 5 w 15"/>
                  <a:gd name="T39" fmla="*/ 4 h 14"/>
                  <a:gd name="T40" fmla="*/ 5 w 15"/>
                  <a:gd name="T41" fmla="*/ 11 h 14"/>
                  <a:gd name="T42" fmla="*/ 6 w 15"/>
                  <a:gd name="T43" fmla="*/ 13 h 14"/>
                  <a:gd name="T44" fmla="*/ 7 w 15"/>
                  <a:gd name="T45" fmla="*/ 14 h 14"/>
                  <a:gd name="T46" fmla="*/ 7 w 15"/>
                  <a:gd name="T47" fmla="*/ 14 h 14"/>
                  <a:gd name="T48" fmla="*/ 0 w 15"/>
                  <a:gd name="T49" fmla="*/ 14 h 14"/>
                  <a:gd name="T50" fmla="*/ 0 w 15"/>
                  <a:gd name="T51" fmla="*/ 14 h 14"/>
                  <a:gd name="T52" fmla="*/ 1 w 15"/>
                  <a:gd name="T53" fmla="*/ 13 h 14"/>
                  <a:gd name="T54" fmla="*/ 1 w 15"/>
                  <a:gd name="T55" fmla="*/ 11 h 14"/>
                  <a:gd name="T56" fmla="*/ 1 w 15"/>
                  <a:gd name="T57" fmla="*/ 3 h 14"/>
                  <a:gd name="T58" fmla="*/ 1 w 15"/>
                  <a:gd name="T59" fmla="*/ 1 h 14"/>
                  <a:gd name="T60" fmla="*/ 0 w 15"/>
                  <a:gd name="T61" fmla="*/ 1 h 14"/>
                  <a:gd name="T62" fmla="*/ 0 w 15"/>
                  <a:gd name="T63" fmla="*/ 0 h 14"/>
                  <a:gd name="T64" fmla="*/ 5 w 15"/>
                  <a:gd name="T6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" h="14">
                    <a:moveTo>
                      <a:pt x="5" y="0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6" y="1"/>
                      <a:pt x="7" y="1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0" y="0"/>
                      <a:pt x="11" y="0"/>
                      <a:pt x="12" y="1"/>
                    </a:cubicBezTo>
                    <a:cubicBezTo>
                      <a:pt x="12" y="1"/>
                      <a:pt x="13" y="2"/>
                      <a:pt x="13" y="3"/>
                    </a:cubicBezTo>
                    <a:cubicBezTo>
                      <a:pt x="13" y="3"/>
                      <a:pt x="13" y="4"/>
                      <a:pt x="13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12"/>
                      <a:pt x="13" y="13"/>
                      <a:pt x="14" y="13"/>
                    </a:cubicBezTo>
                    <a:cubicBezTo>
                      <a:pt x="14" y="14"/>
                      <a:pt x="14" y="14"/>
                      <a:pt x="15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9" y="14"/>
                      <a:pt x="9" y="13"/>
                    </a:cubicBezTo>
                    <a:cubicBezTo>
                      <a:pt x="9" y="13"/>
                      <a:pt x="9" y="12"/>
                      <a:pt x="9" y="11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6" y="3"/>
                      <a:pt x="5" y="4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5" y="13"/>
                      <a:pt x="6" y="13"/>
                    </a:cubicBezTo>
                    <a:cubicBezTo>
                      <a:pt x="6" y="14"/>
                      <a:pt x="6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1" y="14"/>
                      <a:pt x="1" y="13"/>
                    </a:cubicBezTo>
                    <a:cubicBezTo>
                      <a:pt x="1" y="13"/>
                      <a:pt x="1" y="12"/>
                      <a:pt x="1" y="1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" name="Freeform 207"/>
              <p:cNvSpPr>
                <a:spLocks/>
              </p:cNvSpPr>
              <p:nvPr/>
            </p:nvSpPr>
            <p:spPr bwMode="auto">
              <a:xfrm>
                <a:off x="4182269" y="2806651"/>
                <a:ext cx="260350" cy="238125"/>
              </a:xfrm>
              <a:custGeom>
                <a:avLst/>
                <a:gdLst>
                  <a:gd name="T0" fmla="*/ 20 w 23"/>
                  <a:gd name="T1" fmla="*/ 0 h 21"/>
                  <a:gd name="T2" fmla="*/ 20 w 23"/>
                  <a:gd name="T3" fmla="*/ 7 h 21"/>
                  <a:gd name="T4" fmla="*/ 20 w 23"/>
                  <a:gd name="T5" fmla="*/ 7 h 21"/>
                  <a:gd name="T6" fmla="*/ 17 w 23"/>
                  <a:gd name="T7" fmla="*/ 2 h 21"/>
                  <a:gd name="T8" fmla="*/ 12 w 23"/>
                  <a:gd name="T9" fmla="*/ 1 h 21"/>
                  <a:gd name="T10" fmla="*/ 9 w 23"/>
                  <a:gd name="T11" fmla="*/ 2 h 21"/>
                  <a:gd name="T12" fmla="*/ 7 w 23"/>
                  <a:gd name="T13" fmla="*/ 6 h 21"/>
                  <a:gd name="T14" fmla="*/ 6 w 23"/>
                  <a:gd name="T15" fmla="*/ 10 h 21"/>
                  <a:gd name="T16" fmla="*/ 7 w 23"/>
                  <a:gd name="T17" fmla="*/ 15 h 21"/>
                  <a:gd name="T18" fmla="*/ 9 w 23"/>
                  <a:gd name="T19" fmla="*/ 19 h 21"/>
                  <a:gd name="T20" fmla="*/ 12 w 23"/>
                  <a:gd name="T21" fmla="*/ 20 h 21"/>
                  <a:gd name="T22" fmla="*/ 14 w 23"/>
                  <a:gd name="T23" fmla="*/ 20 h 21"/>
                  <a:gd name="T24" fmla="*/ 16 w 23"/>
                  <a:gd name="T25" fmla="*/ 19 h 21"/>
                  <a:gd name="T26" fmla="*/ 16 w 23"/>
                  <a:gd name="T27" fmla="*/ 15 h 21"/>
                  <a:gd name="T28" fmla="*/ 15 w 23"/>
                  <a:gd name="T29" fmla="*/ 13 h 21"/>
                  <a:gd name="T30" fmla="*/ 15 w 23"/>
                  <a:gd name="T31" fmla="*/ 13 h 21"/>
                  <a:gd name="T32" fmla="*/ 13 w 23"/>
                  <a:gd name="T33" fmla="*/ 12 h 21"/>
                  <a:gd name="T34" fmla="*/ 13 w 23"/>
                  <a:gd name="T35" fmla="*/ 12 h 21"/>
                  <a:gd name="T36" fmla="*/ 13 w 23"/>
                  <a:gd name="T37" fmla="*/ 12 h 21"/>
                  <a:gd name="T38" fmla="*/ 23 w 23"/>
                  <a:gd name="T39" fmla="*/ 12 h 21"/>
                  <a:gd name="T40" fmla="*/ 23 w 23"/>
                  <a:gd name="T41" fmla="*/ 12 h 21"/>
                  <a:gd name="T42" fmla="*/ 21 w 23"/>
                  <a:gd name="T43" fmla="*/ 13 h 21"/>
                  <a:gd name="T44" fmla="*/ 21 w 23"/>
                  <a:gd name="T45" fmla="*/ 13 h 21"/>
                  <a:gd name="T46" fmla="*/ 20 w 23"/>
                  <a:gd name="T47" fmla="*/ 15 h 21"/>
                  <a:gd name="T48" fmla="*/ 20 w 23"/>
                  <a:gd name="T49" fmla="*/ 19 h 21"/>
                  <a:gd name="T50" fmla="*/ 16 w 23"/>
                  <a:gd name="T51" fmla="*/ 20 h 21"/>
                  <a:gd name="T52" fmla="*/ 12 w 23"/>
                  <a:gd name="T53" fmla="*/ 21 h 21"/>
                  <a:gd name="T54" fmla="*/ 7 w 23"/>
                  <a:gd name="T55" fmla="*/ 20 h 21"/>
                  <a:gd name="T56" fmla="*/ 4 w 23"/>
                  <a:gd name="T57" fmla="*/ 18 h 21"/>
                  <a:gd name="T58" fmla="*/ 2 w 23"/>
                  <a:gd name="T59" fmla="*/ 15 h 21"/>
                  <a:gd name="T60" fmla="*/ 0 w 23"/>
                  <a:gd name="T61" fmla="*/ 10 h 21"/>
                  <a:gd name="T62" fmla="*/ 4 w 23"/>
                  <a:gd name="T63" fmla="*/ 3 h 21"/>
                  <a:gd name="T64" fmla="*/ 12 w 23"/>
                  <a:gd name="T65" fmla="*/ 0 h 21"/>
                  <a:gd name="T66" fmla="*/ 15 w 23"/>
                  <a:gd name="T67" fmla="*/ 0 h 21"/>
                  <a:gd name="T68" fmla="*/ 17 w 23"/>
                  <a:gd name="T69" fmla="*/ 0 h 21"/>
                  <a:gd name="T70" fmla="*/ 18 w 23"/>
                  <a:gd name="T71" fmla="*/ 1 h 21"/>
                  <a:gd name="T72" fmla="*/ 19 w 23"/>
                  <a:gd name="T73" fmla="*/ 1 h 21"/>
                  <a:gd name="T74" fmla="*/ 20 w 23"/>
                  <a:gd name="T75" fmla="*/ 0 h 21"/>
                  <a:gd name="T76" fmla="*/ 20 w 23"/>
                  <a:gd name="T7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3" h="21">
                    <a:moveTo>
                      <a:pt x="20" y="0"/>
                    </a:moveTo>
                    <a:cubicBezTo>
                      <a:pt x="20" y="7"/>
                      <a:pt x="20" y="7"/>
                      <a:pt x="20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9" y="5"/>
                      <a:pt x="18" y="3"/>
                      <a:pt x="17" y="2"/>
                    </a:cubicBezTo>
                    <a:cubicBezTo>
                      <a:pt x="16" y="1"/>
                      <a:pt x="14" y="1"/>
                      <a:pt x="12" y="1"/>
                    </a:cubicBezTo>
                    <a:cubicBezTo>
                      <a:pt x="11" y="1"/>
                      <a:pt x="10" y="1"/>
                      <a:pt x="9" y="2"/>
                    </a:cubicBezTo>
                    <a:cubicBezTo>
                      <a:pt x="8" y="3"/>
                      <a:pt x="7" y="4"/>
                      <a:pt x="7" y="6"/>
                    </a:cubicBezTo>
                    <a:cubicBezTo>
                      <a:pt x="6" y="7"/>
                      <a:pt x="6" y="9"/>
                      <a:pt x="6" y="10"/>
                    </a:cubicBezTo>
                    <a:cubicBezTo>
                      <a:pt x="6" y="12"/>
                      <a:pt x="6" y="14"/>
                      <a:pt x="7" y="15"/>
                    </a:cubicBezTo>
                    <a:cubicBezTo>
                      <a:pt x="7" y="17"/>
                      <a:pt x="8" y="18"/>
                      <a:pt x="9" y="19"/>
                    </a:cubicBezTo>
                    <a:cubicBezTo>
                      <a:pt x="10" y="19"/>
                      <a:pt x="11" y="20"/>
                      <a:pt x="12" y="20"/>
                    </a:cubicBezTo>
                    <a:cubicBezTo>
                      <a:pt x="13" y="20"/>
                      <a:pt x="13" y="20"/>
                      <a:pt x="14" y="20"/>
                    </a:cubicBezTo>
                    <a:cubicBezTo>
                      <a:pt x="15" y="19"/>
                      <a:pt x="15" y="19"/>
                      <a:pt x="16" y="19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4"/>
                      <a:pt x="16" y="14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4" y="12"/>
                      <a:pt x="14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2" y="12"/>
                      <a:pt x="22" y="13"/>
                      <a:pt x="21" y="13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1" y="14"/>
                      <a:pt x="20" y="14"/>
                      <a:pt x="20" y="15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19" y="20"/>
                      <a:pt x="18" y="20"/>
                      <a:pt x="16" y="20"/>
                    </a:cubicBezTo>
                    <a:cubicBezTo>
                      <a:pt x="15" y="21"/>
                      <a:pt x="14" y="21"/>
                      <a:pt x="12" y="21"/>
                    </a:cubicBezTo>
                    <a:cubicBezTo>
                      <a:pt x="10" y="21"/>
                      <a:pt x="8" y="21"/>
                      <a:pt x="7" y="20"/>
                    </a:cubicBezTo>
                    <a:cubicBezTo>
                      <a:pt x="6" y="20"/>
                      <a:pt x="5" y="19"/>
                      <a:pt x="4" y="18"/>
                    </a:cubicBezTo>
                    <a:cubicBezTo>
                      <a:pt x="3" y="17"/>
                      <a:pt x="2" y="16"/>
                      <a:pt x="2" y="15"/>
                    </a:cubicBezTo>
                    <a:cubicBezTo>
                      <a:pt x="1" y="14"/>
                      <a:pt x="0" y="12"/>
                      <a:pt x="0" y="10"/>
                    </a:cubicBezTo>
                    <a:cubicBezTo>
                      <a:pt x="0" y="7"/>
                      <a:pt x="2" y="5"/>
                      <a:pt x="4" y="3"/>
                    </a:cubicBezTo>
                    <a:cubicBezTo>
                      <a:pt x="6" y="1"/>
                      <a:pt x="9" y="0"/>
                      <a:pt x="12" y="0"/>
                    </a:cubicBezTo>
                    <a:cubicBezTo>
                      <a:pt x="13" y="0"/>
                      <a:pt x="14" y="0"/>
                      <a:pt x="15" y="0"/>
                    </a:cubicBezTo>
                    <a:cubicBezTo>
                      <a:pt x="15" y="0"/>
                      <a:pt x="16" y="0"/>
                      <a:pt x="17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" name="Freeform 208"/>
              <p:cNvSpPr>
                <a:spLocks noEditPoints="1"/>
              </p:cNvSpPr>
              <p:nvPr/>
            </p:nvSpPr>
            <p:spPr bwMode="auto">
              <a:xfrm>
                <a:off x="4453731" y="2874913"/>
                <a:ext cx="146050" cy="169863"/>
              </a:xfrm>
              <a:custGeom>
                <a:avLst/>
                <a:gdLst>
                  <a:gd name="T0" fmla="*/ 6 w 13"/>
                  <a:gd name="T1" fmla="*/ 0 h 15"/>
                  <a:gd name="T2" fmla="*/ 10 w 13"/>
                  <a:gd name="T3" fmla="*/ 1 h 15"/>
                  <a:gd name="T4" fmla="*/ 12 w 13"/>
                  <a:gd name="T5" fmla="*/ 4 h 15"/>
                  <a:gd name="T6" fmla="*/ 13 w 13"/>
                  <a:gd name="T7" fmla="*/ 7 h 15"/>
                  <a:gd name="T8" fmla="*/ 11 w 13"/>
                  <a:gd name="T9" fmla="*/ 12 h 15"/>
                  <a:gd name="T10" fmla="*/ 6 w 13"/>
                  <a:gd name="T11" fmla="*/ 15 h 15"/>
                  <a:gd name="T12" fmla="*/ 1 w 13"/>
                  <a:gd name="T13" fmla="*/ 13 h 15"/>
                  <a:gd name="T14" fmla="*/ 0 w 13"/>
                  <a:gd name="T15" fmla="*/ 7 h 15"/>
                  <a:gd name="T16" fmla="*/ 1 w 13"/>
                  <a:gd name="T17" fmla="*/ 2 h 15"/>
                  <a:gd name="T18" fmla="*/ 6 w 13"/>
                  <a:gd name="T19" fmla="*/ 0 h 15"/>
                  <a:gd name="T20" fmla="*/ 6 w 13"/>
                  <a:gd name="T21" fmla="*/ 1 h 15"/>
                  <a:gd name="T22" fmla="*/ 5 w 13"/>
                  <a:gd name="T23" fmla="*/ 2 h 15"/>
                  <a:gd name="T24" fmla="*/ 4 w 13"/>
                  <a:gd name="T25" fmla="*/ 4 h 15"/>
                  <a:gd name="T26" fmla="*/ 4 w 13"/>
                  <a:gd name="T27" fmla="*/ 9 h 15"/>
                  <a:gd name="T28" fmla="*/ 4 w 13"/>
                  <a:gd name="T29" fmla="*/ 12 h 15"/>
                  <a:gd name="T30" fmla="*/ 5 w 13"/>
                  <a:gd name="T31" fmla="*/ 13 h 15"/>
                  <a:gd name="T32" fmla="*/ 6 w 13"/>
                  <a:gd name="T33" fmla="*/ 14 h 15"/>
                  <a:gd name="T34" fmla="*/ 7 w 13"/>
                  <a:gd name="T35" fmla="*/ 13 h 15"/>
                  <a:gd name="T36" fmla="*/ 8 w 13"/>
                  <a:gd name="T37" fmla="*/ 12 h 15"/>
                  <a:gd name="T38" fmla="*/ 8 w 13"/>
                  <a:gd name="T39" fmla="*/ 6 h 15"/>
                  <a:gd name="T40" fmla="*/ 8 w 13"/>
                  <a:gd name="T41" fmla="*/ 3 h 15"/>
                  <a:gd name="T42" fmla="*/ 7 w 13"/>
                  <a:gd name="T43" fmla="*/ 1 h 15"/>
                  <a:gd name="T44" fmla="*/ 6 w 13"/>
                  <a:gd name="T45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5">
                    <a:moveTo>
                      <a:pt x="6" y="0"/>
                    </a:moveTo>
                    <a:cubicBezTo>
                      <a:pt x="7" y="0"/>
                      <a:pt x="9" y="0"/>
                      <a:pt x="10" y="1"/>
                    </a:cubicBezTo>
                    <a:cubicBezTo>
                      <a:pt x="11" y="1"/>
                      <a:pt x="11" y="2"/>
                      <a:pt x="12" y="4"/>
                    </a:cubicBezTo>
                    <a:cubicBezTo>
                      <a:pt x="13" y="5"/>
                      <a:pt x="13" y="6"/>
                      <a:pt x="13" y="7"/>
                    </a:cubicBezTo>
                    <a:cubicBezTo>
                      <a:pt x="13" y="9"/>
                      <a:pt x="12" y="11"/>
                      <a:pt x="11" y="12"/>
                    </a:cubicBezTo>
                    <a:cubicBezTo>
                      <a:pt x="10" y="14"/>
                      <a:pt x="8" y="15"/>
                      <a:pt x="6" y="15"/>
                    </a:cubicBezTo>
                    <a:cubicBezTo>
                      <a:pt x="4" y="15"/>
                      <a:pt x="3" y="14"/>
                      <a:pt x="1" y="13"/>
                    </a:cubicBezTo>
                    <a:cubicBezTo>
                      <a:pt x="0" y="11"/>
                      <a:pt x="0" y="9"/>
                      <a:pt x="0" y="7"/>
                    </a:cubicBezTo>
                    <a:cubicBezTo>
                      <a:pt x="0" y="5"/>
                      <a:pt x="0" y="4"/>
                      <a:pt x="1" y="2"/>
                    </a:cubicBezTo>
                    <a:cubicBezTo>
                      <a:pt x="3" y="1"/>
                      <a:pt x="4" y="0"/>
                      <a:pt x="6" y="0"/>
                    </a:cubicBezTo>
                    <a:close/>
                    <a:moveTo>
                      <a:pt x="6" y="1"/>
                    </a:moveTo>
                    <a:cubicBezTo>
                      <a:pt x="6" y="1"/>
                      <a:pt x="5" y="1"/>
                      <a:pt x="5" y="2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5"/>
                      <a:pt x="4" y="7"/>
                      <a:pt x="4" y="9"/>
                    </a:cubicBezTo>
                    <a:cubicBezTo>
                      <a:pt x="4" y="10"/>
                      <a:pt x="4" y="11"/>
                      <a:pt x="4" y="12"/>
                    </a:cubicBezTo>
                    <a:cubicBezTo>
                      <a:pt x="4" y="12"/>
                      <a:pt x="5" y="13"/>
                      <a:pt x="5" y="13"/>
                    </a:cubicBezTo>
                    <a:cubicBezTo>
                      <a:pt x="5" y="14"/>
                      <a:pt x="6" y="14"/>
                      <a:pt x="6" y="14"/>
                    </a:cubicBezTo>
                    <a:cubicBezTo>
                      <a:pt x="7" y="14"/>
                      <a:pt x="7" y="14"/>
                      <a:pt x="7" y="13"/>
                    </a:cubicBezTo>
                    <a:cubicBezTo>
                      <a:pt x="8" y="13"/>
                      <a:pt x="8" y="13"/>
                      <a:pt x="8" y="12"/>
                    </a:cubicBezTo>
                    <a:cubicBezTo>
                      <a:pt x="8" y="11"/>
                      <a:pt x="8" y="9"/>
                      <a:pt x="8" y="6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2"/>
                      <a:pt x="8" y="2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" name="Freeform 209"/>
              <p:cNvSpPr>
                <a:spLocks/>
              </p:cNvSpPr>
              <p:nvPr/>
            </p:nvSpPr>
            <p:spPr bwMode="auto">
              <a:xfrm>
                <a:off x="4588669" y="2874913"/>
                <a:ext cx="168275" cy="169863"/>
              </a:xfrm>
              <a:custGeom>
                <a:avLst/>
                <a:gdLst>
                  <a:gd name="T0" fmla="*/ 7 w 15"/>
                  <a:gd name="T1" fmla="*/ 15 h 15"/>
                  <a:gd name="T2" fmla="*/ 3 w 15"/>
                  <a:gd name="T3" fmla="*/ 4 h 15"/>
                  <a:gd name="T4" fmla="*/ 1 w 15"/>
                  <a:gd name="T5" fmla="*/ 1 h 15"/>
                  <a:gd name="T6" fmla="*/ 0 w 15"/>
                  <a:gd name="T7" fmla="*/ 1 h 15"/>
                  <a:gd name="T8" fmla="*/ 0 w 15"/>
                  <a:gd name="T9" fmla="*/ 0 h 15"/>
                  <a:gd name="T10" fmla="*/ 8 w 15"/>
                  <a:gd name="T11" fmla="*/ 0 h 15"/>
                  <a:gd name="T12" fmla="*/ 8 w 15"/>
                  <a:gd name="T13" fmla="*/ 1 h 15"/>
                  <a:gd name="T14" fmla="*/ 7 w 15"/>
                  <a:gd name="T15" fmla="*/ 1 h 15"/>
                  <a:gd name="T16" fmla="*/ 7 w 15"/>
                  <a:gd name="T17" fmla="*/ 2 h 15"/>
                  <a:gd name="T18" fmla="*/ 7 w 15"/>
                  <a:gd name="T19" fmla="*/ 4 h 15"/>
                  <a:gd name="T20" fmla="*/ 10 w 15"/>
                  <a:gd name="T21" fmla="*/ 9 h 15"/>
                  <a:gd name="T22" fmla="*/ 11 w 15"/>
                  <a:gd name="T23" fmla="*/ 5 h 15"/>
                  <a:gd name="T24" fmla="*/ 12 w 15"/>
                  <a:gd name="T25" fmla="*/ 2 h 15"/>
                  <a:gd name="T26" fmla="*/ 12 w 15"/>
                  <a:gd name="T27" fmla="*/ 1 h 15"/>
                  <a:gd name="T28" fmla="*/ 11 w 15"/>
                  <a:gd name="T29" fmla="*/ 1 h 15"/>
                  <a:gd name="T30" fmla="*/ 11 w 15"/>
                  <a:gd name="T31" fmla="*/ 0 h 15"/>
                  <a:gd name="T32" fmla="*/ 15 w 15"/>
                  <a:gd name="T33" fmla="*/ 0 h 15"/>
                  <a:gd name="T34" fmla="*/ 15 w 15"/>
                  <a:gd name="T35" fmla="*/ 1 h 15"/>
                  <a:gd name="T36" fmla="*/ 14 w 15"/>
                  <a:gd name="T37" fmla="*/ 1 h 15"/>
                  <a:gd name="T38" fmla="*/ 13 w 15"/>
                  <a:gd name="T39" fmla="*/ 4 h 15"/>
                  <a:gd name="T40" fmla="*/ 8 w 15"/>
                  <a:gd name="T41" fmla="*/ 15 h 15"/>
                  <a:gd name="T42" fmla="*/ 7 w 15"/>
                  <a:gd name="T4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5">
                    <a:moveTo>
                      <a:pt x="7" y="15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3"/>
                      <a:pt x="12" y="2"/>
                      <a:pt x="12" y="2"/>
                    </a:cubicBezTo>
                    <a:cubicBezTo>
                      <a:pt x="12" y="2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1"/>
                      <a:pt x="14" y="1"/>
                      <a:pt x="14" y="1"/>
                    </a:cubicBezTo>
                    <a:cubicBezTo>
                      <a:pt x="14" y="2"/>
                      <a:pt x="13" y="2"/>
                      <a:pt x="13" y="4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7" y="15"/>
                      <a:pt x="7" y="15"/>
                      <a:pt x="7" y="1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" name="Freeform 210"/>
              <p:cNvSpPr>
                <a:spLocks noEditPoints="1"/>
              </p:cNvSpPr>
              <p:nvPr/>
            </p:nvSpPr>
            <p:spPr bwMode="auto">
              <a:xfrm>
                <a:off x="4756944" y="2874913"/>
                <a:ext cx="125413" cy="169863"/>
              </a:xfrm>
              <a:custGeom>
                <a:avLst/>
                <a:gdLst>
                  <a:gd name="T0" fmla="*/ 11 w 11"/>
                  <a:gd name="T1" fmla="*/ 7 h 15"/>
                  <a:gd name="T2" fmla="*/ 4 w 11"/>
                  <a:gd name="T3" fmla="*/ 7 h 15"/>
                  <a:gd name="T4" fmla="*/ 5 w 11"/>
                  <a:gd name="T5" fmla="*/ 11 h 15"/>
                  <a:gd name="T6" fmla="*/ 8 w 11"/>
                  <a:gd name="T7" fmla="*/ 13 h 15"/>
                  <a:gd name="T8" fmla="*/ 9 w 11"/>
                  <a:gd name="T9" fmla="*/ 12 h 15"/>
                  <a:gd name="T10" fmla="*/ 11 w 11"/>
                  <a:gd name="T11" fmla="*/ 10 h 15"/>
                  <a:gd name="T12" fmla="*/ 11 w 11"/>
                  <a:gd name="T13" fmla="*/ 11 h 15"/>
                  <a:gd name="T14" fmla="*/ 9 w 11"/>
                  <a:gd name="T15" fmla="*/ 14 h 15"/>
                  <a:gd name="T16" fmla="*/ 6 w 11"/>
                  <a:gd name="T17" fmla="*/ 15 h 15"/>
                  <a:gd name="T18" fmla="*/ 1 w 11"/>
                  <a:gd name="T19" fmla="*/ 12 h 15"/>
                  <a:gd name="T20" fmla="*/ 0 w 11"/>
                  <a:gd name="T21" fmla="*/ 8 h 15"/>
                  <a:gd name="T22" fmla="*/ 1 w 11"/>
                  <a:gd name="T23" fmla="*/ 2 h 15"/>
                  <a:gd name="T24" fmla="*/ 6 w 11"/>
                  <a:gd name="T25" fmla="*/ 0 h 15"/>
                  <a:gd name="T26" fmla="*/ 10 w 11"/>
                  <a:gd name="T27" fmla="*/ 2 h 15"/>
                  <a:gd name="T28" fmla="*/ 11 w 11"/>
                  <a:gd name="T29" fmla="*/ 7 h 15"/>
                  <a:gd name="T30" fmla="*/ 8 w 11"/>
                  <a:gd name="T31" fmla="*/ 6 h 15"/>
                  <a:gd name="T32" fmla="*/ 7 w 11"/>
                  <a:gd name="T33" fmla="*/ 3 h 15"/>
                  <a:gd name="T34" fmla="*/ 7 w 11"/>
                  <a:gd name="T35" fmla="*/ 1 h 15"/>
                  <a:gd name="T36" fmla="*/ 6 w 11"/>
                  <a:gd name="T37" fmla="*/ 1 h 15"/>
                  <a:gd name="T38" fmla="*/ 4 w 11"/>
                  <a:gd name="T39" fmla="*/ 2 h 15"/>
                  <a:gd name="T40" fmla="*/ 4 w 11"/>
                  <a:gd name="T41" fmla="*/ 5 h 15"/>
                  <a:gd name="T42" fmla="*/ 4 w 11"/>
                  <a:gd name="T43" fmla="*/ 6 h 15"/>
                  <a:gd name="T44" fmla="*/ 8 w 11"/>
                  <a:gd name="T45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" h="15">
                    <a:moveTo>
                      <a:pt x="11" y="7"/>
                    </a:moveTo>
                    <a:cubicBezTo>
                      <a:pt x="4" y="7"/>
                      <a:pt x="4" y="7"/>
                      <a:pt x="4" y="7"/>
                    </a:cubicBezTo>
                    <a:cubicBezTo>
                      <a:pt x="4" y="9"/>
                      <a:pt x="4" y="10"/>
                      <a:pt x="5" y="11"/>
                    </a:cubicBezTo>
                    <a:cubicBezTo>
                      <a:pt x="6" y="12"/>
                      <a:pt x="7" y="13"/>
                      <a:pt x="8" y="13"/>
                    </a:cubicBezTo>
                    <a:cubicBezTo>
                      <a:pt x="8" y="13"/>
                      <a:pt x="9" y="12"/>
                      <a:pt x="9" y="12"/>
                    </a:cubicBezTo>
                    <a:cubicBezTo>
                      <a:pt x="10" y="12"/>
                      <a:pt x="10" y="11"/>
                      <a:pt x="11" y="1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2"/>
                      <a:pt x="10" y="13"/>
                      <a:pt x="9" y="14"/>
                    </a:cubicBezTo>
                    <a:cubicBezTo>
                      <a:pt x="8" y="14"/>
                      <a:pt x="7" y="15"/>
                      <a:pt x="6" y="15"/>
                    </a:cubicBezTo>
                    <a:cubicBezTo>
                      <a:pt x="3" y="15"/>
                      <a:pt x="2" y="14"/>
                      <a:pt x="1" y="12"/>
                    </a:cubicBezTo>
                    <a:cubicBezTo>
                      <a:pt x="0" y="11"/>
                      <a:pt x="0" y="9"/>
                      <a:pt x="0" y="8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7" y="0"/>
                      <a:pt x="9" y="0"/>
                      <a:pt x="10" y="2"/>
                    </a:cubicBezTo>
                    <a:cubicBezTo>
                      <a:pt x="11" y="3"/>
                      <a:pt x="11" y="5"/>
                      <a:pt x="11" y="7"/>
                    </a:cubicBezTo>
                    <a:close/>
                    <a:moveTo>
                      <a:pt x="8" y="6"/>
                    </a:moveTo>
                    <a:cubicBezTo>
                      <a:pt x="8" y="4"/>
                      <a:pt x="8" y="3"/>
                      <a:pt x="7" y="3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5" y="1"/>
                      <a:pt x="4" y="2"/>
                    </a:cubicBezTo>
                    <a:cubicBezTo>
                      <a:pt x="4" y="3"/>
                      <a:pt x="4" y="4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8" y="6"/>
                      <a:pt x="8" y="6"/>
                      <a:pt x="8" y="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" name="Freeform 211"/>
              <p:cNvSpPr>
                <a:spLocks/>
              </p:cNvSpPr>
              <p:nvPr/>
            </p:nvSpPr>
            <p:spPr bwMode="auto">
              <a:xfrm>
                <a:off x="4893469" y="2874913"/>
                <a:ext cx="134938" cy="158750"/>
              </a:xfrm>
              <a:custGeom>
                <a:avLst/>
                <a:gdLst>
                  <a:gd name="T0" fmla="*/ 6 w 12"/>
                  <a:gd name="T1" fmla="*/ 0 h 14"/>
                  <a:gd name="T2" fmla="*/ 6 w 12"/>
                  <a:gd name="T3" fmla="*/ 3 h 14"/>
                  <a:gd name="T4" fmla="*/ 8 w 12"/>
                  <a:gd name="T5" fmla="*/ 1 h 14"/>
                  <a:gd name="T6" fmla="*/ 10 w 12"/>
                  <a:gd name="T7" fmla="*/ 0 h 14"/>
                  <a:gd name="T8" fmla="*/ 12 w 12"/>
                  <a:gd name="T9" fmla="*/ 0 h 14"/>
                  <a:gd name="T10" fmla="*/ 12 w 12"/>
                  <a:gd name="T11" fmla="*/ 2 h 14"/>
                  <a:gd name="T12" fmla="*/ 12 w 12"/>
                  <a:gd name="T13" fmla="*/ 3 h 14"/>
                  <a:gd name="T14" fmla="*/ 11 w 12"/>
                  <a:gd name="T15" fmla="*/ 4 h 14"/>
                  <a:gd name="T16" fmla="*/ 9 w 12"/>
                  <a:gd name="T17" fmla="*/ 3 h 14"/>
                  <a:gd name="T18" fmla="*/ 9 w 12"/>
                  <a:gd name="T19" fmla="*/ 3 h 14"/>
                  <a:gd name="T20" fmla="*/ 8 w 12"/>
                  <a:gd name="T21" fmla="*/ 3 h 14"/>
                  <a:gd name="T22" fmla="*/ 7 w 12"/>
                  <a:gd name="T23" fmla="*/ 3 h 14"/>
                  <a:gd name="T24" fmla="*/ 6 w 12"/>
                  <a:gd name="T25" fmla="*/ 5 h 14"/>
                  <a:gd name="T26" fmla="*/ 6 w 12"/>
                  <a:gd name="T27" fmla="*/ 8 h 14"/>
                  <a:gd name="T28" fmla="*/ 6 w 12"/>
                  <a:gd name="T29" fmla="*/ 11 h 14"/>
                  <a:gd name="T30" fmla="*/ 6 w 12"/>
                  <a:gd name="T31" fmla="*/ 12 h 14"/>
                  <a:gd name="T32" fmla="*/ 6 w 12"/>
                  <a:gd name="T33" fmla="*/ 13 h 14"/>
                  <a:gd name="T34" fmla="*/ 7 w 12"/>
                  <a:gd name="T35" fmla="*/ 14 h 14"/>
                  <a:gd name="T36" fmla="*/ 8 w 12"/>
                  <a:gd name="T37" fmla="*/ 14 h 14"/>
                  <a:gd name="T38" fmla="*/ 8 w 12"/>
                  <a:gd name="T39" fmla="*/ 14 h 14"/>
                  <a:gd name="T40" fmla="*/ 0 w 12"/>
                  <a:gd name="T41" fmla="*/ 14 h 14"/>
                  <a:gd name="T42" fmla="*/ 0 w 12"/>
                  <a:gd name="T43" fmla="*/ 14 h 14"/>
                  <a:gd name="T44" fmla="*/ 1 w 12"/>
                  <a:gd name="T45" fmla="*/ 13 h 14"/>
                  <a:gd name="T46" fmla="*/ 2 w 12"/>
                  <a:gd name="T47" fmla="*/ 11 h 14"/>
                  <a:gd name="T48" fmla="*/ 2 w 12"/>
                  <a:gd name="T49" fmla="*/ 3 h 14"/>
                  <a:gd name="T50" fmla="*/ 2 w 12"/>
                  <a:gd name="T51" fmla="*/ 2 h 14"/>
                  <a:gd name="T52" fmla="*/ 1 w 12"/>
                  <a:gd name="T53" fmla="*/ 1 h 14"/>
                  <a:gd name="T54" fmla="*/ 0 w 12"/>
                  <a:gd name="T55" fmla="*/ 1 h 14"/>
                  <a:gd name="T56" fmla="*/ 0 w 12"/>
                  <a:gd name="T57" fmla="*/ 0 h 14"/>
                  <a:gd name="T58" fmla="*/ 6 w 12"/>
                  <a:gd name="T5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" h="14">
                    <a:moveTo>
                      <a:pt x="6" y="0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7" y="2"/>
                      <a:pt x="8" y="1"/>
                      <a:pt x="8" y="1"/>
                    </a:cubicBezTo>
                    <a:cubicBezTo>
                      <a:pt x="9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cubicBezTo>
                      <a:pt x="12" y="1"/>
                      <a:pt x="12" y="1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0" y="4"/>
                      <a:pt x="10" y="4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7" y="3"/>
                    </a:cubicBezTo>
                    <a:cubicBezTo>
                      <a:pt x="7" y="3"/>
                      <a:pt x="7" y="4"/>
                      <a:pt x="6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3"/>
                      <a:pt x="6" y="13"/>
                    </a:cubicBezTo>
                    <a:cubicBezTo>
                      <a:pt x="6" y="13"/>
                      <a:pt x="6" y="13"/>
                      <a:pt x="7" y="14"/>
                    </a:cubicBezTo>
                    <a:cubicBezTo>
                      <a:pt x="7" y="14"/>
                      <a:pt x="7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4"/>
                      <a:pt x="1" y="14"/>
                      <a:pt x="1" y="13"/>
                    </a:cubicBezTo>
                    <a:cubicBezTo>
                      <a:pt x="2" y="13"/>
                      <a:pt x="2" y="12"/>
                      <a:pt x="2" y="1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" name="Freeform 212"/>
              <p:cNvSpPr>
                <a:spLocks/>
              </p:cNvSpPr>
              <p:nvPr/>
            </p:nvSpPr>
            <p:spPr bwMode="auto">
              <a:xfrm>
                <a:off x="5039519" y="2874913"/>
                <a:ext cx="169863" cy="158750"/>
              </a:xfrm>
              <a:custGeom>
                <a:avLst/>
                <a:gdLst>
                  <a:gd name="T0" fmla="*/ 6 w 15"/>
                  <a:gd name="T1" fmla="*/ 0 h 14"/>
                  <a:gd name="T2" fmla="*/ 6 w 15"/>
                  <a:gd name="T3" fmla="*/ 2 h 14"/>
                  <a:gd name="T4" fmla="*/ 8 w 15"/>
                  <a:gd name="T5" fmla="*/ 0 h 14"/>
                  <a:gd name="T6" fmla="*/ 10 w 15"/>
                  <a:gd name="T7" fmla="*/ 0 h 14"/>
                  <a:gd name="T8" fmla="*/ 12 w 15"/>
                  <a:gd name="T9" fmla="*/ 1 h 14"/>
                  <a:gd name="T10" fmla="*/ 14 w 15"/>
                  <a:gd name="T11" fmla="*/ 3 h 14"/>
                  <a:gd name="T12" fmla="*/ 14 w 15"/>
                  <a:gd name="T13" fmla="*/ 6 h 14"/>
                  <a:gd name="T14" fmla="*/ 14 w 15"/>
                  <a:gd name="T15" fmla="*/ 11 h 14"/>
                  <a:gd name="T16" fmla="*/ 14 w 15"/>
                  <a:gd name="T17" fmla="*/ 13 h 14"/>
                  <a:gd name="T18" fmla="*/ 15 w 15"/>
                  <a:gd name="T19" fmla="*/ 14 h 14"/>
                  <a:gd name="T20" fmla="*/ 15 w 15"/>
                  <a:gd name="T21" fmla="*/ 14 h 14"/>
                  <a:gd name="T22" fmla="*/ 8 w 15"/>
                  <a:gd name="T23" fmla="*/ 14 h 14"/>
                  <a:gd name="T24" fmla="*/ 8 w 15"/>
                  <a:gd name="T25" fmla="*/ 14 h 14"/>
                  <a:gd name="T26" fmla="*/ 9 w 15"/>
                  <a:gd name="T27" fmla="*/ 13 h 14"/>
                  <a:gd name="T28" fmla="*/ 10 w 15"/>
                  <a:gd name="T29" fmla="*/ 11 h 14"/>
                  <a:gd name="T30" fmla="*/ 10 w 15"/>
                  <a:gd name="T31" fmla="*/ 5 h 14"/>
                  <a:gd name="T32" fmla="*/ 10 w 15"/>
                  <a:gd name="T33" fmla="*/ 3 h 14"/>
                  <a:gd name="T34" fmla="*/ 9 w 15"/>
                  <a:gd name="T35" fmla="*/ 2 h 14"/>
                  <a:gd name="T36" fmla="*/ 8 w 15"/>
                  <a:gd name="T37" fmla="*/ 2 h 14"/>
                  <a:gd name="T38" fmla="*/ 6 w 15"/>
                  <a:gd name="T39" fmla="*/ 4 h 14"/>
                  <a:gd name="T40" fmla="*/ 6 w 15"/>
                  <a:gd name="T41" fmla="*/ 11 h 14"/>
                  <a:gd name="T42" fmla="*/ 6 w 15"/>
                  <a:gd name="T43" fmla="*/ 13 h 14"/>
                  <a:gd name="T44" fmla="*/ 7 w 15"/>
                  <a:gd name="T45" fmla="*/ 14 h 14"/>
                  <a:gd name="T46" fmla="*/ 7 w 15"/>
                  <a:gd name="T47" fmla="*/ 14 h 14"/>
                  <a:gd name="T48" fmla="*/ 0 w 15"/>
                  <a:gd name="T49" fmla="*/ 14 h 14"/>
                  <a:gd name="T50" fmla="*/ 0 w 15"/>
                  <a:gd name="T51" fmla="*/ 14 h 14"/>
                  <a:gd name="T52" fmla="*/ 1 w 15"/>
                  <a:gd name="T53" fmla="*/ 13 h 14"/>
                  <a:gd name="T54" fmla="*/ 2 w 15"/>
                  <a:gd name="T55" fmla="*/ 11 h 14"/>
                  <a:gd name="T56" fmla="*/ 2 w 15"/>
                  <a:gd name="T57" fmla="*/ 3 h 14"/>
                  <a:gd name="T58" fmla="*/ 1 w 15"/>
                  <a:gd name="T59" fmla="*/ 1 h 14"/>
                  <a:gd name="T60" fmla="*/ 0 w 15"/>
                  <a:gd name="T61" fmla="*/ 1 h 14"/>
                  <a:gd name="T62" fmla="*/ 0 w 15"/>
                  <a:gd name="T63" fmla="*/ 0 h 14"/>
                  <a:gd name="T64" fmla="*/ 6 w 15"/>
                  <a:gd name="T6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" h="14">
                    <a:moveTo>
                      <a:pt x="6" y="0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7" y="1"/>
                      <a:pt x="7" y="1"/>
                      <a:pt x="8" y="0"/>
                    </a:cubicBezTo>
                    <a:cubicBezTo>
                      <a:pt x="9" y="0"/>
                      <a:pt x="9" y="0"/>
                      <a:pt x="10" y="0"/>
                    </a:cubicBezTo>
                    <a:cubicBezTo>
                      <a:pt x="11" y="0"/>
                      <a:pt x="12" y="0"/>
                      <a:pt x="12" y="1"/>
                    </a:cubicBezTo>
                    <a:cubicBezTo>
                      <a:pt x="13" y="1"/>
                      <a:pt x="13" y="2"/>
                      <a:pt x="14" y="3"/>
                    </a:cubicBezTo>
                    <a:cubicBezTo>
                      <a:pt x="14" y="3"/>
                      <a:pt x="14" y="4"/>
                      <a:pt x="14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3"/>
                      <a:pt x="14" y="13"/>
                    </a:cubicBezTo>
                    <a:cubicBezTo>
                      <a:pt x="14" y="14"/>
                      <a:pt x="15" y="14"/>
                      <a:pt x="15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3"/>
                    </a:cubicBezTo>
                    <a:cubicBezTo>
                      <a:pt x="10" y="13"/>
                      <a:pt x="10" y="12"/>
                      <a:pt x="10" y="11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9" y="3"/>
                      <a:pt x="9" y="2"/>
                      <a:pt x="9" y="2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7" y="2"/>
                      <a:pt x="7" y="3"/>
                      <a:pt x="6" y="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2"/>
                      <a:pt x="6" y="13"/>
                      <a:pt x="6" y="13"/>
                    </a:cubicBezTo>
                    <a:cubicBezTo>
                      <a:pt x="6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4"/>
                      <a:pt x="1" y="14"/>
                      <a:pt x="1" y="13"/>
                    </a:cubicBezTo>
                    <a:cubicBezTo>
                      <a:pt x="2" y="13"/>
                      <a:pt x="2" y="12"/>
                      <a:pt x="2" y="1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" name="Freeform 213"/>
              <p:cNvSpPr>
                <a:spLocks/>
              </p:cNvSpPr>
              <p:nvPr/>
            </p:nvSpPr>
            <p:spPr bwMode="auto">
              <a:xfrm>
                <a:off x="5220494" y="2874913"/>
                <a:ext cx="269875" cy="158750"/>
              </a:xfrm>
              <a:custGeom>
                <a:avLst/>
                <a:gdLst>
                  <a:gd name="T0" fmla="*/ 6 w 24"/>
                  <a:gd name="T1" fmla="*/ 0 h 14"/>
                  <a:gd name="T2" fmla="*/ 6 w 24"/>
                  <a:gd name="T3" fmla="*/ 2 h 14"/>
                  <a:gd name="T4" fmla="*/ 8 w 24"/>
                  <a:gd name="T5" fmla="*/ 0 h 14"/>
                  <a:gd name="T6" fmla="*/ 11 w 24"/>
                  <a:gd name="T7" fmla="*/ 0 h 14"/>
                  <a:gd name="T8" fmla="*/ 13 w 24"/>
                  <a:gd name="T9" fmla="*/ 1 h 14"/>
                  <a:gd name="T10" fmla="*/ 14 w 24"/>
                  <a:gd name="T11" fmla="*/ 2 h 14"/>
                  <a:gd name="T12" fmla="*/ 17 w 24"/>
                  <a:gd name="T13" fmla="*/ 0 h 14"/>
                  <a:gd name="T14" fmla="*/ 19 w 24"/>
                  <a:gd name="T15" fmla="*/ 0 h 14"/>
                  <a:gd name="T16" fmla="*/ 21 w 24"/>
                  <a:gd name="T17" fmla="*/ 1 h 14"/>
                  <a:gd name="T18" fmla="*/ 22 w 24"/>
                  <a:gd name="T19" fmla="*/ 2 h 14"/>
                  <a:gd name="T20" fmla="*/ 23 w 24"/>
                  <a:gd name="T21" fmla="*/ 6 h 14"/>
                  <a:gd name="T22" fmla="*/ 23 w 24"/>
                  <a:gd name="T23" fmla="*/ 11 h 14"/>
                  <a:gd name="T24" fmla="*/ 23 w 24"/>
                  <a:gd name="T25" fmla="*/ 13 h 14"/>
                  <a:gd name="T26" fmla="*/ 24 w 24"/>
                  <a:gd name="T27" fmla="*/ 14 h 14"/>
                  <a:gd name="T28" fmla="*/ 24 w 24"/>
                  <a:gd name="T29" fmla="*/ 14 h 14"/>
                  <a:gd name="T30" fmla="*/ 17 w 24"/>
                  <a:gd name="T31" fmla="*/ 14 h 14"/>
                  <a:gd name="T32" fmla="*/ 17 w 24"/>
                  <a:gd name="T33" fmla="*/ 14 h 14"/>
                  <a:gd name="T34" fmla="*/ 18 w 24"/>
                  <a:gd name="T35" fmla="*/ 13 h 14"/>
                  <a:gd name="T36" fmla="*/ 18 w 24"/>
                  <a:gd name="T37" fmla="*/ 11 h 14"/>
                  <a:gd name="T38" fmla="*/ 18 w 24"/>
                  <a:gd name="T39" fmla="*/ 5 h 14"/>
                  <a:gd name="T40" fmla="*/ 18 w 24"/>
                  <a:gd name="T41" fmla="*/ 3 h 14"/>
                  <a:gd name="T42" fmla="*/ 18 w 24"/>
                  <a:gd name="T43" fmla="*/ 2 h 14"/>
                  <a:gd name="T44" fmla="*/ 17 w 24"/>
                  <a:gd name="T45" fmla="*/ 2 h 14"/>
                  <a:gd name="T46" fmla="*/ 16 w 24"/>
                  <a:gd name="T47" fmla="*/ 2 h 14"/>
                  <a:gd name="T48" fmla="*/ 14 w 24"/>
                  <a:gd name="T49" fmla="*/ 4 h 14"/>
                  <a:gd name="T50" fmla="*/ 14 w 24"/>
                  <a:gd name="T51" fmla="*/ 11 h 14"/>
                  <a:gd name="T52" fmla="*/ 15 w 24"/>
                  <a:gd name="T53" fmla="*/ 13 h 14"/>
                  <a:gd name="T54" fmla="*/ 16 w 24"/>
                  <a:gd name="T55" fmla="*/ 14 h 14"/>
                  <a:gd name="T56" fmla="*/ 16 w 24"/>
                  <a:gd name="T57" fmla="*/ 14 h 14"/>
                  <a:gd name="T58" fmla="*/ 9 w 24"/>
                  <a:gd name="T59" fmla="*/ 14 h 14"/>
                  <a:gd name="T60" fmla="*/ 9 w 24"/>
                  <a:gd name="T61" fmla="*/ 14 h 14"/>
                  <a:gd name="T62" fmla="*/ 10 w 24"/>
                  <a:gd name="T63" fmla="*/ 14 h 14"/>
                  <a:gd name="T64" fmla="*/ 10 w 24"/>
                  <a:gd name="T65" fmla="*/ 13 h 14"/>
                  <a:gd name="T66" fmla="*/ 10 w 24"/>
                  <a:gd name="T67" fmla="*/ 11 h 14"/>
                  <a:gd name="T68" fmla="*/ 10 w 24"/>
                  <a:gd name="T69" fmla="*/ 5 h 14"/>
                  <a:gd name="T70" fmla="*/ 10 w 24"/>
                  <a:gd name="T71" fmla="*/ 3 h 14"/>
                  <a:gd name="T72" fmla="*/ 10 w 24"/>
                  <a:gd name="T73" fmla="*/ 2 h 14"/>
                  <a:gd name="T74" fmla="*/ 9 w 24"/>
                  <a:gd name="T75" fmla="*/ 2 h 14"/>
                  <a:gd name="T76" fmla="*/ 8 w 24"/>
                  <a:gd name="T77" fmla="*/ 2 h 14"/>
                  <a:gd name="T78" fmla="*/ 6 w 24"/>
                  <a:gd name="T79" fmla="*/ 4 h 14"/>
                  <a:gd name="T80" fmla="*/ 6 w 24"/>
                  <a:gd name="T81" fmla="*/ 11 h 14"/>
                  <a:gd name="T82" fmla="*/ 7 w 24"/>
                  <a:gd name="T83" fmla="*/ 13 h 14"/>
                  <a:gd name="T84" fmla="*/ 8 w 24"/>
                  <a:gd name="T85" fmla="*/ 14 h 14"/>
                  <a:gd name="T86" fmla="*/ 8 w 24"/>
                  <a:gd name="T87" fmla="*/ 14 h 14"/>
                  <a:gd name="T88" fmla="*/ 0 w 24"/>
                  <a:gd name="T89" fmla="*/ 14 h 14"/>
                  <a:gd name="T90" fmla="*/ 0 w 24"/>
                  <a:gd name="T91" fmla="*/ 14 h 14"/>
                  <a:gd name="T92" fmla="*/ 2 w 24"/>
                  <a:gd name="T93" fmla="*/ 13 h 14"/>
                  <a:gd name="T94" fmla="*/ 2 w 24"/>
                  <a:gd name="T95" fmla="*/ 11 h 14"/>
                  <a:gd name="T96" fmla="*/ 2 w 24"/>
                  <a:gd name="T97" fmla="*/ 3 h 14"/>
                  <a:gd name="T98" fmla="*/ 2 w 24"/>
                  <a:gd name="T99" fmla="*/ 1 h 14"/>
                  <a:gd name="T100" fmla="*/ 0 w 24"/>
                  <a:gd name="T101" fmla="*/ 1 h 14"/>
                  <a:gd name="T102" fmla="*/ 0 w 24"/>
                  <a:gd name="T103" fmla="*/ 0 h 14"/>
                  <a:gd name="T104" fmla="*/ 6 w 24"/>
                  <a:gd name="T10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4" h="14">
                    <a:moveTo>
                      <a:pt x="6" y="0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9" y="0"/>
                      <a:pt x="10" y="0"/>
                      <a:pt x="11" y="0"/>
                    </a:cubicBezTo>
                    <a:cubicBezTo>
                      <a:pt x="11" y="0"/>
                      <a:pt x="12" y="0"/>
                      <a:pt x="13" y="1"/>
                    </a:cubicBezTo>
                    <a:cubicBezTo>
                      <a:pt x="13" y="1"/>
                      <a:pt x="14" y="2"/>
                      <a:pt x="14" y="2"/>
                    </a:cubicBezTo>
                    <a:cubicBezTo>
                      <a:pt x="15" y="2"/>
                      <a:pt x="16" y="1"/>
                      <a:pt x="17" y="0"/>
                    </a:cubicBezTo>
                    <a:cubicBezTo>
                      <a:pt x="17" y="0"/>
                      <a:pt x="18" y="0"/>
                      <a:pt x="19" y="0"/>
                    </a:cubicBezTo>
                    <a:cubicBezTo>
                      <a:pt x="20" y="0"/>
                      <a:pt x="21" y="0"/>
                      <a:pt x="21" y="1"/>
                    </a:cubicBezTo>
                    <a:cubicBezTo>
                      <a:pt x="22" y="1"/>
                      <a:pt x="22" y="2"/>
                      <a:pt x="22" y="2"/>
                    </a:cubicBezTo>
                    <a:cubicBezTo>
                      <a:pt x="23" y="3"/>
                      <a:pt x="23" y="4"/>
                      <a:pt x="23" y="6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12"/>
                      <a:pt x="23" y="13"/>
                      <a:pt x="23" y="13"/>
                    </a:cubicBezTo>
                    <a:cubicBezTo>
                      <a:pt x="23" y="14"/>
                      <a:pt x="24" y="14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8" y="14"/>
                      <a:pt x="18" y="14"/>
                      <a:pt x="18" y="13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8" y="4"/>
                      <a:pt x="18" y="3"/>
                      <a:pt x="18" y="3"/>
                    </a:cubicBezTo>
                    <a:cubicBezTo>
                      <a:pt x="18" y="3"/>
                      <a:pt x="18" y="2"/>
                      <a:pt x="18" y="2"/>
                    </a:cubicBezTo>
                    <a:cubicBezTo>
                      <a:pt x="18" y="2"/>
                      <a:pt x="17" y="2"/>
                      <a:pt x="17" y="2"/>
                    </a:cubicBezTo>
                    <a:cubicBezTo>
                      <a:pt x="17" y="2"/>
                      <a:pt x="16" y="2"/>
                      <a:pt x="16" y="2"/>
                    </a:cubicBezTo>
                    <a:cubicBezTo>
                      <a:pt x="15" y="3"/>
                      <a:pt x="15" y="3"/>
                      <a:pt x="14" y="4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5" y="13"/>
                      <a:pt x="15" y="13"/>
                    </a:cubicBezTo>
                    <a:cubicBezTo>
                      <a:pt x="15" y="14"/>
                      <a:pt x="15" y="14"/>
                      <a:pt x="16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10" y="14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1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10" y="3"/>
                      <a:pt x="10" y="2"/>
                      <a:pt x="10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7" y="3"/>
                      <a:pt x="6" y="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7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4"/>
                      <a:pt x="2" y="14"/>
                      <a:pt x="2" y="13"/>
                    </a:cubicBezTo>
                    <a:cubicBezTo>
                      <a:pt x="2" y="13"/>
                      <a:pt x="2" y="12"/>
                      <a:pt x="2" y="1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1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" name="Freeform 214"/>
              <p:cNvSpPr>
                <a:spLocks noEditPoints="1"/>
              </p:cNvSpPr>
              <p:nvPr/>
            </p:nvSpPr>
            <p:spPr bwMode="auto">
              <a:xfrm>
                <a:off x="5501481" y="2874913"/>
                <a:ext cx="134938" cy="169863"/>
              </a:xfrm>
              <a:custGeom>
                <a:avLst/>
                <a:gdLst>
                  <a:gd name="T0" fmla="*/ 12 w 12"/>
                  <a:gd name="T1" fmla="*/ 7 h 15"/>
                  <a:gd name="T2" fmla="*/ 4 w 12"/>
                  <a:gd name="T3" fmla="*/ 7 h 15"/>
                  <a:gd name="T4" fmla="*/ 5 w 12"/>
                  <a:gd name="T5" fmla="*/ 11 h 15"/>
                  <a:gd name="T6" fmla="*/ 8 w 12"/>
                  <a:gd name="T7" fmla="*/ 13 h 15"/>
                  <a:gd name="T8" fmla="*/ 10 w 12"/>
                  <a:gd name="T9" fmla="*/ 12 h 15"/>
                  <a:gd name="T10" fmla="*/ 11 w 12"/>
                  <a:gd name="T11" fmla="*/ 10 h 15"/>
                  <a:gd name="T12" fmla="*/ 12 w 12"/>
                  <a:gd name="T13" fmla="*/ 11 h 15"/>
                  <a:gd name="T14" fmla="*/ 9 w 12"/>
                  <a:gd name="T15" fmla="*/ 14 h 15"/>
                  <a:gd name="T16" fmla="*/ 6 w 12"/>
                  <a:gd name="T17" fmla="*/ 15 h 15"/>
                  <a:gd name="T18" fmla="*/ 1 w 12"/>
                  <a:gd name="T19" fmla="*/ 12 h 15"/>
                  <a:gd name="T20" fmla="*/ 0 w 12"/>
                  <a:gd name="T21" fmla="*/ 8 h 15"/>
                  <a:gd name="T22" fmla="*/ 2 w 12"/>
                  <a:gd name="T23" fmla="*/ 2 h 15"/>
                  <a:gd name="T24" fmla="*/ 6 w 12"/>
                  <a:gd name="T25" fmla="*/ 0 h 15"/>
                  <a:gd name="T26" fmla="*/ 10 w 12"/>
                  <a:gd name="T27" fmla="*/ 2 h 15"/>
                  <a:gd name="T28" fmla="*/ 12 w 12"/>
                  <a:gd name="T29" fmla="*/ 7 h 15"/>
                  <a:gd name="T30" fmla="*/ 8 w 12"/>
                  <a:gd name="T31" fmla="*/ 6 h 15"/>
                  <a:gd name="T32" fmla="*/ 8 w 12"/>
                  <a:gd name="T33" fmla="*/ 3 h 15"/>
                  <a:gd name="T34" fmla="*/ 7 w 12"/>
                  <a:gd name="T35" fmla="*/ 1 h 15"/>
                  <a:gd name="T36" fmla="*/ 6 w 12"/>
                  <a:gd name="T37" fmla="*/ 1 h 15"/>
                  <a:gd name="T38" fmla="*/ 5 w 12"/>
                  <a:gd name="T39" fmla="*/ 2 h 15"/>
                  <a:gd name="T40" fmla="*/ 4 w 12"/>
                  <a:gd name="T41" fmla="*/ 5 h 15"/>
                  <a:gd name="T42" fmla="*/ 4 w 12"/>
                  <a:gd name="T43" fmla="*/ 6 h 15"/>
                  <a:gd name="T44" fmla="*/ 8 w 12"/>
                  <a:gd name="T45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" h="15">
                    <a:moveTo>
                      <a:pt x="12" y="7"/>
                    </a:moveTo>
                    <a:cubicBezTo>
                      <a:pt x="4" y="7"/>
                      <a:pt x="4" y="7"/>
                      <a:pt x="4" y="7"/>
                    </a:cubicBezTo>
                    <a:cubicBezTo>
                      <a:pt x="4" y="9"/>
                      <a:pt x="5" y="10"/>
                      <a:pt x="5" y="11"/>
                    </a:cubicBezTo>
                    <a:cubicBezTo>
                      <a:pt x="6" y="12"/>
                      <a:pt x="7" y="13"/>
                      <a:pt x="8" y="13"/>
                    </a:cubicBezTo>
                    <a:cubicBezTo>
                      <a:pt x="9" y="13"/>
                      <a:pt x="9" y="12"/>
                      <a:pt x="10" y="12"/>
                    </a:cubicBezTo>
                    <a:cubicBezTo>
                      <a:pt x="10" y="12"/>
                      <a:pt x="11" y="11"/>
                      <a:pt x="11" y="1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12"/>
                      <a:pt x="10" y="13"/>
                      <a:pt x="9" y="14"/>
                    </a:cubicBezTo>
                    <a:cubicBezTo>
                      <a:pt x="8" y="14"/>
                      <a:pt x="7" y="15"/>
                      <a:pt x="6" y="15"/>
                    </a:cubicBezTo>
                    <a:cubicBezTo>
                      <a:pt x="4" y="15"/>
                      <a:pt x="2" y="14"/>
                      <a:pt x="1" y="12"/>
                    </a:cubicBezTo>
                    <a:cubicBezTo>
                      <a:pt x="0" y="11"/>
                      <a:pt x="0" y="9"/>
                      <a:pt x="0" y="8"/>
                    </a:cubicBezTo>
                    <a:cubicBezTo>
                      <a:pt x="0" y="5"/>
                      <a:pt x="1" y="3"/>
                      <a:pt x="2" y="2"/>
                    </a:cubicBezTo>
                    <a:cubicBezTo>
                      <a:pt x="3" y="1"/>
                      <a:pt x="5" y="0"/>
                      <a:pt x="6" y="0"/>
                    </a:cubicBezTo>
                    <a:cubicBezTo>
                      <a:pt x="8" y="0"/>
                      <a:pt x="9" y="0"/>
                      <a:pt x="10" y="2"/>
                    </a:cubicBezTo>
                    <a:cubicBezTo>
                      <a:pt x="11" y="3"/>
                      <a:pt x="12" y="5"/>
                      <a:pt x="12" y="7"/>
                    </a:cubicBezTo>
                    <a:close/>
                    <a:moveTo>
                      <a:pt x="8" y="6"/>
                    </a:moveTo>
                    <a:cubicBezTo>
                      <a:pt x="8" y="4"/>
                      <a:pt x="8" y="3"/>
                      <a:pt x="8" y="3"/>
                    </a:cubicBezTo>
                    <a:cubicBezTo>
                      <a:pt x="8" y="2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6" y="1"/>
                      <a:pt x="5" y="1"/>
                      <a:pt x="5" y="2"/>
                    </a:cubicBezTo>
                    <a:cubicBezTo>
                      <a:pt x="4" y="3"/>
                      <a:pt x="4" y="4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8" y="6"/>
                      <a:pt x="8" y="6"/>
                      <a:pt x="8" y="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" name="Freeform 215"/>
              <p:cNvSpPr>
                <a:spLocks/>
              </p:cNvSpPr>
              <p:nvPr/>
            </p:nvSpPr>
            <p:spPr bwMode="auto">
              <a:xfrm>
                <a:off x="5636419" y="2874913"/>
                <a:ext cx="169863" cy="158750"/>
              </a:xfrm>
              <a:custGeom>
                <a:avLst/>
                <a:gdLst>
                  <a:gd name="T0" fmla="*/ 6 w 15"/>
                  <a:gd name="T1" fmla="*/ 0 h 14"/>
                  <a:gd name="T2" fmla="*/ 6 w 15"/>
                  <a:gd name="T3" fmla="*/ 2 h 14"/>
                  <a:gd name="T4" fmla="*/ 8 w 15"/>
                  <a:gd name="T5" fmla="*/ 0 h 14"/>
                  <a:gd name="T6" fmla="*/ 10 w 15"/>
                  <a:gd name="T7" fmla="*/ 0 h 14"/>
                  <a:gd name="T8" fmla="*/ 12 w 15"/>
                  <a:gd name="T9" fmla="*/ 1 h 14"/>
                  <a:gd name="T10" fmla="*/ 14 w 15"/>
                  <a:gd name="T11" fmla="*/ 3 h 14"/>
                  <a:gd name="T12" fmla="*/ 14 w 15"/>
                  <a:gd name="T13" fmla="*/ 6 h 14"/>
                  <a:gd name="T14" fmla="*/ 14 w 15"/>
                  <a:gd name="T15" fmla="*/ 11 h 14"/>
                  <a:gd name="T16" fmla="*/ 14 w 15"/>
                  <a:gd name="T17" fmla="*/ 13 h 14"/>
                  <a:gd name="T18" fmla="*/ 15 w 15"/>
                  <a:gd name="T19" fmla="*/ 14 h 14"/>
                  <a:gd name="T20" fmla="*/ 15 w 15"/>
                  <a:gd name="T21" fmla="*/ 14 h 14"/>
                  <a:gd name="T22" fmla="*/ 8 w 15"/>
                  <a:gd name="T23" fmla="*/ 14 h 14"/>
                  <a:gd name="T24" fmla="*/ 8 w 15"/>
                  <a:gd name="T25" fmla="*/ 14 h 14"/>
                  <a:gd name="T26" fmla="*/ 9 w 15"/>
                  <a:gd name="T27" fmla="*/ 13 h 14"/>
                  <a:gd name="T28" fmla="*/ 10 w 15"/>
                  <a:gd name="T29" fmla="*/ 11 h 14"/>
                  <a:gd name="T30" fmla="*/ 10 w 15"/>
                  <a:gd name="T31" fmla="*/ 5 h 14"/>
                  <a:gd name="T32" fmla="*/ 10 w 15"/>
                  <a:gd name="T33" fmla="*/ 3 h 14"/>
                  <a:gd name="T34" fmla="*/ 9 w 15"/>
                  <a:gd name="T35" fmla="*/ 2 h 14"/>
                  <a:gd name="T36" fmla="*/ 8 w 15"/>
                  <a:gd name="T37" fmla="*/ 2 h 14"/>
                  <a:gd name="T38" fmla="*/ 6 w 15"/>
                  <a:gd name="T39" fmla="*/ 4 h 14"/>
                  <a:gd name="T40" fmla="*/ 6 w 15"/>
                  <a:gd name="T41" fmla="*/ 11 h 14"/>
                  <a:gd name="T42" fmla="*/ 6 w 15"/>
                  <a:gd name="T43" fmla="*/ 13 h 14"/>
                  <a:gd name="T44" fmla="*/ 7 w 15"/>
                  <a:gd name="T45" fmla="*/ 14 h 14"/>
                  <a:gd name="T46" fmla="*/ 7 w 15"/>
                  <a:gd name="T47" fmla="*/ 14 h 14"/>
                  <a:gd name="T48" fmla="*/ 0 w 15"/>
                  <a:gd name="T49" fmla="*/ 14 h 14"/>
                  <a:gd name="T50" fmla="*/ 0 w 15"/>
                  <a:gd name="T51" fmla="*/ 14 h 14"/>
                  <a:gd name="T52" fmla="*/ 2 w 15"/>
                  <a:gd name="T53" fmla="*/ 13 h 14"/>
                  <a:gd name="T54" fmla="*/ 2 w 15"/>
                  <a:gd name="T55" fmla="*/ 11 h 14"/>
                  <a:gd name="T56" fmla="*/ 2 w 15"/>
                  <a:gd name="T57" fmla="*/ 3 h 14"/>
                  <a:gd name="T58" fmla="*/ 1 w 15"/>
                  <a:gd name="T59" fmla="*/ 1 h 14"/>
                  <a:gd name="T60" fmla="*/ 0 w 15"/>
                  <a:gd name="T61" fmla="*/ 1 h 14"/>
                  <a:gd name="T62" fmla="*/ 0 w 15"/>
                  <a:gd name="T63" fmla="*/ 0 h 14"/>
                  <a:gd name="T64" fmla="*/ 6 w 15"/>
                  <a:gd name="T6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" h="14">
                    <a:moveTo>
                      <a:pt x="6" y="0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7" y="1"/>
                      <a:pt x="7" y="1"/>
                      <a:pt x="8" y="0"/>
                    </a:cubicBezTo>
                    <a:cubicBezTo>
                      <a:pt x="9" y="0"/>
                      <a:pt x="9" y="0"/>
                      <a:pt x="10" y="0"/>
                    </a:cubicBezTo>
                    <a:cubicBezTo>
                      <a:pt x="11" y="0"/>
                      <a:pt x="12" y="0"/>
                      <a:pt x="12" y="1"/>
                    </a:cubicBezTo>
                    <a:cubicBezTo>
                      <a:pt x="13" y="1"/>
                      <a:pt x="13" y="2"/>
                      <a:pt x="14" y="3"/>
                    </a:cubicBezTo>
                    <a:cubicBezTo>
                      <a:pt x="14" y="3"/>
                      <a:pt x="14" y="4"/>
                      <a:pt x="14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3"/>
                      <a:pt x="14" y="13"/>
                    </a:cubicBezTo>
                    <a:cubicBezTo>
                      <a:pt x="14" y="14"/>
                      <a:pt x="15" y="14"/>
                      <a:pt x="15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3"/>
                    </a:cubicBezTo>
                    <a:cubicBezTo>
                      <a:pt x="10" y="13"/>
                      <a:pt x="10" y="12"/>
                      <a:pt x="10" y="11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9" y="3"/>
                      <a:pt x="9" y="2"/>
                      <a:pt x="9" y="2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8" y="2"/>
                      <a:pt x="7" y="3"/>
                      <a:pt x="6" y="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2"/>
                      <a:pt x="6" y="13"/>
                      <a:pt x="6" y="13"/>
                    </a:cubicBezTo>
                    <a:cubicBezTo>
                      <a:pt x="6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4"/>
                      <a:pt x="1" y="14"/>
                      <a:pt x="2" y="13"/>
                    </a:cubicBezTo>
                    <a:cubicBezTo>
                      <a:pt x="2" y="13"/>
                      <a:pt x="2" y="12"/>
                      <a:pt x="2" y="1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" name="Freeform 216"/>
              <p:cNvSpPr>
                <a:spLocks/>
              </p:cNvSpPr>
              <p:nvPr/>
            </p:nvSpPr>
            <p:spPr bwMode="auto">
              <a:xfrm>
                <a:off x="5806281" y="2817763"/>
                <a:ext cx="112713" cy="227013"/>
              </a:xfrm>
              <a:custGeom>
                <a:avLst/>
                <a:gdLst>
                  <a:gd name="T0" fmla="*/ 6 w 10"/>
                  <a:gd name="T1" fmla="*/ 0 h 20"/>
                  <a:gd name="T2" fmla="*/ 6 w 10"/>
                  <a:gd name="T3" fmla="*/ 5 h 20"/>
                  <a:gd name="T4" fmla="*/ 10 w 10"/>
                  <a:gd name="T5" fmla="*/ 5 h 20"/>
                  <a:gd name="T6" fmla="*/ 10 w 10"/>
                  <a:gd name="T7" fmla="*/ 7 h 20"/>
                  <a:gd name="T8" fmla="*/ 6 w 10"/>
                  <a:gd name="T9" fmla="*/ 7 h 20"/>
                  <a:gd name="T10" fmla="*/ 6 w 10"/>
                  <a:gd name="T11" fmla="*/ 15 h 20"/>
                  <a:gd name="T12" fmla="*/ 7 w 10"/>
                  <a:gd name="T13" fmla="*/ 17 h 20"/>
                  <a:gd name="T14" fmla="*/ 7 w 10"/>
                  <a:gd name="T15" fmla="*/ 18 h 20"/>
                  <a:gd name="T16" fmla="*/ 7 w 10"/>
                  <a:gd name="T17" fmla="*/ 18 h 20"/>
                  <a:gd name="T18" fmla="*/ 9 w 10"/>
                  <a:gd name="T19" fmla="*/ 16 h 20"/>
                  <a:gd name="T20" fmla="*/ 10 w 10"/>
                  <a:gd name="T21" fmla="*/ 17 h 20"/>
                  <a:gd name="T22" fmla="*/ 6 w 10"/>
                  <a:gd name="T23" fmla="*/ 20 h 20"/>
                  <a:gd name="T24" fmla="*/ 4 w 10"/>
                  <a:gd name="T25" fmla="*/ 19 h 20"/>
                  <a:gd name="T26" fmla="*/ 2 w 10"/>
                  <a:gd name="T27" fmla="*/ 17 h 20"/>
                  <a:gd name="T28" fmla="*/ 2 w 10"/>
                  <a:gd name="T29" fmla="*/ 14 h 20"/>
                  <a:gd name="T30" fmla="*/ 2 w 10"/>
                  <a:gd name="T31" fmla="*/ 7 h 20"/>
                  <a:gd name="T32" fmla="*/ 0 w 10"/>
                  <a:gd name="T33" fmla="*/ 7 h 20"/>
                  <a:gd name="T34" fmla="*/ 0 w 10"/>
                  <a:gd name="T35" fmla="*/ 6 h 20"/>
                  <a:gd name="T36" fmla="*/ 4 w 10"/>
                  <a:gd name="T37" fmla="*/ 3 h 20"/>
                  <a:gd name="T38" fmla="*/ 6 w 10"/>
                  <a:gd name="T39" fmla="*/ 0 h 20"/>
                  <a:gd name="T40" fmla="*/ 6 w 10"/>
                  <a:gd name="T41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" h="20">
                    <a:moveTo>
                      <a:pt x="6" y="0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6"/>
                      <a:pt x="6" y="17"/>
                      <a:pt x="7" y="17"/>
                    </a:cubicBezTo>
                    <a:cubicBezTo>
                      <a:pt x="7" y="17"/>
                      <a:pt x="7" y="17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8" y="18"/>
                      <a:pt x="9" y="17"/>
                      <a:pt x="9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9"/>
                      <a:pt x="8" y="20"/>
                      <a:pt x="6" y="20"/>
                    </a:cubicBezTo>
                    <a:cubicBezTo>
                      <a:pt x="5" y="20"/>
                      <a:pt x="4" y="19"/>
                      <a:pt x="4" y="19"/>
                    </a:cubicBezTo>
                    <a:cubicBezTo>
                      <a:pt x="3" y="18"/>
                      <a:pt x="3" y="18"/>
                      <a:pt x="2" y="17"/>
                    </a:cubicBezTo>
                    <a:cubicBezTo>
                      <a:pt x="2" y="17"/>
                      <a:pt x="2" y="16"/>
                      <a:pt x="2" y="1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2"/>
                      <a:pt x="5" y="1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" name="Freeform 217"/>
              <p:cNvSpPr>
                <a:spLocks/>
              </p:cNvSpPr>
              <p:nvPr/>
            </p:nvSpPr>
            <p:spPr bwMode="auto">
              <a:xfrm>
                <a:off x="2639219" y="3203526"/>
                <a:ext cx="3290888" cy="0"/>
              </a:xfrm>
              <a:custGeom>
                <a:avLst/>
                <a:gdLst>
                  <a:gd name="T0" fmla="*/ 0 w 2073"/>
                  <a:gd name="T1" fmla="*/ 2073 w 2073"/>
                  <a:gd name="T2" fmla="*/ 0 w 207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073">
                    <a:moveTo>
                      <a:pt x="0" y="0"/>
                    </a:moveTo>
                    <a:lnTo>
                      <a:pt x="207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0" name="Line 218"/>
              <p:cNvSpPr>
                <a:spLocks noChangeShapeType="1"/>
              </p:cNvSpPr>
              <p:nvPr/>
            </p:nvSpPr>
            <p:spPr bwMode="auto">
              <a:xfrm>
                <a:off x="2639219" y="3203526"/>
                <a:ext cx="3290888" cy="0"/>
              </a:xfrm>
              <a:prstGeom prst="lin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1" name="Rectangle 219"/>
              <p:cNvSpPr>
                <a:spLocks noChangeArrowheads="1"/>
              </p:cNvSpPr>
              <p:nvPr/>
            </p:nvSpPr>
            <p:spPr bwMode="auto">
              <a:xfrm>
                <a:off x="2639219" y="3192413"/>
                <a:ext cx="3290888" cy="222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2" name="Freeform 220"/>
              <p:cNvSpPr>
                <a:spLocks noEditPoints="1"/>
              </p:cNvSpPr>
              <p:nvPr/>
            </p:nvSpPr>
            <p:spPr bwMode="auto">
              <a:xfrm>
                <a:off x="2650331" y="3362276"/>
                <a:ext cx="179388" cy="204788"/>
              </a:xfrm>
              <a:custGeom>
                <a:avLst/>
                <a:gdLst>
                  <a:gd name="T0" fmla="*/ 0 w 16"/>
                  <a:gd name="T1" fmla="*/ 17 h 18"/>
                  <a:gd name="T2" fmla="*/ 2 w 16"/>
                  <a:gd name="T3" fmla="*/ 17 h 18"/>
                  <a:gd name="T4" fmla="*/ 3 w 16"/>
                  <a:gd name="T5" fmla="*/ 15 h 18"/>
                  <a:gd name="T6" fmla="*/ 3 w 16"/>
                  <a:gd name="T7" fmla="*/ 3 h 18"/>
                  <a:gd name="T8" fmla="*/ 2 w 16"/>
                  <a:gd name="T9" fmla="*/ 1 h 18"/>
                  <a:gd name="T10" fmla="*/ 0 w 16"/>
                  <a:gd name="T11" fmla="*/ 0 h 18"/>
                  <a:gd name="T12" fmla="*/ 0 w 16"/>
                  <a:gd name="T13" fmla="*/ 0 h 18"/>
                  <a:gd name="T14" fmla="*/ 9 w 16"/>
                  <a:gd name="T15" fmla="*/ 0 h 18"/>
                  <a:gd name="T16" fmla="*/ 14 w 16"/>
                  <a:gd name="T17" fmla="*/ 1 h 18"/>
                  <a:gd name="T18" fmla="*/ 16 w 16"/>
                  <a:gd name="T19" fmla="*/ 5 h 18"/>
                  <a:gd name="T20" fmla="*/ 16 w 16"/>
                  <a:gd name="T21" fmla="*/ 7 h 18"/>
                  <a:gd name="T22" fmla="*/ 13 w 16"/>
                  <a:gd name="T23" fmla="*/ 9 h 18"/>
                  <a:gd name="T24" fmla="*/ 11 w 16"/>
                  <a:gd name="T25" fmla="*/ 10 h 18"/>
                  <a:gd name="T26" fmla="*/ 7 w 16"/>
                  <a:gd name="T27" fmla="*/ 10 h 18"/>
                  <a:gd name="T28" fmla="*/ 7 w 16"/>
                  <a:gd name="T29" fmla="*/ 15 h 18"/>
                  <a:gd name="T30" fmla="*/ 8 w 16"/>
                  <a:gd name="T31" fmla="*/ 17 h 18"/>
                  <a:gd name="T32" fmla="*/ 9 w 16"/>
                  <a:gd name="T33" fmla="*/ 17 h 18"/>
                  <a:gd name="T34" fmla="*/ 9 w 16"/>
                  <a:gd name="T35" fmla="*/ 18 h 18"/>
                  <a:gd name="T36" fmla="*/ 0 w 16"/>
                  <a:gd name="T37" fmla="*/ 18 h 18"/>
                  <a:gd name="T38" fmla="*/ 0 w 16"/>
                  <a:gd name="T39" fmla="*/ 17 h 18"/>
                  <a:gd name="T40" fmla="*/ 10 w 16"/>
                  <a:gd name="T41" fmla="*/ 8 h 18"/>
                  <a:gd name="T42" fmla="*/ 12 w 16"/>
                  <a:gd name="T43" fmla="*/ 5 h 18"/>
                  <a:gd name="T44" fmla="*/ 11 w 16"/>
                  <a:gd name="T45" fmla="*/ 2 h 18"/>
                  <a:gd name="T46" fmla="*/ 9 w 16"/>
                  <a:gd name="T47" fmla="*/ 1 h 18"/>
                  <a:gd name="T48" fmla="*/ 7 w 16"/>
                  <a:gd name="T49" fmla="*/ 1 h 18"/>
                  <a:gd name="T50" fmla="*/ 7 w 16"/>
                  <a:gd name="T51" fmla="*/ 1 h 18"/>
                  <a:gd name="T52" fmla="*/ 7 w 16"/>
                  <a:gd name="T53" fmla="*/ 9 h 18"/>
                  <a:gd name="T54" fmla="*/ 10 w 16"/>
                  <a:gd name="T55" fmla="*/ 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18">
                    <a:moveTo>
                      <a:pt x="0" y="17"/>
                    </a:moveTo>
                    <a:cubicBezTo>
                      <a:pt x="1" y="17"/>
                      <a:pt x="2" y="17"/>
                      <a:pt x="2" y="17"/>
                    </a:cubicBezTo>
                    <a:cubicBezTo>
                      <a:pt x="3" y="17"/>
                      <a:pt x="3" y="16"/>
                      <a:pt x="3" y="1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1" y="0"/>
                      <a:pt x="13" y="0"/>
                      <a:pt x="14" y="1"/>
                    </a:cubicBezTo>
                    <a:cubicBezTo>
                      <a:pt x="16" y="2"/>
                      <a:pt x="16" y="3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5" y="8"/>
                      <a:pt x="14" y="9"/>
                      <a:pt x="13" y="9"/>
                    </a:cubicBezTo>
                    <a:cubicBezTo>
                      <a:pt x="12" y="9"/>
                      <a:pt x="12" y="10"/>
                      <a:pt x="11" y="10"/>
                    </a:cubicBezTo>
                    <a:cubicBezTo>
                      <a:pt x="10" y="10"/>
                      <a:pt x="9" y="10"/>
                      <a:pt x="7" y="10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7" y="17"/>
                      <a:pt x="8" y="17"/>
                    </a:cubicBezTo>
                    <a:cubicBezTo>
                      <a:pt x="8" y="17"/>
                      <a:pt x="9" y="17"/>
                      <a:pt x="9" y="17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0" y="18"/>
                      <a:pt x="0" y="18"/>
                      <a:pt x="0" y="18"/>
                    </a:cubicBezTo>
                    <a:lnTo>
                      <a:pt x="0" y="17"/>
                    </a:lnTo>
                    <a:close/>
                    <a:moveTo>
                      <a:pt x="10" y="8"/>
                    </a:moveTo>
                    <a:cubicBezTo>
                      <a:pt x="11" y="8"/>
                      <a:pt x="12" y="7"/>
                      <a:pt x="12" y="5"/>
                    </a:cubicBezTo>
                    <a:cubicBezTo>
                      <a:pt x="12" y="3"/>
                      <a:pt x="11" y="2"/>
                      <a:pt x="11" y="2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8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9" y="9"/>
                      <a:pt x="10" y="9"/>
                      <a:pt x="10" y="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3" name="Freeform 221"/>
              <p:cNvSpPr>
                <a:spLocks/>
              </p:cNvSpPr>
              <p:nvPr/>
            </p:nvSpPr>
            <p:spPr bwMode="auto">
              <a:xfrm>
                <a:off x="2840831" y="3419426"/>
                <a:ext cx="123825" cy="147638"/>
              </a:xfrm>
              <a:custGeom>
                <a:avLst/>
                <a:gdLst>
                  <a:gd name="T0" fmla="*/ 0 w 11"/>
                  <a:gd name="T1" fmla="*/ 12 h 13"/>
                  <a:gd name="T2" fmla="*/ 1 w 11"/>
                  <a:gd name="T3" fmla="*/ 12 h 13"/>
                  <a:gd name="T4" fmla="*/ 1 w 11"/>
                  <a:gd name="T5" fmla="*/ 11 h 13"/>
                  <a:gd name="T6" fmla="*/ 1 w 11"/>
                  <a:gd name="T7" fmla="*/ 10 h 13"/>
                  <a:gd name="T8" fmla="*/ 1 w 11"/>
                  <a:gd name="T9" fmla="*/ 3 h 13"/>
                  <a:gd name="T10" fmla="*/ 1 w 11"/>
                  <a:gd name="T11" fmla="*/ 2 h 13"/>
                  <a:gd name="T12" fmla="*/ 0 w 11"/>
                  <a:gd name="T13" fmla="*/ 1 h 13"/>
                  <a:gd name="T14" fmla="*/ 0 w 11"/>
                  <a:gd name="T15" fmla="*/ 1 h 13"/>
                  <a:gd name="T16" fmla="*/ 5 w 11"/>
                  <a:gd name="T17" fmla="*/ 1 h 13"/>
                  <a:gd name="T18" fmla="*/ 5 w 11"/>
                  <a:gd name="T19" fmla="*/ 3 h 13"/>
                  <a:gd name="T20" fmla="*/ 7 w 11"/>
                  <a:gd name="T21" fmla="*/ 1 h 13"/>
                  <a:gd name="T22" fmla="*/ 9 w 11"/>
                  <a:gd name="T23" fmla="*/ 0 h 13"/>
                  <a:gd name="T24" fmla="*/ 10 w 11"/>
                  <a:gd name="T25" fmla="*/ 1 h 13"/>
                  <a:gd name="T26" fmla="*/ 11 w 11"/>
                  <a:gd name="T27" fmla="*/ 2 h 13"/>
                  <a:gd name="T28" fmla="*/ 10 w 11"/>
                  <a:gd name="T29" fmla="*/ 4 h 13"/>
                  <a:gd name="T30" fmla="*/ 9 w 11"/>
                  <a:gd name="T31" fmla="*/ 4 h 13"/>
                  <a:gd name="T32" fmla="*/ 8 w 11"/>
                  <a:gd name="T33" fmla="*/ 3 h 13"/>
                  <a:gd name="T34" fmla="*/ 7 w 11"/>
                  <a:gd name="T35" fmla="*/ 3 h 13"/>
                  <a:gd name="T36" fmla="*/ 6 w 11"/>
                  <a:gd name="T37" fmla="*/ 3 h 13"/>
                  <a:gd name="T38" fmla="*/ 5 w 11"/>
                  <a:gd name="T39" fmla="*/ 5 h 13"/>
                  <a:gd name="T40" fmla="*/ 5 w 11"/>
                  <a:gd name="T41" fmla="*/ 10 h 13"/>
                  <a:gd name="T42" fmla="*/ 5 w 11"/>
                  <a:gd name="T43" fmla="*/ 12 h 13"/>
                  <a:gd name="T44" fmla="*/ 7 w 11"/>
                  <a:gd name="T45" fmla="*/ 12 h 13"/>
                  <a:gd name="T46" fmla="*/ 7 w 11"/>
                  <a:gd name="T47" fmla="*/ 13 h 13"/>
                  <a:gd name="T48" fmla="*/ 0 w 11"/>
                  <a:gd name="T49" fmla="*/ 13 h 13"/>
                  <a:gd name="T50" fmla="*/ 0 w 11"/>
                  <a:gd name="T51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" h="13">
                    <a:moveTo>
                      <a:pt x="0" y="12"/>
                    </a:moveTo>
                    <a:cubicBezTo>
                      <a:pt x="0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1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2"/>
                      <a:pt x="6" y="1"/>
                      <a:pt x="7" y="1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9" y="0"/>
                      <a:pt x="10" y="0"/>
                      <a:pt x="10" y="1"/>
                    </a:cubicBezTo>
                    <a:cubicBezTo>
                      <a:pt x="11" y="1"/>
                      <a:pt x="11" y="2"/>
                      <a:pt x="11" y="2"/>
                    </a:cubicBezTo>
                    <a:cubicBezTo>
                      <a:pt x="11" y="3"/>
                      <a:pt x="11" y="3"/>
                      <a:pt x="10" y="4"/>
                    </a:cubicBezTo>
                    <a:cubicBezTo>
                      <a:pt x="10" y="4"/>
                      <a:pt x="10" y="4"/>
                      <a:pt x="9" y="4"/>
                    </a:cubicBezTo>
                    <a:cubicBezTo>
                      <a:pt x="9" y="4"/>
                      <a:pt x="8" y="4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2"/>
                      <a:pt x="5" y="12"/>
                    </a:cubicBezTo>
                    <a:cubicBezTo>
                      <a:pt x="6" y="12"/>
                      <a:pt x="6" y="12"/>
                      <a:pt x="7" y="12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0" y="13"/>
                      <a:pt x="0" y="13"/>
                      <a:pt x="0" y="13"/>
                    </a:cubicBezTo>
                    <a:lnTo>
                      <a:pt x="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4" name="Freeform 222"/>
              <p:cNvSpPr>
                <a:spLocks noEditPoints="1"/>
              </p:cNvSpPr>
              <p:nvPr/>
            </p:nvSpPr>
            <p:spPr bwMode="auto">
              <a:xfrm>
                <a:off x="2964656" y="3419426"/>
                <a:ext cx="147638" cy="147638"/>
              </a:xfrm>
              <a:custGeom>
                <a:avLst/>
                <a:gdLst>
                  <a:gd name="T0" fmla="*/ 2 w 13"/>
                  <a:gd name="T1" fmla="*/ 2 h 13"/>
                  <a:gd name="T2" fmla="*/ 6 w 13"/>
                  <a:gd name="T3" fmla="*/ 0 h 13"/>
                  <a:gd name="T4" fmla="*/ 11 w 13"/>
                  <a:gd name="T5" fmla="*/ 2 h 13"/>
                  <a:gd name="T6" fmla="*/ 13 w 13"/>
                  <a:gd name="T7" fmla="*/ 7 h 13"/>
                  <a:gd name="T8" fmla="*/ 11 w 13"/>
                  <a:gd name="T9" fmla="*/ 11 h 13"/>
                  <a:gd name="T10" fmla="*/ 6 w 13"/>
                  <a:gd name="T11" fmla="*/ 13 h 13"/>
                  <a:gd name="T12" fmla="*/ 2 w 13"/>
                  <a:gd name="T13" fmla="*/ 12 h 13"/>
                  <a:gd name="T14" fmla="*/ 0 w 13"/>
                  <a:gd name="T15" fmla="*/ 7 h 13"/>
                  <a:gd name="T16" fmla="*/ 2 w 13"/>
                  <a:gd name="T17" fmla="*/ 2 h 13"/>
                  <a:gd name="T18" fmla="*/ 4 w 13"/>
                  <a:gd name="T19" fmla="*/ 11 h 13"/>
                  <a:gd name="T20" fmla="*/ 6 w 13"/>
                  <a:gd name="T21" fmla="*/ 13 h 13"/>
                  <a:gd name="T22" fmla="*/ 8 w 13"/>
                  <a:gd name="T23" fmla="*/ 11 h 13"/>
                  <a:gd name="T24" fmla="*/ 8 w 13"/>
                  <a:gd name="T25" fmla="*/ 7 h 13"/>
                  <a:gd name="T26" fmla="*/ 8 w 13"/>
                  <a:gd name="T27" fmla="*/ 2 h 13"/>
                  <a:gd name="T28" fmla="*/ 6 w 13"/>
                  <a:gd name="T29" fmla="*/ 1 h 13"/>
                  <a:gd name="T30" fmla="*/ 5 w 13"/>
                  <a:gd name="T31" fmla="*/ 3 h 13"/>
                  <a:gd name="T32" fmla="*/ 4 w 13"/>
                  <a:gd name="T33" fmla="*/ 7 h 13"/>
                  <a:gd name="T34" fmla="*/ 4 w 13"/>
                  <a:gd name="T35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" h="13">
                    <a:moveTo>
                      <a:pt x="2" y="2"/>
                    </a:moveTo>
                    <a:cubicBezTo>
                      <a:pt x="3" y="1"/>
                      <a:pt x="5" y="0"/>
                      <a:pt x="6" y="0"/>
                    </a:cubicBezTo>
                    <a:cubicBezTo>
                      <a:pt x="8" y="0"/>
                      <a:pt x="10" y="1"/>
                      <a:pt x="11" y="2"/>
                    </a:cubicBezTo>
                    <a:cubicBezTo>
                      <a:pt x="12" y="3"/>
                      <a:pt x="13" y="5"/>
                      <a:pt x="13" y="7"/>
                    </a:cubicBezTo>
                    <a:cubicBezTo>
                      <a:pt x="13" y="9"/>
                      <a:pt x="12" y="10"/>
                      <a:pt x="11" y="11"/>
                    </a:cubicBezTo>
                    <a:cubicBezTo>
                      <a:pt x="10" y="13"/>
                      <a:pt x="8" y="13"/>
                      <a:pt x="6" y="13"/>
                    </a:cubicBezTo>
                    <a:cubicBezTo>
                      <a:pt x="5" y="13"/>
                      <a:pt x="3" y="13"/>
                      <a:pt x="2" y="12"/>
                    </a:cubicBezTo>
                    <a:cubicBezTo>
                      <a:pt x="1" y="10"/>
                      <a:pt x="0" y="9"/>
                      <a:pt x="0" y="7"/>
                    </a:cubicBezTo>
                    <a:cubicBezTo>
                      <a:pt x="0" y="5"/>
                      <a:pt x="1" y="3"/>
                      <a:pt x="2" y="2"/>
                    </a:cubicBezTo>
                    <a:close/>
                    <a:moveTo>
                      <a:pt x="4" y="11"/>
                    </a:moveTo>
                    <a:cubicBezTo>
                      <a:pt x="5" y="12"/>
                      <a:pt x="5" y="13"/>
                      <a:pt x="6" y="13"/>
                    </a:cubicBezTo>
                    <a:cubicBezTo>
                      <a:pt x="7" y="13"/>
                      <a:pt x="8" y="12"/>
                      <a:pt x="8" y="11"/>
                    </a:cubicBezTo>
                    <a:cubicBezTo>
                      <a:pt x="8" y="10"/>
                      <a:pt x="8" y="9"/>
                      <a:pt x="8" y="7"/>
                    </a:cubicBezTo>
                    <a:cubicBezTo>
                      <a:pt x="8" y="5"/>
                      <a:pt x="8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5" y="2"/>
                      <a:pt x="5" y="3"/>
                    </a:cubicBezTo>
                    <a:cubicBezTo>
                      <a:pt x="4" y="4"/>
                      <a:pt x="4" y="5"/>
                      <a:pt x="4" y="7"/>
                    </a:cubicBezTo>
                    <a:cubicBezTo>
                      <a:pt x="4" y="9"/>
                      <a:pt x="4" y="10"/>
                      <a:pt x="4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5" name="Freeform 223"/>
              <p:cNvSpPr>
                <a:spLocks noEditPoints="1"/>
              </p:cNvSpPr>
              <p:nvPr/>
            </p:nvSpPr>
            <p:spPr bwMode="auto">
              <a:xfrm>
                <a:off x="3123406" y="3362276"/>
                <a:ext cx="146050" cy="204788"/>
              </a:xfrm>
              <a:custGeom>
                <a:avLst/>
                <a:gdLst>
                  <a:gd name="T0" fmla="*/ 1 w 13"/>
                  <a:gd name="T1" fmla="*/ 7 h 18"/>
                  <a:gd name="T2" fmla="*/ 5 w 13"/>
                  <a:gd name="T3" fmla="*/ 5 h 18"/>
                  <a:gd name="T4" fmla="*/ 7 w 13"/>
                  <a:gd name="T5" fmla="*/ 6 h 18"/>
                  <a:gd name="T6" fmla="*/ 8 w 13"/>
                  <a:gd name="T7" fmla="*/ 7 h 18"/>
                  <a:gd name="T8" fmla="*/ 8 w 13"/>
                  <a:gd name="T9" fmla="*/ 2 h 18"/>
                  <a:gd name="T10" fmla="*/ 8 w 13"/>
                  <a:gd name="T11" fmla="*/ 1 h 18"/>
                  <a:gd name="T12" fmla="*/ 6 w 13"/>
                  <a:gd name="T13" fmla="*/ 0 h 18"/>
                  <a:gd name="T14" fmla="*/ 6 w 13"/>
                  <a:gd name="T15" fmla="*/ 0 h 18"/>
                  <a:gd name="T16" fmla="*/ 12 w 13"/>
                  <a:gd name="T17" fmla="*/ 0 h 18"/>
                  <a:gd name="T18" fmla="*/ 12 w 13"/>
                  <a:gd name="T19" fmla="*/ 15 h 18"/>
                  <a:gd name="T20" fmla="*/ 12 w 13"/>
                  <a:gd name="T21" fmla="*/ 16 h 18"/>
                  <a:gd name="T22" fmla="*/ 13 w 13"/>
                  <a:gd name="T23" fmla="*/ 17 h 18"/>
                  <a:gd name="T24" fmla="*/ 13 w 13"/>
                  <a:gd name="T25" fmla="*/ 18 h 18"/>
                  <a:gd name="T26" fmla="*/ 11 w 13"/>
                  <a:gd name="T27" fmla="*/ 18 h 18"/>
                  <a:gd name="T28" fmla="*/ 8 w 13"/>
                  <a:gd name="T29" fmla="*/ 18 h 18"/>
                  <a:gd name="T30" fmla="*/ 8 w 13"/>
                  <a:gd name="T31" fmla="*/ 17 h 18"/>
                  <a:gd name="T32" fmla="*/ 7 w 13"/>
                  <a:gd name="T33" fmla="*/ 18 h 18"/>
                  <a:gd name="T34" fmla="*/ 5 w 13"/>
                  <a:gd name="T35" fmla="*/ 18 h 18"/>
                  <a:gd name="T36" fmla="*/ 1 w 13"/>
                  <a:gd name="T37" fmla="*/ 17 h 18"/>
                  <a:gd name="T38" fmla="*/ 0 w 13"/>
                  <a:gd name="T39" fmla="*/ 12 h 18"/>
                  <a:gd name="T40" fmla="*/ 1 w 13"/>
                  <a:gd name="T41" fmla="*/ 7 h 18"/>
                  <a:gd name="T42" fmla="*/ 7 w 13"/>
                  <a:gd name="T43" fmla="*/ 16 h 18"/>
                  <a:gd name="T44" fmla="*/ 8 w 13"/>
                  <a:gd name="T45" fmla="*/ 15 h 18"/>
                  <a:gd name="T46" fmla="*/ 8 w 13"/>
                  <a:gd name="T47" fmla="*/ 8 h 18"/>
                  <a:gd name="T48" fmla="*/ 7 w 13"/>
                  <a:gd name="T49" fmla="*/ 7 h 18"/>
                  <a:gd name="T50" fmla="*/ 6 w 13"/>
                  <a:gd name="T51" fmla="*/ 7 h 18"/>
                  <a:gd name="T52" fmla="*/ 4 w 13"/>
                  <a:gd name="T53" fmla="*/ 9 h 18"/>
                  <a:gd name="T54" fmla="*/ 4 w 13"/>
                  <a:gd name="T55" fmla="*/ 12 h 18"/>
                  <a:gd name="T56" fmla="*/ 4 w 13"/>
                  <a:gd name="T57" fmla="*/ 15 h 18"/>
                  <a:gd name="T58" fmla="*/ 6 w 13"/>
                  <a:gd name="T59" fmla="*/ 17 h 18"/>
                  <a:gd name="T60" fmla="*/ 7 w 13"/>
                  <a:gd name="T61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3" h="18">
                    <a:moveTo>
                      <a:pt x="1" y="7"/>
                    </a:moveTo>
                    <a:cubicBezTo>
                      <a:pt x="2" y="6"/>
                      <a:pt x="3" y="5"/>
                      <a:pt x="5" y="5"/>
                    </a:cubicBezTo>
                    <a:cubicBezTo>
                      <a:pt x="6" y="5"/>
                      <a:pt x="6" y="5"/>
                      <a:pt x="7" y="6"/>
                    </a:cubicBezTo>
                    <a:cubicBezTo>
                      <a:pt x="7" y="6"/>
                      <a:pt x="8" y="6"/>
                      <a:pt x="8" y="7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0"/>
                      <a:pt x="7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1" y="18"/>
                      <a:pt x="11" y="18"/>
                    </a:cubicBezTo>
                    <a:cubicBezTo>
                      <a:pt x="10" y="18"/>
                      <a:pt x="9" y="18"/>
                      <a:pt x="8" y="18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8"/>
                      <a:pt x="7" y="18"/>
                    </a:cubicBezTo>
                    <a:cubicBezTo>
                      <a:pt x="6" y="18"/>
                      <a:pt x="5" y="18"/>
                      <a:pt x="5" y="18"/>
                    </a:cubicBezTo>
                    <a:cubicBezTo>
                      <a:pt x="3" y="18"/>
                      <a:pt x="2" y="18"/>
                      <a:pt x="1" y="17"/>
                    </a:cubicBezTo>
                    <a:cubicBezTo>
                      <a:pt x="0" y="16"/>
                      <a:pt x="0" y="14"/>
                      <a:pt x="0" y="12"/>
                    </a:cubicBezTo>
                    <a:cubicBezTo>
                      <a:pt x="0" y="10"/>
                      <a:pt x="0" y="8"/>
                      <a:pt x="1" y="7"/>
                    </a:cubicBezTo>
                    <a:close/>
                    <a:moveTo>
                      <a:pt x="7" y="16"/>
                    </a:moveTo>
                    <a:cubicBezTo>
                      <a:pt x="8" y="16"/>
                      <a:pt x="8" y="15"/>
                      <a:pt x="8" y="15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7" y="7"/>
                    </a:cubicBezTo>
                    <a:cubicBezTo>
                      <a:pt x="7" y="7"/>
                      <a:pt x="7" y="7"/>
                      <a:pt x="6" y="7"/>
                    </a:cubicBezTo>
                    <a:cubicBezTo>
                      <a:pt x="5" y="7"/>
                      <a:pt x="4" y="7"/>
                      <a:pt x="4" y="9"/>
                    </a:cubicBezTo>
                    <a:cubicBezTo>
                      <a:pt x="4" y="9"/>
                      <a:pt x="4" y="10"/>
                      <a:pt x="4" y="12"/>
                    </a:cubicBezTo>
                    <a:cubicBezTo>
                      <a:pt x="4" y="13"/>
                      <a:pt x="4" y="14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6" y="17"/>
                      <a:pt x="7" y="17"/>
                      <a:pt x="7" y="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6" name="Freeform 224"/>
              <p:cNvSpPr>
                <a:spLocks/>
              </p:cNvSpPr>
              <p:nvPr/>
            </p:nvSpPr>
            <p:spPr bwMode="auto">
              <a:xfrm>
                <a:off x="3280569" y="3430538"/>
                <a:ext cx="158750" cy="136525"/>
              </a:xfrm>
              <a:custGeom>
                <a:avLst/>
                <a:gdLst>
                  <a:gd name="T0" fmla="*/ 5 w 14"/>
                  <a:gd name="T1" fmla="*/ 0 h 12"/>
                  <a:gd name="T2" fmla="*/ 5 w 14"/>
                  <a:gd name="T3" fmla="*/ 9 h 12"/>
                  <a:gd name="T4" fmla="*/ 6 w 14"/>
                  <a:gd name="T5" fmla="*/ 10 h 12"/>
                  <a:gd name="T6" fmla="*/ 7 w 14"/>
                  <a:gd name="T7" fmla="*/ 11 h 12"/>
                  <a:gd name="T8" fmla="*/ 8 w 14"/>
                  <a:gd name="T9" fmla="*/ 10 h 12"/>
                  <a:gd name="T10" fmla="*/ 9 w 14"/>
                  <a:gd name="T11" fmla="*/ 9 h 12"/>
                  <a:gd name="T12" fmla="*/ 9 w 14"/>
                  <a:gd name="T13" fmla="*/ 2 h 12"/>
                  <a:gd name="T14" fmla="*/ 9 w 14"/>
                  <a:gd name="T15" fmla="*/ 1 h 12"/>
                  <a:gd name="T16" fmla="*/ 7 w 14"/>
                  <a:gd name="T17" fmla="*/ 0 h 12"/>
                  <a:gd name="T18" fmla="*/ 7 w 14"/>
                  <a:gd name="T19" fmla="*/ 0 h 12"/>
                  <a:gd name="T20" fmla="*/ 13 w 14"/>
                  <a:gd name="T21" fmla="*/ 0 h 12"/>
                  <a:gd name="T22" fmla="*/ 13 w 14"/>
                  <a:gd name="T23" fmla="*/ 9 h 12"/>
                  <a:gd name="T24" fmla="*/ 13 w 14"/>
                  <a:gd name="T25" fmla="*/ 10 h 12"/>
                  <a:gd name="T26" fmla="*/ 14 w 14"/>
                  <a:gd name="T27" fmla="*/ 11 h 12"/>
                  <a:gd name="T28" fmla="*/ 14 w 14"/>
                  <a:gd name="T29" fmla="*/ 12 h 12"/>
                  <a:gd name="T30" fmla="*/ 11 w 14"/>
                  <a:gd name="T31" fmla="*/ 12 h 12"/>
                  <a:gd name="T32" fmla="*/ 9 w 14"/>
                  <a:gd name="T33" fmla="*/ 12 h 12"/>
                  <a:gd name="T34" fmla="*/ 9 w 14"/>
                  <a:gd name="T35" fmla="*/ 11 h 12"/>
                  <a:gd name="T36" fmla="*/ 7 w 14"/>
                  <a:gd name="T37" fmla="*/ 12 h 12"/>
                  <a:gd name="T38" fmla="*/ 5 w 14"/>
                  <a:gd name="T39" fmla="*/ 12 h 12"/>
                  <a:gd name="T40" fmla="*/ 3 w 14"/>
                  <a:gd name="T41" fmla="*/ 12 h 12"/>
                  <a:gd name="T42" fmla="*/ 2 w 14"/>
                  <a:gd name="T43" fmla="*/ 9 h 12"/>
                  <a:gd name="T44" fmla="*/ 2 w 14"/>
                  <a:gd name="T45" fmla="*/ 2 h 12"/>
                  <a:gd name="T46" fmla="*/ 1 w 14"/>
                  <a:gd name="T47" fmla="*/ 1 h 12"/>
                  <a:gd name="T48" fmla="*/ 0 w 14"/>
                  <a:gd name="T49" fmla="*/ 0 h 12"/>
                  <a:gd name="T50" fmla="*/ 0 w 14"/>
                  <a:gd name="T51" fmla="*/ 0 h 12"/>
                  <a:gd name="T52" fmla="*/ 5 w 14"/>
                  <a:gd name="T5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4" h="12">
                    <a:moveTo>
                      <a:pt x="5" y="0"/>
                    </a:move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10"/>
                      <a:pt x="6" y="10"/>
                    </a:cubicBezTo>
                    <a:cubicBezTo>
                      <a:pt x="6" y="10"/>
                      <a:pt x="6" y="11"/>
                      <a:pt x="7" y="11"/>
                    </a:cubicBezTo>
                    <a:cubicBezTo>
                      <a:pt x="7" y="11"/>
                      <a:pt x="8" y="10"/>
                      <a:pt x="8" y="10"/>
                    </a:cubicBezTo>
                    <a:cubicBezTo>
                      <a:pt x="8" y="10"/>
                      <a:pt x="9" y="10"/>
                      <a:pt x="9" y="9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0"/>
                      <a:pt x="8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3" y="12"/>
                      <a:pt x="12" y="12"/>
                      <a:pt x="11" y="12"/>
                    </a:cubicBezTo>
                    <a:cubicBezTo>
                      <a:pt x="11" y="12"/>
                      <a:pt x="10" y="12"/>
                      <a:pt x="9" y="12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8" y="11"/>
                      <a:pt x="8" y="12"/>
                      <a:pt x="7" y="12"/>
                    </a:cubicBezTo>
                    <a:cubicBezTo>
                      <a:pt x="7" y="12"/>
                      <a:pt x="6" y="12"/>
                      <a:pt x="5" y="12"/>
                    </a:cubicBezTo>
                    <a:cubicBezTo>
                      <a:pt x="4" y="12"/>
                      <a:pt x="3" y="12"/>
                      <a:pt x="3" y="12"/>
                    </a:cubicBezTo>
                    <a:cubicBezTo>
                      <a:pt x="2" y="11"/>
                      <a:pt x="2" y="10"/>
                      <a:pt x="2" y="9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7" name="Freeform 225"/>
              <p:cNvSpPr>
                <a:spLocks/>
              </p:cNvSpPr>
              <p:nvPr/>
            </p:nvSpPr>
            <p:spPr bwMode="auto">
              <a:xfrm>
                <a:off x="3450431" y="3419426"/>
                <a:ext cx="123825" cy="147638"/>
              </a:xfrm>
              <a:custGeom>
                <a:avLst/>
                <a:gdLst>
                  <a:gd name="T0" fmla="*/ 10 w 11"/>
                  <a:gd name="T1" fmla="*/ 1 h 13"/>
                  <a:gd name="T2" fmla="*/ 11 w 11"/>
                  <a:gd name="T3" fmla="*/ 3 h 13"/>
                  <a:gd name="T4" fmla="*/ 10 w 11"/>
                  <a:gd name="T5" fmla="*/ 4 h 13"/>
                  <a:gd name="T6" fmla="*/ 9 w 11"/>
                  <a:gd name="T7" fmla="*/ 5 h 13"/>
                  <a:gd name="T8" fmla="*/ 8 w 11"/>
                  <a:gd name="T9" fmla="*/ 5 h 13"/>
                  <a:gd name="T10" fmla="*/ 7 w 11"/>
                  <a:gd name="T11" fmla="*/ 3 h 13"/>
                  <a:gd name="T12" fmla="*/ 7 w 11"/>
                  <a:gd name="T13" fmla="*/ 3 h 13"/>
                  <a:gd name="T14" fmla="*/ 7 w 11"/>
                  <a:gd name="T15" fmla="*/ 2 h 13"/>
                  <a:gd name="T16" fmla="*/ 7 w 11"/>
                  <a:gd name="T17" fmla="*/ 1 h 13"/>
                  <a:gd name="T18" fmla="*/ 6 w 11"/>
                  <a:gd name="T19" fmla="*/ 1 h 13"/>
                  <a:gd name="T20" fmla="*/ 5 w 11"/>
                  <a:gd name="T21" fmla="*/ 2 h 13"/>
                  <a:gd name="T22" fmla="*/ 4 w 11"/>
                  <a:gd name="T23" fmla="*/ 6 h 13"/>
                  <a:gd name="T24" fmla="*/ 5 w 11"/>
                  <a:gd name="T25" fmla="*/ 10 h 13"/>
                  <a:gd name="T26" fmla="*/ 8 w 11"/>
                  <a:gd name="T27" fmla="*/ 12 h 13"/>
                  <a:gd name="T28" fmla="*/ 10 w 11"/>
                  <a:gd name="T29" fmla="*/ 11 h 13"/>
                  <a:gd name="T30" fmla="*/ 11 w 11"/>
                  <a:gd name="T31" fmla="*/ 10 h 13"/>
                  <a:gd name="T32" fmla="*/ 11 w 11"/>
                  <a:gd name="T33" fmla="*/ 11 h 13"/>
                  <a:gd name="T34" fmla="*/ 8 w 11"/>
                  <a:gd name="T35" fmla="*/ 13 h 13"/>
                  <a:gd name="T36" fmla="*/ 6 w 11"/>
                  <a:gd name="T37" fmla="*/ 13 h 13"/>
                  <a:gd name="T38" fmla="*/ 2 w 11"/>
                  <a:gd name="T39" fmla="*/ 12 h 13"/>
                  <a:gd name="T40" fmla="*/ 0 w 11"/>
                  <a:gd name="T41" fmla="*/ 7 h 13"/>
                  <a:gd name="T42" fmla="*/ 2 w 11"/>
                  <a:gd name="T43" fmla="*/ 2 h 13"/>
                  <a:gd name="T44" fmla="*/ 7 w 11"/>
                  <a:gd name="T45" fmla="*/ 0 h 13"/>
                  <a:gd name="T46" fmla="*/ 10 w 11"/>
                  <a:gd name="T47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" h="13">
                    <a:moveTo>
                      <a:pt x="10" y="1"/>
                    </a:moveTo>
                    <a:cubicBezTo>
                      <a:pt x="10" y="2"/>
                      <a:pt x="11" y="2"/>
                      <a:pt x="11" y="3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10" y="5"/>
                      <a:pt x="10" y="5"/>
                      <a:pt x="9" y="5"/>
                    </a:cubicBezTo>
                    <a:cubicBezTo>
                      <a:pt x="9" y="5"/>
                      <a:pt x="8" y="5"/>
                      <a:pt x="8" y="5"/>
                    </a:cubicBezTo>
                    <a:cubicBezTo>
                      <a:pt x="8" y="4"/>
                      <a:pt x="7" y="4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6" y="1"/>
                      <a:pt x="5" y="2"/>
                      <a:pt x="5" y="2"/>
                    </a:cubicBezTo>
                    <a:cubicBezTo>
                      <a:pt x="4" y="3"/>
                      <a:pt x="4" y="4"/>
                      <a:pt x="4" y="6"/>
                    </a:cubicBezTo>
                    <a:cubicBezTo>
                      <a:pt x="4" y="7"/>
                      <a:pt x="4" y="9"/>
                      <a:pt x="5" y="10"/>
                    </a:cubicBezTo>
                    <a:cubicBezTo>
                      <a:pt x="6" y="11"/>
                      <a:pt x="7" y="12"/>
                      <a:pt x="8" y="12"/>
                    </a:cubicBezTo>
                    <a:cubicBezTo>
                      <a:pt x="9" y="12"/>
                      <a:pt x="9" y="11"/>
                      <a:pt x="10" y="11"/>
                    </a:cubicBezTo>
                    <a:cubicBezTo>
                      <a:pt x="10" y="11"/>
                      <a:pt x="10" y="11"/>
                      <a:pt x="11" y="1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2"/>
                      <a:pt x="9" y="13"/>
                      <a:pt x="8" y="13"/>
                    </a:cubicBezTo>
                    <a:cubicBezTo>
                      <a:pt x="8" y="13"/>
                      <a:pt x="7" y="13"/>
                      <a:pt x="6" y="13"/>
                    </a:cubicBezTo>
                    <a:cubicBezTo>
                      <a:pt x="4" y="13"/>
                      <a:pt x="3" y="13"/>
                      <a:pt x="2" y="12"/>
                    </a:cubicBezTo>
                    <a:cubicBezTo>
                      <a:pt x="1" y="10"/>
                      <a:pt x="0" y="9"/>
                      <a:pt x="0" y="7"/>
                    </a:cubicBezTo>
                    <a:cubicBezTo>
                      <a:pt x="0" y="5"/>
                      <a:pt x="1" y="4"/>
                      <a:pt x="2" y="2"/>
                    </a:cubicBezTo>
                    <a:cubicBezTo>
                      <a:pt x="3" y="1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8" name="Freeform 226"/>
              <p:cNvSpPr>
                <a:spLocks/>
              </p:cNvSpPr>
              <p:nvPr/>
            </p:nvSpPr>
            <p:spPr bwMode="auto">
              <a:xfrm>
                <a:off x="3585369" y="3373388"/>
                <a:ext cx="90488" cy="193675"/>
              </a:xfrm>
              <a:custGeom>
                <a:avLst/>
                <a:gdLst>
                  <a:gd name="T0" fmla="*/ 0 w 8"/>
                  <a:gd name="T1" fmla="*/ 6 h 17"/>
                  <a:gd name="T2" fmla="*/ 0 w 8"/>
                  <a:gd name="T3" fmla="*/ 5 h 17"/>
                  <a:gd name="T4" fmla="*/ 1 w 8"/>
                  <a:gd name="T5" fmla="*/ 4 h 17"/>
                  <a:gd name="T6" fmla="*/ 2 w 8"/>
                  <a:gd name="T7" fmla="*/ 3 h 17"/>
                  <a:gd name="T8" fmla="*/ 4 w 8"/>
                  <a:gd name="T9" fmla="*/ 0 h 17"/>
                  <a:gd name="T10" fmla="*/ 5 w 8"/>
                  <a:gd name="T11" fmla="*/ 0 h 17"/>
                  <a:gd name="T12" fmla="*/ 5 w 8"/>
                  <a:gd name="T13" fmla="*/ 5 h 17"/>
                  <a:gd name="T14" fmla="*/ 8 w 8"/>
                  <a:gd name="T15" fmla="*/ 5 h 17"/>
                  <a:gd name="T16" fmla="*/ 8 w 8"/>
                  <a:gd name="T17" fmla="*/ 6 h 17"/>
                  <a:gd name="T18" fmla="*/ 5 w 8"/>
                  <a:gd name="T19" fmla="*/ 6 h 17"/>
                  <a:gd name="T20" fmla="*/ 5 w 8"/>
                  <a:gd name="T21" fmla="*/ 14 h 17"/>
                  <a:gd name="T22" fmla="*/ 5 w 8"/>
                  <a:gd name="T23" fmla="*/ 15 h 17"/>
                  <a:gd name="T24" fmla="*/ 6 w 8"/>
                  <a:gd name="T25" fmla="*/ 15 h 17"/>
                  <a:gd name="T26" fmla="*/ 7 w 8"/>
                  <a:gd name="T27" fmla="*/ 15 h 17"/>
                  <a:gd name="T28" fmla="*/ 8 w 8"/>
                  <a:gd name="T29" fmla="*/ 14 h 17"/>
                  <a:gd name="T30" fmla="*/ 8 w 8"/>
                  <a:gd name="T31" fmla="*/ 14 h 17"/>
                  <a:gd name="T32" fmla="*/ 7 w 8"/>
                  <a:gd name="T33" fmla="*/ 16 h 17"/>
                  <a:gd name="T34" fmla="*/ 4 w 8"/>
                  <a:gd name="T35" fmla="*/ 17 h 17"/>
                  <a:gd name="T36" fmla="*/ 3 w 8"/>
                  <a:gd name="T37" fmla="*/ 17 h 17"/>
                  <a:gd name="T38" fmla="*/ 1 w 8"/>
                  <a:gd name="T39" fmla="*/ 15 h 17"/>
                  <a:gd name="T40" fmla="*/ 1 w 8"/>
                  <a:gd name="T41" fmla="*/ 6 h 17"/>
                  <a:gd name="T42" fmla="*/ 0 w 8"/>
                  <a:gd name="T43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" h="17">
                    <a:moveTo>
                      <a:pt x="0" y="6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3" y="2"/>
                      <a:pt x="4" y="1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5"/>
                      <a:pt x="5" y="15"/>
                    </a:cubicBezTo>
                    <a:cubicBezTo>
                      <a:pt x="5" y="15"/>
                      <a:pt x="6" y="15"/>
                      <a:pt x="6" y="15"/>
                    </a:cubicBezTo>
                    <a:cubicBezTo>
                      <a:pt x="6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5"/>
                      <a:pt x="8" y="16"/>
                      <a:pt x="7" y="16"/>
                    </a:cubicBezTo>
                    <a:cubicBezTo>
                      <a:pt x="6" y="17"/>
                      <a:pt x="6" y="17"/>
                      <a:pt x="4" y="17"/>
                    </a:cubicBezTo>
                    <a:cubicBezTo>
                      <a:pt x="4" y="17"/>
                      <a:pt x="3" y="17"/>
                      <a:pt x="3" y="17"/>
                    </a:cubicBezTo>
                    <a:cubicBezTo>
                      <a:pt x="2" y="17"/>
                      <a:pt x="1" y="16"/>
                      <a:pt x="1" y="15"/>
                    </a:cubicBezTo>
                    <a:cubicBezTo>
                      <a:pt x="1" y="6"/>
                      <a:pt x="1" y="6"/>
                      <a:pt x="1" y="6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9" name="Freeform 227"/>
              <p:cNvSpPr>
                <a:spLocks noEditPoints="1"/>
              </p:cNvSpPr>
              <p:nvPr/>
            </p:nvSpPr>
            <p:spPr bwMode="auto">
              <a:xfrm>
                <a:off x="3686969" y="3351163"/>
                <a:ext cx="66675" cy="215900"/>
              </a:xfrm>
              <a:custGeom>
                <a:avLst/>
                <a:gdLst>
                  <a:gd name="T0" fmla="*/ 0 w 6"/>
                  <a:gd name="T1" fmla="*/ 18 h 19"/>
                  <a:gd name="T2" fmla="*/ 1 w 6"/>
                  <a:gd name="T3" fmla="*/ 18 h 19"/>
                  <a:gd name="T4" fmla="*/ 1 w 6"/>
                  <a:gd name="T5" fmla="*/ 17 h 19"/>
                  <a:gd name="T6" fmla="*/ 1 w 6"/>
                  <a:gd name="T7" fmla="*/ 9 h 19"/>
                  <a:gd name="T8" fmla="*/ 1 w 6"/>
                  <a:gd name="T9" fmla="*/ 8 h 19"/>
                  <a:gd name="T10" fmla="*/ 0 w 6"/>
                  <a:gd name="T11" fmla="*/ 7 h 19"/>
                  <a:gd name="T12" fmla="*/ 0 w 6"/>
                  <a:gd name="T13" fmla="*/ 7 h 19"/>
                  <a:gd name="T14" fmla="*/ 5 w 6"/>
                  <a:gd name="T15" fmla="*/ 7 h 19"/>
                  <a:gd name="T16" fmla="*/ 5 w 6"/>
                  <a:gd name="T17" fmla="*/ 17 h 19"/>
                  <a:gd name="T18" fmla="*/ 5 w 6"/>
                  <a:gd name="T19" fmla="*/ 18 h 19"/>
                  <a:gd name="T20" fmla="*/ 6 w 6"/>
                  <a:gd name="T21" fmla="*/ 18 h 19"/>
                  <a:gd name="T22" fmla="*/ 6 w 6"/>
                  <a:gd name="T23" fmla="*/ 19 h 19"/>
                  <a:gd name="T24" fmla="*/ 0 w 6"/>
                  <a:gd name="T25" fmla="*/ 19 h 19"/>
                  <a:gd name="T26" fmla="*/ 0 w 6"/>
                  <a:gd name="T27" fmla="*/ 18 h 19"/>
                  <a:gd name="T28" fmla="*/ 1 w 6"/>
                  <a:gd name="T29" fmla="*/ 1 h 19"/>
                  <a:gd name="T30" fmla="*/ 3 w 6"/>
                  <a:gd name="T31" fmla="*/ 0 h 19"/>
                  <a:gd name="T32" fmla="*/ 4 w 6"/>
                  <a:gd name="T33" fmla="*/ 1 h 19"/>
                  <a:gd name="T34" fmla="*/ 5 w 6"/>
                  <a:gd name="T35" fmla="*/ 2 h 19"/>
                  <a:gd name="T36" fmla="*/ 4 w 6"/>
                  <a:gd name="T37" fmla="*/ 4 h 19"/>
                  <a:gd name="T38" fmla="*/ 3 w 6"/>
                  <a:gd name="T39" fmla="*/ 4 h 19"/>
                  <a:gd name="T40" fmla="*/ 1 w 6"/>
                  <a:gd name="T41" fmla="*/ 4 h 19"/>
                  <a:gd name="T42" fmla="*/ 1 w 6"/>
                  <a:gd name="T43" fmla="*/ 2 h 19"/>
                  <a:gd name="T44" fmla="*/ 1 w 6"/>
                  <a:gd name="T45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" h="19">
                    <a:moveTo>
                      <a:pt x="0" y="18"/>
                    </a:moveTo>
                    <a:cubicBezTo>
                      <a:pt x="0" y="18"/>
                      <a:pt x="0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5" y="18"/>
                      <a:pt x="5" y="18"/>
                    </a:cubicBezTo>
                    <a:cubicBezTo>
                      <a:pt x="5" y="18"/>
                      <a:pt x="6" y="18"/>
                      <a:pt x="6" y="18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0" y="19"/>
                      <a:pt x="0" y="19"/>
                      <a:pt x="0" y="19"/>
                    </a:cubicBezTo>
                    <a:lnTo>
                      <a:pt x="0" y="18"/>
                    </a:lnTo>
                    <a:close/>
                    <a:moveTo>
                      <a:pt x="1" y="1"/>
                    </a:move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4" y="0"/>
                      <a:pt x="4" y="1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4"/>
                      <a:pt x="2" y="4"/>
                      <a:pt x="1" y="4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30" name="Freeform 228"/>
              <p:cNvSpPr>
                <a:spLocks/>
              </p:cNvSpPr>
              <p:nvPr/>
            </p:nvSpPr>
            <p:spPr bwMode="auto">
              <a:xfrm>
                <a:off x="3766344" y="3430538"/>
                <a:ext cx="146050" cy="136525"/>
              </a:xfrm>
              <a:custGeom>
                <a:avLst/>
                <a:gdLst>
                  <a:gd name="T0" fmla="*/ 7 w 13"/>
                  <a:gd name="T1" fmla="*/ 0 h 12"/>
                  <a:gd name="T2" fmla="*/ 7 w 13"/>
                  <a:gd name="T3" fmla="*/ 0 h 12"/>
                  <a:gd name="T4" fmla="*/ 6 w 13"/>
                  <a:gd name="T5" fmla="*/ 0 h 12"/>
                  <a:gd name="T6" fmla="*/ 5 w 13"/>
                  <a:gd name="T7" fmla="*/ 1 h 12"/>
                  <a:gd name="T8" fmla="*/ 5 w 13"/>
                  <a:gd name="T9" fmla="*/ 1 h 12"/>
                  <a:gd name="T10" fmla="*/ 6 w 13"/>
                  <a:gd name="T11" fmla="*/ 2 h 12"/>
                  <a:gd name="T12" fmla="*/ 8 w 13"/>
                  <a:gd name="T13" fmla="*/ 7 h 12"/>
                  <a:gd name="T14" fmla="*/ 8 w 13"/>
                  <a:gd name="T15" fmla="*/ 7 h 12"/>
                  <a:gd name="T16" fmla="*/ 10 w 13"/>
                  <a:gd name="T17" fmla="*/ 2 h 12"/>
                  <a:gd name="T18" fmla="*/ 10 w 13"/>
                  <a:gd name="T19" fmla="*/ 2 h 12"/>
                  <a:gd name="T20" fmla="*/ 10 w 13"/>
                  <a:gd name="T21" fmla="*/ 1 h 12"/>
                  <a:gd name="T22" fmla="*/ 10 w 13"/>
                  <a:gd name="T23" fmla="*/ 0 h 12"/>
                  <a:gd name="T24" fmla="*/ 8 w 13"/>
                  <a:gd name="T25" fmla="*/ 0 h 12"/>
                  <a:gd name="T26" fmla="*/ 8 w 13"/>
                  <a:gd name="T27" fmla="*/ 0 h 12"/>
                  <a:gd name="T28" fmla="*/ 13 w 13"/>
                  <a:gd name="T29" fmla="*/ 0 h 12"/>
                  <a:gd name="T30" fmla="*/ 13 w 13"/>
                  <a:gd name="T31" fmla="*/ 0 h 12"/>
                  <a:gd name="T32" fmla="*/ 12 w 13"/>
                  <a:gd name="T33" fmla="*/ 1 h 12"/>
                  <a:gd name="T34" fmla="*/ 11 w 13"/>
                  <a:gd name="T35" fmla="*/ 2 h 12"/>
                  <a:gd name="T36" fmla="*/ 7 w 13"/>
                  <a:gd name="T37" fmla="*/ 12 h 12"/>
                  <a:gd name="T38" fmla="*/ 6 w 13"/>
                  <a:gd name="T39" fmla="*/ 12 h 12"/>
                  <a:gd name="T40" fmla="*/ 3 w 13"/>
                  <a:gd name="T41" fmla="*/ 4 h 12"/>
                  <a:gd name="T42" fmla="*/ 2 w 13"/>
                  <a:gd name="T43" fmla="*/ 3 h 12"/>
                  <a:gd name="T44" fmla="*/ 1 w 13"/>
                  <a:gd name="T45" fmla="*/ 1 h 12"/>
                  <a:gd name="T46" fmla="*/ 1 w 13"/>
                  <a:gd name="T47" fmla="*/ 0 h 12"/>
                  <a:gd name="T48" fmla="*/ 0 w 13"/>
                  <a:gd name="T49" fmla="*/ 0 h 12"/>
                  <a:gd name="T50" fmla="*/ 0 w 13"/>
                  <a:gd name="T51" fmla="*/ 0 h 12"/>
                  <a:gd name="T52" fmla="*/ 7 w 13"/>
                  <a:gd name="T5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3" h="12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0"/>
                      <a:pt x="10" y="0"/>
                    </a:cubicBezTo>
                    <a:cubicBezTo>
                      <a:pt x="9" y="0"/>
                      <a:pt x="9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0"/>
                      <a:pt x="12" y="0"/>
                      <a:pt x="12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31" name="Freeform 229"/>
              <p:cNvSpPr>
                <a:spLocks noEditPoints="1"/>
              </p:cNvSpPr>
              <p:nvPr/>
            </p:nvSpPr>
            <p:spPr bwMode="auto">
              <a:xfrm>
                <a:off x="3912394" y="3351163"/>
                <a:ext cx="79375" cy="215900"/>
              </a:xfrm>
              <a:custGeom>
                <a:avLst/>
                <a:gdLst>
                  <a:gd name="T0" fmla="*/ 0 w 7"/>
                  <a:gd name="T1" fmla="*/ 18 h 19"/>
                  <a:gd name="T2" fmla="*/ 1 w 7"/>
                  <a:gd name="T3" fmla="*/ 18 h 19"/>
                  <a:gd name="T4" fmla="*/ 2 w 7"/>
                  <a:gd name="T5" fmla="*/ 17 h 19"/>
                  <a:gd name="T6" fmla="*/ 2 w 7"/>
                  <a:gd name="T7" fmla="*/ 9 h 19"/>
                  <a:gd name="T8" fmla="*/ 1 w 7"/>
                  <a:gd name="T9" fmla="*/ 8 h 19"/>
                  <a:gd name="T10" fmla="*/ 0 w 7"/>
                  <a:gd name="T11" fmla="*/ 7 h 19"/>
                  <a:gd name="T12" fmla="*/ 0 w 7"/>
                  <a:gd name="T13" fmla="*/ 7 h 19"/>
                  <a:gd name="T14" fmla="*/ 5 w 7"/>
                  <a:gd name="T15" fmla="*/ 7 h 19"/>
                  <a:gd name="T16" fmla="*/ 5 w 7"/>
                  <a:gd name="T17" fmla="*/ 17 h 19"/>
                  <a:gd name="T18" fmla="*/ 6 w 7"/>
                  <a:gd name="T19" fmla="*/ 18 h 19"/>
                  <a:gd name="T20" fmla="*/ 7 w 7"/>
                  <a:gd name="T21" fmla="*/ 18 h 19"/>
                  <a:gd name="T22" fmla="*/ 7 w 7"/>
                  <a:gd name="T23" fmla="*/ 19 h 19"/>
                  <a:gd name="T24" fmla="*/ 0 w 7"/>
                  <a:gd name="T25" fmla="*/ 19 h 19"/>
                  <a:gd name="T26" fmla="*/ 0 w 7"/>
                  <a:gd name="T27" fmla="*/ 18 h 19"/>
                  <a:gd name="T28" fmla="*/ 2 w 7"/>
                  <a:gd name="T29" fmla="*/ 1 h 19"/>
                  <a:gd name="T30" fmla="*/ 4 w 7"/>
                  <a:gd name="T31" fmla="*/ 0 h 19"/>
                  <a:gd name="T32" fmla="*/ 5 w 7"/>
                  <a:gd name="T33" fmla="*/ 1 h 19"/>
                  <a:gd name="T34" fmla="*/ 6 w 7"/>
                  <a:gd name="T35" fmla="*/ 2 h 19"/>
                  <a:gd name="T36" fmla="*/ 5 w 7"/>
                  <a:gd name="T37" fmla="*/ 4 h 19"/>
                  <a:gd name="T38" fmla="*/ 4 w 7"/>
                  <a:gd name="T39" fmla="*/ 4 h 19"/>
                  <a:gd name="T40" fmla="*/ 2 w 7"/>
                  <a:gd name="T41" fmla="*/ 4 h 19"/>
                  <a:gd name="T42" fmla="*/ 1 w 7"/>
                  <a:gd name="T43" fmla="*/ 2 h 19"/>
                  <a:gd name="T44" fmla="*/ 2 w 7"/>
                  <a:gd name="T45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" h="19">
                    <a:moveTo>
                      <a:pt x="0" y="18"/>
                    </a:move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2" y="17"/>
                      <a:pt x="2" y="1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6" y="18"/>
                      <a:pt x="6" y="18"/>
                    </a:cubicBezTo>
                    <a:cubicBezTo>
                      <a:pt x="6" y="18"/>
                      <a:pt x="6" y="18"/>
                      <a:pt x="7" y="18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0" y="19"/>
                      <a:pt x="0" y="19"/>
                      <a:pt x="0" y="19"/>
                    </a:cubicBezTo>
                    <a:lnTo>
                      <a:pt x="0" y="18"/>
                    </a:lnTo>
                    <a:close/>
                    <a:moveTo>
                      <a:pt x="2" y="1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32" name="Freeform 230"/>
              <p:cNvSpPr>
                <a:spLocks/>
              </p:cNvSpPr>
              <p:nvPr/>
            </p:nvSpPr>
            <p:spPr bwMode="auto">
              <a:xfrm>
                <a:off x="3991769" y="3373388"/>
                <a:ext cx="101600" cy="193675"/>
              </a:xfrm>
              <a:custGeom>
                <a:avLst/>
                <a:gdLst>
                  <a:gd name="T0" fmla="*/ 0 w 9"/>
                  <a:gd name="T1" fmla="*/ 6 h 17"/>
                  <a:gd name="T2" fmla="*/ 0 w 9"/>
                  <a:gd name="T3" fmla="*/ 5 h 17"/>
                  <a:gd name="T4" fmla="*/ 1 w 9"/>
                  <a:gd name="T5" fmla="*/ 4 h 17"/>
                  <a:gd name="T6" fmla="*/ 3 w 9"/>
                  <a:gd name="T7" fmla="*/ 3 h 17"/>
                  <a:gd name="T8" fmla="*/ 5 w 9"/>
                  <a:gd name="T9" fmla="*/ 0 h 17"/>
                  <a:gd name="T10" fmla="*/ 6 w 9"/>
                  <a:gd name="T11" fmla="*/ 0 h 17"/>
                  <a:gd name="T12" fmla="*/ 6 w 9"/>
                  <a:gd name="T13" fmla="*/ 5 h 17"/>
                  <a:gd name="T14" fmla="*/ 8 w 9"/>
                  <a:gd name="T15" fmla="*/ 5 h 17"/>
                  <a:gd name="T16" fmla="*/ 8 w 9"/>
                  <a:gd name="T17" fmla="*/ 6 h 17"/>
                  <a:gd name="T18" fmla="*/ 6 w 9"/>
                  <a:gd name="T19" fmla="*/ 6 h 17"/>
                  <a:gd name="T20" fmla="*/ 6 w 9"/>
                  <a:gd name="T21" fmla="*/ 14 h 17"/>
                  <a:gd name="T22" fmla="*/ 6 w 9"/>
                  <a:gd name="T23" fmla="*/ 15 h 17"/>
                  <a:gd name="T24" fmla="*/ 7 w 9"/>
                  <a:gd name="T25" fmla="*/ 15 h 17"/>
                  <a:gd name="T26" fmla="*/ 8 w 9"/>
                  <a:gd name="T27" fmla="*/ 15 h 17"/>
                  <a:gd name="T28" fmla="*/ 8 w 9"/>
                  <a:gd name="T29" fmla="*/ 14 h 17"/>
                  <a:gd name="T30" fmla="*/ 9 w 9"/>
                  <a:gd name="T31" fmla="*/ 14 h 17"/>
                  <a:gd name="T32" fmla="*/ 8 w 9"/>
                  <a:gd name="T33" fmla="*/ 16 h 17"/>
                  <a:gd name="T34" fmla="*/ 5 w 9"/>
                  <a:gd name="T35" fmla="*/ 17 h 17"/>
                  <a:gd name="T36" fmla="*/ 3 w 9"/>
                  <a:gd name="T37" fmla="*/ 17 h 17"/>
                  <a:gd name="T38" fmla="*/ 2 w 9"/>
                  <a:gd name="T39" fmla="*/ 15 h 17"/>
                  <a:gd name="T40" fmla="*/ 2 w 9"/>
                  <a:gd name="T41" fmla="*/ 6 h 17"/>
                  <a:gd name="T42" fmla="*/ 0 w 9"/>
                  <a:gd name="T43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7">
                    <a:moveTo>
                      <a:pt x="0" y="6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4" y="2"/>
                      <a:pt x="4" y="1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5"/>
                      <a:pt x="6" y="15"/>
                    </a:cubicBezTo>
                    <a:cubicBezTo>
                      <a:pt x="6" y="15"/>
                      <a:pt x="6" y="15"/>
                      <a:pt x="7" y="15"/>
                    </a:cubicBezTo>
                    <a:cubicBezTo>
                      <a:pt x="7" y="15"/>
                      <a:pt x="7" y="15"/>
                      <a:pt x="8" y="15"/>
                    </a:cubicBezTo>
                    <a:cubicBezTo>
                      <a:pt x="8" y="15"/>
                      <a:pt x="8" y="15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5"/>
                      <a:pt x="8" y="16"/>
                      <a:pt x="8" y="16"/>
                    </a:cubicBezTo>
                    <a:cubicBezTo>
                      <a:pt x="7" y="17"/>
                      <a:pt x="6" y="17"/>
                      <a:pt x="5" y="17"/>
                    </a:cubicBezTo>
                    <a:cubicBezTo>
                      <a:pt x="4" y="17"/>
                      <a:pt x="4" y="17"/>
                      <a:pt x="3" y="17"/>
                    </a:cubicBezTo>
                    <a:cubicBezTo>
                      <a:pt x="2" y="17"/>
                      <a:pt x="2" y="16"/>
                      <a:pt x="2" y="15"/>
                    </a:cubicBezTo>
                    <a:cubicBezTo>
                      <a:pt x="2" y="6"/>
                      <a:pt x="2" y="6"/>
                      <a:pt x="2" y="6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33" name="Freeform 231"/>
              <p:cNvSpPr>
                <a:spLocks/>
              </p:cNvSpPr>
              <p:nvPr/>
            </p:nvSpPr>
            <p:spPr bwMode="auto">
              <a:xfrm>
                <a:off x="4093369" y="3430538"/>
                <a:ext cx="146050" cy="204788"/>
              </a:xfrm>
              <a:custGeom>
                <a:avLst/>
                <a:gdLst>
                  <a:gd name="T0" fmla="*/ 0 w 13"/>
                  <a:gd name="T1" fmla="*/ 14 h 18"/>
                  <a:gd name="T2" fmla="*/ 2 w 13"/>
                  <a:gd name="T3" fmla="*/ 14 h 18"/>
                  <a:gd name="T4" fmla="*/ 3 w 13"/>
                  <a:gd name="T5" fmla="*/ 14 h 18"/>
                  <a:gd name="T6" fmla="*/ 3 w 13"/>
                  <a:gd name="T7" fmla="*/ 15 h 18"/>
                  <a:gd name="T8" fmla="*/ 3 w 13"/>
                  <a:gd name="T9" fmla="*/ 16 h 18"/>
                  <a:gd name="T10" fmla="*/ 3 w 13"/>
                  <a:gd name="T11" fmla="*/ 16 h 18"/>
                  <a:gd name="T12" fmla="*/ 4 w 13"/>
                  <a:gd name="T13" fmla="*/ 16 h 18"/>
                  <a:gd name="T14" fmla="*/ 5 w 13"/>
                  <a:gd name="T15" fmla="*/ 15 h 18"/>
                  <a:gd name="T16" fmla="*/ 6 w 13"/>
                  <a:gd name="T17" fmla="*/ 12 h 18"/>
                  <a:gd name="T18" fmla="*/ 3 w 13"/>
                  <a:gd name="T19" fmla="*/ 4 h 18"/>
                  <a:gd name="T20" fmla="*/ 2 w 13"/>
                  <a:gd name="T21" fmla="*/ 3 h 18"/>
                  <a:gd name="T22" fmla="*/ 2 w 13"/>
                  <a:gd name="T23" fmla="*/ 1 h 18"/>
                  <a:gd name="T24" fmla="*/ 1 w 13"/>
                  <a:gd name="T25" fmla="*/ 0 h 18"/>
                  <a:gd name="T26" fmla="*/ 0 w 13"/>
                  <a:gd name="T27" fmla="*/ 0 h 18"/>
                  <a:gd name="T28" fmla="*/ 0 w 13"/>
                  <a:gd name="T29" fmla="*/ 0 h 18"/>
                  <a:gd name="T30" fmla="*/ 7 w 13"/>
                  <a:gd name="T31" fmla="*/ 0 h 18"/>
                  <a:gd name="T32" fmla="*/ 7 w 13"/>
                  <a:gd name="T33" fmla="*/ 0 h 18"/>
                  <a:gd name="T34" fmla="*/ 6 w 13"/>
                  <a:gd name="T35" fmla="*/ 0 h 18"/>
                  <a:gd name="T36" fmla="*/ 6 w 13"/>
                  <a:gd name="T37" fmla="*/ 1 h 18"/>
                  <a:gd name="T38" fmla="*/ 6 w 13"/>
                  <a:gd name="T39" fmla="*/ 1 h 18"/>
                  <a:gd name="T40" fmla="*/ 6 w 13"/>
                  <a:gd name="T41" fmla="*/ 2 h 18"/>
                  <a:gd name="T42" fmla="*/ 8 w 13"/>
                  <a:gd name="T43" fmla="*/ 7 h 18"/>
                  <a:gd name="T44" fmla="*/ 8 w 13"/>
                  <a:gd name="T45" fmla="*/ 7 h 18"/>
                  <a:gd name="T46" fmla="*/ 10 w 13"/>
                  <a:gd name="T47" fmla="*/ 2 h 18"/>
                  <a:gd name="T48" fmla="*/ 10 w 13"/>
                  <a:gd name="T49" fmla="*/ 2 h 18"/>
                  <a:gd name="T50" fmla="*/ 10 w 13"/>
                  <a:gd name="T51" fmla="*/ 1 h 18"/>
                  <a:gd name="T52" fmla="*/ 10 w 13"/>
                  <a:gd name="T53" fmla="*/ 0 h 18"/>
                  <a:gd name="T54" fmla="*/ 9 w 13"/>
                  <a:gd name="T55" fmla="*/ 0 h 18"/>
                  <a:gd name="T56" fmla="*/ 9 w 13"/>
                  <a:gd name="T57" fmla="*/ 0 h 18"/>
                  <a:gd name="T58" fmla="*/ 13 w 13"/>
                  <a:gd name="T59" fmla="*/ 0 h 18"/>
                  <a:gd name="T60" fmla="*/ 13 w 13"/>
                  <a:gd name="T61" fmla="*/ 0 h 18"/>
                  <a:gd name="T62" fmla="*/ 12 w 13"/>
                  <a:gd name="T63" fmla="*/ 0 h 18"/>
                  <a:gd name="T64" fmla="*/ 11 w 13"/>
                  <a:gd name="T65" fmla="*/ 2 h 18"/>
                  <a:gd name="T66" fmla="*/ 7 w 13"/>
                  <a:gd name="T67" fmla="*/ 12 h 18"/>
                  <a:gd name="T68" fmla="*/ 5 w 13"/>
                  <a:gd name="T69" fmla="*/ 17 h 18"/>
                  <a:gd name="T70" fmla="*/ 2 w 13"/>
                  <a:gd name="T71" fmla="*/ 18 h 18"/>
                  <a:gd name="T72" fmla="*/ 0 w 13"/>
                  <a:gd name="T73" fmla="*/ 17 h 18"/>
                  <a:gd name="T74" fmla="*/ 0 w 13"/>
                  <a:gd name="T75" fmla="*/ 16 h 18"/>
                  <a:gd name="T76" fmla="*/ 0 w 13"/>
                  <a:gd name="T77" fmla="*/ 1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3" h="18">
                    <a:moveTo>
                      <a:pt x="0" y="14"/>
                    </a:moveTo>
                    <a:cubicBezTo>
                      <a:pt x="1" y="14"/>
                      <a:pt x="1" y="14"/>
                      <a:pt x="2" y="14"/>
                    </a:cubicBezTo>
                    <a:cubicBezTo>
                      <a:pt x="2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3" y="15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4" y="16"/>
                      <a:pt x="5" y="16"/>
                      <a:pt x="5" y="15"/>
                    </a:cubicBezTo>
                    <a:cubicBezTo>
                      <a:pt x="5" y="15"/>
                      <a:pt x="6" y="14"/>
                      <a:pt x="6" y="1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2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0"/>
                      <a:pt x="10" y="0"/>
                    </a:cubicBezTo>
                    <a:cubicBezTo>
                      <a:pt x="10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1" y="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5"/>
                      <a:pt x="6" y="16"/>
                      <a:pt x="5" y="17"/>
                    </a:cubicBezTo>
                    <a:cubicBezTo>
                      <a:pt x="5" y="17"/>
                      <a:pt x="4" y="18"/>
                      <a:pt x="2" y="18"/>
                    </a:cubicBezTo>
                    <a:cubicBezTo>
                      <a:pt x="2" y="18"/>
                      <a:pt x="1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4"/>
                      <a:pt x="0" y="1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34" name="Freeform 232"/>
              <p:cNvSpPr>
                <a:spLocks/>
              </p:cNvSpPr>
              <p:nvPr/>
            </p:nvSpPr>
            <p:spPr bwMode="auto">
              <a:xfrm>
                <a:off x="4329906" y="3351163"/>
                <a:ext cx="190500" cy="227013"/>
              </a:xfrm>
              <a:custGeom>
                <a:avLst/>
                <a:gdLst>
                  <a:gd name="T0" fmla="*/ 13 w 17"/>
                  <a:gd name="T1" fmla="*/ 1 h 20"/>
                  <a:gd name="T2" fmla="*/ 15 w 17"/>
                  <a:gd name="T3" fmla="*/ 2 h 20"/>
                  <a:gd name="T4" fmla="*/ 15 w 17"/>
                  <a:gd name="T5" fmla="*/ 1 h 20"/>
                  <a:gd name="T6" fmla="*/ 16 w 17"/>
                  <a:gd name="T7" fmla="*/ 0 h 20"/>
                  <a:gd name="T8" fmla="*/ 17 w 17"/>
                  <a:gd name="T9" fmla="*/ 0 h 20"/>
                  <a:gd name="T10" fmla="*/ 17 w 17"/>
                  <a:gd name="T11" fmla="*/ 7 h 20"/>
                  <a:gd name="T12" fmla="*/ 16 w 17"/>
                  <a:gd name="T13" fmla="*/ 7 h 20"/>
                  <a:gd name="T14" fmla="*/ 14 w 17"/>
                  <a:gd name="T15" fmla="*/ 3 h 20"/>
                  <a:gd name="T16" fmla="*/ 9 w 17"/>
                  <a:gd name="T17" fmla="*/ 1 h 20"/>
                  <a:gd name="T18" fmla="*/ 6 w 17"/>
                  <a:gd name="T19" fmla="*/ 4 h 20"/>
                  <a:gd name="T20" fmla="*/ 4 w 17"/>
                  <a:gd name="T21" fmla="*/ 10 h 20"/>
                  <a:gd name="T22" fmla="*/ 5 w 17"/>
                  <a:gd name="T23" fmla="*/ 15 h 20"/>
                  <a:gd name="T24" fmla="*/ 10 w 17"/>
                  <a:gd name="T25" fmla="*/ 18 h 20"/>
                  <a:gd name="T26" fmla="*/ 14 w 17"/>
                  <a:gd name="T27" fmla="*/ 17 h 20"/>
                  <a:gd name="T28" fmla="*/ 16 w 17"/>
                  <a:gd name="T29" fmla="*/ 15 h 20"/>
                  <a:gd name="T30" fmla="*/ 17 w 17"/>
                  <a:gd name="T31" fmla="*/ 16 h 20"/>
                  <a:gd name="T32" fmla="*/ 14 w 17"/>
                  <a:gd name="T33" fmla="*/ 18 h 20"/>
                  <a:gd name="T34" fmla="*/ 9 w 17"/>
                  <a:gd name="T35" fmla="*/ 20 h 20"/>
                  <a:gd name="T36" fmla="*/ 3 w 17"/>
                  <a:gd name="T37" fmla="*/ 17 h 20"/>
                  <a:gd name="T38" fmla="*/ 0 w 17"/>
                  <a:gd name="T39" fmla="*/ 10 h 20"/>
                  <a:gd name="T40" fmla="*/ 2 w 17"/>
                  <a:gd name="T41" fmla="*/ 3 h 20"/>
                  <a:gd name="T42" fmla="*/ 9 w 17"/>
                  <a:gd name="T43" fmla="*/ 0 h 20"/>
                  <a:gd name="T44" fmla="*/ 13 w 17"/>
                  <a:gd name="T45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" h="20">
                    <a:moveTo>
                      <a:pt x="13" y="1"/>
                    </a:moveTo>
                    <a:cubicBezTo>
                      <a:pt x="14" y="1"/>
                      <a:pt x="14" y="2"/>
                      <a:pt x="15" y="2"/>
                    </a:cubicBezTo>
                    <a:cubicBezTo>
                      <a:pt x="15" y="2"/>
                      <a:pt x="15" y="1"/>
                      <a:pt x="15" y="1"/>
                    </a:cubicBezTo>
                    <a:cubicBezTo>
                      <a:pt x="16" y="1"/>
                      <a:pt x="16" y="1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5" y="5"/>
                      <a:pt x="15" y="4"/>
                      <a:pt x="14" y="3"/>
                    </a:cubicBezTo>
                    <a:cubicBezTo>
                      <a:pt x="13" y="2"/>
                      <a:pt x="11" y="1"/>
                      <a:pt x="9" y="1"/>
                    </a:cubicBezTo>
                    <a:cubicBezTo>
                      <a:pt x="8" y="1"/>
                      <a:pt x="6" y="2"/>
                      <a:pt x="6" y="4"/>
                    </a:cubicBezTo>
                    <a:cubicBezTo>
                      <a:pt x="5" y="5"/>
                      <a:pt x="4" y="7"/>
                      <a:pt x="4" y="10"/>
                    </a:cubicBezTo>
                    <a:cubicBezTo>
                      <a:pt x="4" y="12"/>
                      <a:pt x="5" y="13"/>
                      <a:pt x="5" y="15"/>
                    </a:cubicBezTo>
                    <a:cubicBezTo>
                      <a:pt x="6" y="17"/>
                      <a:pt x="8" y="18"/>
                      <a:pt x="10" y="18"/>
                    </a:cubicBezTo>
                    <a:cubicBezTo>
                      <a:pt x="11" y="18"/>
                      <a:pt x="13" y="18"/>
                      <a:pt x="14" y="17"/>
                    </a:cubicBezTo>
                    <a:cubicBezTo>
                      <a:pt x="14" y="17"/>
                      <a:pt x="15" y="16"/>
                      <a:pt x="16" y="15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6" y="17"/>
                      <a:pt x="15" y="18"/>
                      <a:pt x="14" y="18"/>
                    </a:cubicBezTo>
                    <a:cubicBezTo>
                      <a:pt x="13" y="19"/>
                      <a:pt x="11" y="20"/>
                      <a:pt x="9" y="20"/>
                    </a:cubicBezTo>
                    <a:cubicBezTo>
                      <a:pt x="7" y="20"/>
                      <a:pt x="4" y="19"/>
                      <a:pt x="3" y="17"/>
                    </a:cubicBezTo>
                    <a:cubicBezTo>
                      <a:pt x="1" y="15"/>
                      <a:pt x="0" y="13"/>
                      <a:pt x="0" y="10"/>
                    </a:cubicBezTo>
                    <a:cubicBezTo>
                      <a:pt x="0" y="7"/>
                      <a:pt x="1" y="5"/>
                      <a:pt x="2" y="3"/>
                    </a:cubicBezTo>
                    <a:cubicBezTo>
                      <a:pt x="4" y="1"/>
                      <a:pt x="7" y="0"/>
                      <a:pt x="9" y="0"/>
                    </a:cubicBezTo>
                    <a:cubicBezTo>
                      <a:pt x="10" y="0"/>
                      <a:pt x="11" y="0"/>
                      <a:pt x="13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35" name="Freeform 233"/>
              <p:cNvSpPr>
                <a:spLocks noEditPoints="1"/>
              </p:cNvSpPr>
              <p:nvPr/>
            </p:nvSpPr>
            <p:spPr bwMode="auto">
              <a:xfrm>
                <a:off x="4544219" y="3419426"/>
                <a:ext cx="134938" cy="147638"/>
              </a:xfrm>
              <a:custGeom>
                <a:avLst/>
                <a:gdLst>
                  <a:gd name="T0" fmla="*/ 1 w 12"/>
                  <a:gd name="T1" fmla="*/ 2 h 13"/>
                  <a:gd name="T2" fmla="*/ 6 w 12"/>
                  <a:gd name="T3" fmla="*/ 0 h 13"/>
                  <a:gd name="T4" fmla="*/ 10 w 12"/>
                  <a:gd name="T5" fmla="*/ 2 h 13"/>
                  <a:gd name="T6" fmla="*/ 12 w 12"/>
                  <a:gd name="T7" fmla="*/ 7 h 13"/>
                  <a:gd name="T8" fmla="*/ 10 w 12"/>
                  <a:gd name="T9" fmla="*/ 11 h 13"/>
                  <a:gd name="T10" fmla="*/ 6 w 12"/>
                  <a:gd name="T11" fmla="*/ 13 h 13"/>
                  <a:gd name="T12" fmla="*/ 1 w 12"/>
                  <a:gd name="T13" fmla="*/ 12 h 13"/>
                  <a:gd name="T14" fmla="*/ 0 w 12"/>
                  <a:gd name="T15" fmla="*/ 7 h 13"/>
                  <a:gd name="T16" fmla="*/ 1 w 12"/>
                  <a:gd name="T17" fmla="*/ 2 h 13"/>
                  <a:gd name="T18" fmla="*/ 4 w 12"/>
                  <a:gd name="T19" fmla="*/ 11 h 13"/>
                  <a:gd name="T20" fmla="*/ 6 w 12"/>
                  <a:gd name="T21" fmla="*/ 13 h 13"/>
                  <a:gd name="T22" fmla="*/ 7 w 12"/>
                  <a:gd name="T23" fmla="*/ 11 h 13"/>
                  <a:gd name="T24" fmla="*/ 8 w 12"/>
                  <a:gd name="T25" fmla="*/ 7 h 13"/>
                  <a:gd name="T26" fmla="*/ 7 w 12"/>
                  <a:gd name="T27" fmla="*/ 2 h 13"/>
                  <a:gd name="T28" fmla="*/ 6 w 12"/>
                  <a:gd name="T29" fmla="*/ 1 h 13"/>
                  <a:gd name="T30" fmla="*/ 4 w 12"/>
                  <a:gd name="T31" fmla="*/ 3 h 13"/>
                  <a:gd name="T32" fmla="*/ 4 w 12"/>
                  <a:gd name="T33" fmla="*/ 7 h 13"/>
                  <a:gd name="T34" fmla="*/ 4 w 12"/>
                  <a:gd name="T35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13">
                    <a:moveTo>
                      <a:pt x="1" y="2"/>
                    </a:moveTo>
                    <a:cubicBezTo>
                      <a:pt x="2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10" y="2"/>
                    </a:cubicBezTo>
                    <a:cubicBezTo>
                      <a:pt x="11" y="3"/>
                      <a:pt x="12" y="5"/>
                      <a:pt x="12" y="7"/>
                    </a:cubicBezTo>
                    <a:cubicBezTo>
                      <a:pt x="12" y="9"/>
                      <a:pt x="11" y="10"/>
                      <a:pt x="10" y="11"/>
                    </a:cubicBezTo>
                    <a:cubicBezTo>
                      <a:pt x="9" y="13"/>
                      <a:pt x="8" y="13"/>
                      <a:pt x="6" y="13"/>
                    </a:cubicBezTo>
                    <a:cubicBezTo>
                      <a:pt x="4" y="13"/>
                      <a:pt x="2" y="13"/>
                      <a:pt x="1" y="12"/>
                    </a:cubicBezTo>
                    <a:cubicBezTo>
                      <a:pt x="0" y="10"/>
                      <a:pt x="0" y="9"/>
                      <a:pt x="0" y="7"/>
                    </a:cubicBezTo>
                    <a:cubicBezTo>
                      <a:pt x="0" y="5"/>
                      <a:pt x="0" y="3"/>
                      <a:pt x="1" y="2"/>
                    </a:cubicBezTo>
                    <a:close/>
                    <a:moveTo>
                      <a:pt x="4" y="11"/>
                    </a:moveTo>
                    <a:cubicBezTo>
                      <a:pt x="4" y="12"/>
                      <a:pt x="5" y="13"/>
                      <a:pt x="6" y="13"/>
                    </a:cubicBezTo>
                    <a:cubicBezTo>
                      <a:pt x="7" y="13"/>
                      <a:pt x="7" y="12"/>
                      <a:pt x="7" y="11"/>
                    </a:cubicBezTo>
                    <a:cubicBezTo>
                      <a:pt x="8" y="10"/>
                      <a:pt x="8" y="9"/>
                      <a:pt x="8" y="7"/>
                    </a:cubicBezTo>
                    <a:cubicBezTo>
                      <a:pt x="8" y="5"/>
                      <a:pt x="8" y="3"/>
                      <a:pt x="7" y="2"/>
                    </a:cubicBezTo>
                    <a:cubicBezTo>
                      <a:pt x="7" y="2"/>
                      <a:pt x="7" y="1"/>
                      <a:pt x="6" y="1"/>
                    </a:cubicBezTo>
                    <a:cubicBezTo>
                      <a:pt x="5" y="1"/>
                      <a:pt x="4" y="2"/>
                      <a:pt x="4" y="3"/>
                    </a:cubicBezTo>
                    <a:cubicBezTo>
                      <a:pt x="4" y="4"/>
                      <a:pt x="4" y="5"/>
                      <a:pt x="4" y="7"/>
                    </a:cubicBezTo>
                    <a:cubicBezTo>
                      <a:pt x="4" y="9"/>
                      <a:pt x="4" y="10"/>
                      <a:pt x="4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36" name="Freeform 234"/>
              <p:cNvSpPr>
                <a:spLocks/>
              </p:cNvSpPr>
              <p:nvPr/>
            </p:nvSpPr>
            <p:spPr bwMode="auto">
              <a:xfrm>
                <a:off x="4690269" y="3419426"/>
                <a:ext cx="236538" cy="147638"/>
              </a:xfrm>
              <a:custGeom>
                <a:avLst/>
                <a:gdLst>
                  <a:gd name="T0" fmla="*/ 0 w 21"/>
                  <a:gd name="T1" fmla="*/ 12 h 13"/>
                  <a:gd name="T2" fmla="*/ 1 w 21"/>
                  <a:gd name="T3" fmla="*/ 12 h 13"/>
                  <a:gd name="T4" fmla="*/ 1 w 21"/>
                  <a:gd name="T5" fmla="*/ 11 h 13"/>
                  <a:gd name="T6" fmla="*/ 1 w 21"/>
                  <a:gd name="T7" fmla="*/ 3 h 13"/>
                  <a:gd name="T8" fmla="*/ 1 w 21"/>
                  <a:gd name="T9" fmla="*/ 2 h 13"/>
                  <a:gd name="T10" fmla="*/ 0 w 21"/>
                  <a:gd name="T11" fmla="*/ 1 h 13"/>
                  <a:gd name="T12" fmla="*/ 0 w 21"/>
                  <a:gd name="T13" fmla="*/ 1 h 13"/>
                  <a:gd name="T14" fmla="*/ 5 w 21"/>
                  <a:gd name="T15" fmla="*/ 1 h 13"/>
                  <a:gd name="T16" fmla="*/ 5 w 21"/>
                  <a:gd name="T17" fmla="*/ 2 h 13"/>
                  <a:gd name="T18" fmla="*/ 6 w 21"/>
                  <a:gd name="T19" fmla="*/ 1 h 13"/>
                  <a:gd name="T20" fmla="*/ 9 w 21"/>
                  <a:gd name="T21" fmla="*/ 0 h 13"/>
                  <a:gd name="T22" fmla="*/ 11 w 21"/>
                  <a:gd name="T23" fmla="*/ 1 h 13"/>
                  <a:gd name="T24" fmla="*/ 12 w 21"/>
                  <a:gd name="T25" fmla="*/ 2 h 13"/>
                  <a:gd name="T26" fmla="*/ 13 w 21"/>
                  <a:gd name="T27" fmla="*/ 2 h 13"/>
                  <a:gd name="T28" fmla="*/ 14 w 21"/>
                  <a:gd name="T29" fmla="*/ 1 h 13"/>
                  <a:gd name="T30" fmla="*/ 16 w 21"/>
                  <a:gd name="T31" fmla="*/ 0 h 13"/>
                  <a:gd name="T32" fmla="*/ 19 w 21"/>
                  <a:gd name="T33" fmla="*/ 1 h 13"/>
                  <a:gd name="T34" fmla="*/ 20 w 21"/>
                  <a:gd name="T35" fmla="*/ 4 h 13"/>
                  <a:gd name="T36" fmla="*/ 20 w 21"/>
                  <a:gd name="T37" fmla="*/ 11 h 13"/>
                  <a:gd name="T38" fmla="*/ 20 w 21"/>
                  <a:gd name="T39" fmla="*/ 12 h 13"/>
                  <a:gd name="T40" fmla="*/ 21 w 21"/>
                  <a:gd name="T41" fmla="*/ 12 h 13"/>
                  <a:gd name="T42" fmla="*/ 21 w 21"/>
                  <a:gd name="T43" fmla="*/ 13 h 13"/>
                  <a:gd name="T44" fmla="*/ 15 w 21"/>
                  <a:gd name="T45" fmla="*/ 13 h 13"/>
                  <a:gd name="T46" fmla="*/ 15 w 21"/>
                  <a:gd name="T47" fmla="*/ 12 h 13"/>
                  <a:gd name="T48" fmla="*/ 16 w 21"/>
                  <a:gd name="T49" fmla="*/ 12 h 13"/>
                  <a:gd name="T50" fmla="*/ 16 w 21"/>
                  <a:gd name="T51" fmla="*/ 11 h 13"/>
                  <a:gd name="T52" fmla="*/ 16 w 21"/>
                  <a:gd name="T53" fmla="*/ 4 h 13"/>
                  <a:gd name="T54" fmla="*/ 16 w 21"/>
                  <a:gd name="T55" fmla="*/ 3 h 13"/>
                  <a:gd name="T56" fmla="*/ 15 w 21"/>
                  <a:gd name="T57" fmla="*/ 2 h 13"/>
                  <a:gd name="T58" fmla="*/ 13 w 21"/>
                  <a:gd name="T59" fmla="*/ 3 h 13"/>
                  <a:gd name="T60" fmla="*/ 13 w 21"/>
                  <a:gd name="T61" fmla="*/ 4 h 13"/>
                  <a:gd name="T62" fmla="*/ 13 w 21"/>
                  <a:gd name="T63" fmla="*/ 11 h 13"/>
                  <a:gd name="T64" fmla="*/ 13 w 21"/>
                  <a:gd name="T65" fmla="*/ 12 h 13"/>
                  <a:gd name="T66" fmla="*/ 14 w 21"/>
                  <a:gd name="T67" fmla="*/ 12 h 13"/>
                  <a:gd name="T68" fmla="*/ 14 w 21"/>
                  <a:gd name="T69" fmla="*/ 13 h 13"/>
                  <a:gd name="T70" fmla="*/ 7 w 21"/>
                  <a:gd name="T71" fmla="*/ 13 h 13"/>
                  <a:gd name="T72" fmla="*/ 7 w 21"/>
                  <a:gd name="T73" fmla="*/ 12 h 13"/>
                  <a:gd name="T74" fmla="*/ 8 w 21"/>
                  <a:gd name="T75" fmla="*/ 12 h 13"/>
                  <a:gd name="T76" fmla="*/ 9 w 21"/>
                  <a:gd name="T77" fmla="*/ 11 h 13"/>
                  <a:gd name="T78" fmla="*/ 9 w 21"/>
                  <a:gd name="T79" fmla="*/ 4 h 13"/>
                  <a:gd name="T80" fmla="*/ 8 w 21"/>
                  <a:gd name="T81" fmla="*/ 3 h 13"/>
                  <a:gd name="T82" fmla="*/ 7 w 21"/>
                  <a:gd name="T83" fmla="*/ 2 h 13"/>
                  <a:gd name="T84" fmla="*/ 6 w 21"/>
                  <a:gd name="T85" fmla="*/ 3 h 13"/>
                  <a:gd name="T86" fmla="*/ 5 w 21"/>
                  <a:gd name="T87" fmla="*/ 4 h 13"/>
                  <a:gd name="T88" fmla="*/ 5 w 21"/>
                  <a:gd name="T89" fmla="*/ 11 h 13"/>
                  <a:gd name="T90" fmla="*/ 5 w 21"/>
                  <a:gd name="T91" fmla="*/ 12 h 13"/>
                  <a:gd name="T92" fmla="*/ 6 w 21"/>
                  <a:gd name="T93" fmla="*/ 12 h 13"/>
                  <a:gd name="T94" fmla="*/ 6 w 21"/>
                  <a:gd name="T95" fmla="*/ 13 h 13"/>
                  <a:gd name="T96" fmla="*/ 0 w 21"/>
                  <a:gd name="T97" fmla="*/ 13 h 13"/>
                  <a:gd name="T98" fmla="*/ 0 w 21"/>
                  <a:gd name="T9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1" h="13">
                    <a:moveTo>
                      <a:pt x="0" y="12"/>
                    </a:moveTo>
                    <a:cubicBezTo>
                      <a:pt x="0" y="12"/>
                      <a:pt x="1" y="12"/>
                      <a:pt x="1" y="12"/>
                    </a:cubicBezTo>
                    <a:cubicBezTo>
                      <a:pt x="1" y="12"/>
                      <a:pt x="1" y="11"/>
                      <a:pt x="1" y="1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6" y="1"/>
                      <a:pt x="6" y="1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1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4" y="1"/>
                      <a:pt x="14" y="1"/>
                    </a:cubicBezTo>
                    <a:cubicBezTo>
                      <a:pt x="15" y="0"/>
                      <a:pt x="16" y="0"/>
                      <a:pt x="16" y="0"/>
                    </a:cubicBezTo>
                    <a:cubicBezTo>
                      <a:pt x="17" y="0"/>
                      <a:pt x="18" y="0"/>
                      <a:pt x="19" y="1"/>
                    </a:cubicBezTo>
                    <a:cubicBezTo>
                      <a:pt x="20" y="2"/>
                      <a:pt x="20" y="3"/>
                      <a:pt x="20" y="4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2"/>
                      <a:pt x="16" y="12"/>
                      <a:pt x="16" y="12"/>
                    </a:cubicBezTo>
                    <a:cubicBezTo>
                      <a:pt x="16" y="12"/>
                      <a:pt x="16" y="11"/>
                      <a:pt x="16" y="11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3"/>
                      <a:pt x="16" y="3"/>
                    </a:cubicBezTo>
                    <a:cubicBezTo>
                      <a:pt x="16" y="2"/>
                      <a:pt x="15" y="2"/>
                      <a:pt x="15" y="2"/>
                    </a:cubicBezTo>
                    <a:cubicBezTo>
                      <a:pt x="14" y="2"/>
                      <a:pt x="14" y="2"/>
                      <a:pt x="13" y="3"/>
                    </a:cubicBezTo>
                    <a:cubicBezTo>
                      <a:pt x="13" y="3"/>
                      <a:pt x="13" y="3"/>
                      <a:pt x="13" y="4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11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2"/>
                      <a:pt x="9" y="11"/>
                      <a:pt x="9" y="11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7" y="2"/>
                    </a:cubicBezTo>
                    <a:cubicBezTo>
                      <a:pt x="7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2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0" y="13"/>
                      <a:pt x="0" y="13"/>
                      <a:pt x="0" y="13"/>
                    </a:cubicBezTo>
                    <a:lnTo>
                      <a:pt x="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37" name="Freeform 235"/>
              <p:cNvSpPr>
                <a:spLocks/>
              </p:cNvSpPr>
              <p:nvPr/>
            </p:nvSpPr>
            <p:spPr bwMode="auto">
              <a:xfrm>
                <a:off x="4937919" y="3419426"/>
                <a:ext cx="247650" cy="147638"/>
              </a:xfrm>
              <a:custGeom>
                <a:avLst/>
                <a:gdLst>
                  <a:gd name="T0" fmla="*/ 0 w 22"/>
                  <a:gd name="T1" fmla="*/ 12 h 13"/>
                  <a:gd name="T2" fmla="*/ 1 w 22"/>
                  <a:gd name="T3" fmla="*/ 12 h 13"/>
                  <a:gd name="T4" fmla="*/ 2 w 22"/>
                  <a:gd name="T5" fmla="*/ 11 h 13"/>
                  <a:gd name="T6" fmla="*/ 2 w 22"/>
                  <a:gd name="T7" fmla="*/ 3 h 13"/>
                  <a:gd name="T8" fmla="*/ 1 w 22"/>
                  <a:gd name="T9" fmla="*/ 2 h 13"/>
                  <a:gd name="T10" fmla="*/ 0 w 22"/>
                  <a:gd name="T11" fmla="*/ 1 h 13"/>
                  <a:gd name="T12" fmla="*/ 0 w 22"/>
                  <a:gd name="T13" fmla="*/ 1 h 13"/>
                  <a:gd name="T14" fmla="*/ 5 w 22"/>
                  <a:gd name="T15" fmla="*/ 1 h 13"/>
                  <a:gd name="T16" fmla="*/ 5 w 22"/>
                  <a:gd name="T17" fmla="*/ 2 h 13"/>
                  <a:gd name="T18" fmla="*/ 7 w 22"/>
                  <a:gd name="T19" fmla="*/ 1 h 13"/>
                  <a:gd name="T20" fmla="*/ 9 w 22"/>
                  <a:gd name="T21" fmla="*/ 0 h 13"/>
                  <a:gd name="T22" fmla="*/ 12 w 22"/>
                  <a:gd name="T23" fmla="*/ 1 h 13"/>
                  <a:gd name="T24" fmla="*/ 13 w 22"/>
                  <a:gd name="T25" fmla="*/ 2 h 13"/>
                  <a:gd name="T26" fmla="*/ 13 w 22"/>
                  <a:gd name="T27" fmla="*/ 2 h 13"/>
                  <a:gd name="T28" fmla="*/ 15 w 22"/>
                  <a:gd name="T29" fmla="*/ 1 h 13"/>
                  <a:gd name="T30" fmla="*/ 17 w 22"/>
                  <a:gd name="T31" fmla="*/ 0 h 13"/>
                  <a:gd name="T32" fmla="*/ 20 w 22"/>
                  <a:gd name="T33" fmla="*/ 1 h 13"/>
                  <a:gd name="T34" fmla="*/ 21 w 22"/>
                  <a:gd name="T35" fmla="*/ 4 h 13"/>
                  <a:gd name="T36" fmla="*/ 21 w 22"/>
                  <a:gd name="T37" fmla="*/ 11 h 13"/>
                  <a:gd name="T38" fmla="*/ 21 w 22"/>
                  <a:gd name="T39" fmla="*/ 12 h 13"/>
                  <a:gd name="T40" fmla="*/ 22 w 22"/>
                  <a:gd name="T41" fmla="*/ 12 h 13"/>
                  <a:gd name="T42" fmla="*/ 22 w 22"/>
                  <a:gd name="T43" fmla="*/ 13 h 13"/>
                  <a:gd name="T44" fmla="*/ 16 w 22"/>
                  <a:gd name="T45" fmla="*/ 13 h 13"/>
                  <a:gd name="T46" fmla="*/ 16 w 22"/>
                  <a:gd name="T47" fmla="*/ 12 h 13"/>
                  <a:gd name="T48" fmla="*/ 17 w 22"/>
                  <a:gd name="T49" fmla="*/ 12 h 13"/>
                  <a:gd name="T50" fmla="*/ 17 w 22"/>
                  <a:gd name="T51" fmla="*/ 11 h 13"/>
                  <a:gd name="T52" fmla="*/ 17 w 22"/>
                  <a:gd name="T53" fmla="*/ 4 h 13"/>
                  <a:gd name="T54" fmla="*/ 17 w 22"/>
                  <a:gd name="T55" fmla="*/ 3 h 13"/>
                  <a:gd name="T56" fmla="*/ 15 w 22"/>
                  <a:gd name="T57" fmla="*/ 2 h 13"/>
                  <a:gd name="T58" fmla="*/ 14 w 22"/>
                  <a:gd name="T59" fmla="*/ 3 h 13"/>
                  <a:gd name="T60" fmla="*/ 13 w 22"/>
                  <a:gd name="T61" fmla="*/ 4 h 13"/>
                  <a:gd name="T62" fmla="*/ 13 w 22"/>
                  <a:gd name="T63" fmla="*/ 11 h 13"/>
                  <a:gd name="T64" fmla="*/ 13 w 22"/>
                  <a:gd name="T65" fmla="*/ 12 h 13"/>
                  <a:gd name="T66" fmla="*/ 14 w 22"/>
                  <a:gd name="T67" fmla="*/ 12 h 13"/>
                  <a:gd name="T68" fmla="*/ 14 w 22"/>
                  <a:gd name="T69" fmla="*/ 13 h 13"/>
                  <a:gd name="T70" fmla="*/ 8 w 22"/>
                  <a:gd name="T71" fmla="*/ 13 h 13"/>
                  <a:gd name="T72" fmla="*/ 8 w 22"/>
                  <a:gd name="T73" fmla="*/ 12 h 13"/>
                  <a:gd name="T74" fmla="*/ 9 w 22"/>
                  <a:gd name="T75" fmla="*/ 12 h 13"/>
                  <a:gd name="T76" fmla="*/ 9 w 22"/>
                  <a:gd name="T77" fmla="*/ 11 h 13"/>
                  <a:gd name="T78" fmla="*/ 9 w 22"/>
                  <a:gd name="T79" fmla="*/ 4 h 13"/>
                  <a:gd name="T80" fmla="*/ 9 w 22"/>
                  <a:gd name="T81" fmla="*/ 3 h 13"/>
                  <a:gd name="T82" fmla="*/ 8 w 22"/>
                  <a:gd name="T83" fmla="*/ 2 h 13"/>
                  <a:gd name="T84" fmla="*/ 6 w 22"/>
                  <a:gd name="T85" fmla="*/ 3 h 13"/>
                  <a:gd name="T86" fmla="*/ 6 w 22"/>
                  <a:gd name="T87" fmla="*/ 4 h 13"/>
                  <a:gd name="T88" fmla="*/ 6 w 22"/>
                  <a:gd name="T89" fmla="*/ 11 h 13"/>
                  <a:gd name="T90" fmla="*/ 6 w 22"/>
                  <a:gd name="T91" fmla="*/ 12 h 13"/>
                  <a:gd name="T92" fmla="*/ 7 w 22"/>
                  <a:gd name="T93" fmla="*/ 12 h 13"/>
                  <a:gd name="T94" fmla="*/ 7 w 22"/>
                  <a:gd name="T95" fmla="*/ 13 h 13"/>
                  <a:gd name="T96" fmla="*/ 0 w 22"/>
                  <a:gd name="T97" fmla="*/ 13 h 13"/>
                  <a:gd name="T98" fmla="*/ 0 w 22"/>
                  <a:gd name="T9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2" h="13">
                    <a:moveTo>
                      <a:pt x="0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" y="12"/>
                      <a:pt x="2" y="11"/>
                      <a:pt x="2" y="1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1" y="2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1"/>
                      <a:pt x="7" y="1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11" y="0"/>
                      <a:pt x="11" y="0"/>
                      <a:pt x="12" y="1"/>
                    </a:cubicBezTo>
                    <a:cubicBezTo>
                      <a:pt x="12" y="1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2"/>
                      <a:pt x="14" y="1"/>
                      <a:pt x="15" y="1"/>
                    </a:cubicBezTo>
                    <a:cubicBezTo>
                      <a:pt x="15" y="0"/>
                      <a:pt x="16" y="0"/>
                      <a:pt x="17" y="0"/>
                    </a:cubicBezTo>
                    <a:cubicBezTo>
                      <a:pt x="18" y="0"/>
                      <a:pt x="19" y="0"/>
                      <a:pt x="20" y="1"/>
                    </a:cubicBezTo>
                    <a:cubicBezTo>
                      <a:pt x="20" y="2"/>
                      <a:pt x="21" y="3"/>
                      <a:pt x="21" y="4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2" y="12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2"/>
                      <a:pt x="16" y="12"/>
                      <a:pt x="17" y="12"/>
                    </a:cubicBezTo>
                    <a:cubicBezTo>
                      <a:pt x="17" y="12"/>
                      <a:pt x="17" y="11"/>
                      <a:pt x="17" y="11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17" y="3"/>
                      <a:pt x="17" y="3"/>
                    </a:cubicBezTo>
                    <a:cubicBezTo>
                      <a:pt x="16" y="2"/>
                      <a:pt x="16" y="2"/>
                      <a:pt x="15" y="2"/>
                    </a:cubicBezTo>
                    <a:cubicBezTo>
                      <a:pt x="15" y="2"/>
                      <a:pt x="14" y="2"/>
                      <a:pt x="14" y="3"/>
                    </a:cubicBezTo>
                    <a:cubicBezTo>
                      <a:pt x="13" y="3"/>
                      <a:pt x="13" y="3"/>
                      <a:pt x="13" y="4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11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9" y="12"/>
                      <a:pt x="9" y="12"/>
                    </a:cubicBezTo>
                    <a:cubicBezTo>
                      <a:pt x="9" y="12"/>
                      <a:pt x="9" y="11"/>
                      <a:pt x="9" y="11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2"/>
                      <a:pt x="8" y="2"/>
                      <a:pt x="8" y="2"/>
                    </a:cubicBez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6" y="3"/>
                      <a:pt x="6" y="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2"/>
                      <a:pt x="6" y="12"/>
                    </a:cubicBezTo>
                    <a:cubicBezTo>
                      <a:pt x="6" y="12"/>
                      <a:pt x="6" y="12"/>
                      <a:pt x="7" y="12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0" y="13"/>
                      <a:pt x="0" y="13"/>
                      <a:pt x="0" y="13"/>
                    </a:cubicBezTo>
                    <a:lnTo>
                      <a:pt x="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38" name="Freeform 236"/>
              <p:cNvSpPr>
                <a:spLocks noEditPoints="1"/>
              </p:cNvSpPr>
              <p:nvPr/>
            </p:nvSpPr>
            <p:spPr bwMode="auto">
              <a:xfrm>
                <a:off x="5196681" y="3351163"/>
                <a:ext cx="68263" cy="215900"/>
              </a:xfrm>
              <a:custGeom>
                <a:avLst/>
                <a:gdLst>
                  <a:gd name="T0" fmla="*/ 0 w 6"/>
                  <a:gd name="T1" fmla="*/ 18 h 19"/>
                  <a:gd name="T2" fmla="*/ 1 w 6"/>
                  <a:gd name="T3" fmla="*/ 18 h 19"/>
                  <a:gd name="T4" fmla="*/ 1 w 6"/>
                  <a:gd name="T5" fmla="*/ 17 h 19"/>
                  <a:gd name="T6" fmla="*/ 1 w 6"/>
                  <a:gd name="T7" fmla="*/ 9 h 19"/>
                  <a:gd name="T8" fmla="*/ 1 w 6"/>
                  <a:gd name="T9" fmla="*/ 8 h 19"/>
                  <a:gd name="T10" fmla="*/ 0 w 6"/>
                  <a:gd name="T11" fmla="*/ 7 h 19"/>
                  <a:gd name="T12" fmla="*/ 0 w 6"/>
                  <a:gd name="T13" fmla="*/ 7 h 19"/>
                  <a:gd name="T14" fmla="*/ 5 w 6"/>
                  <a:gd name="T15" fmla="*/ 7 h 19"/>
                  <a:gd name="T16" fmla="*/ 5 w 6"/>
                  <a:gd name="T17" fmla="*/ 17 h 19"/>
                  <a:gd name="T18" fmla="*/ 5 w 6"/>
                  <a:gd name="T19" fmla="*/ 18 h 19"/>
                  <a:gd name="T20" fmla="*/ 6 w 6"/>
                  <a:gd name="T21" fmla="*/ 18 h 19"/>
                  <a:gd name="T22" fmla="*/ 6 w 6"/>
                  <a:gd name="T23" fmla="*/ 19 h 19"/>
                  <a:gd name="T24" fmla="*/ 0 w 6"/>
                  <a:gd name="T25" fmla="*/ 19 h 19"/>
                  <a:gd name="T26" fmla="*/ 0 w 6"/>
                  <a:gd name="T27" fmla="*/ 18 h 19"/>
                  <a:gd name="T28" fmla="*/ 2 w 6"/>
                  <a:gd name="T29" fmla="*/ 1 h 19"/>
                  <a:gd name="T30" fmla="*/ 3 w 6"/>
                  <a:gd name="T31" fmla="*/ 0 h 19"/>
                  <a:gd name="T32" fmla="*/ 5 w 6"/>
                  <a:gd name="T33" fmla="*/ 1 h 19"/>
                  <a:gd name="T34" fmla="*/ 5 w 6"/>
                  <a:gd name="T35" fmla="*/ 2 h 19"/>
                  <a:gd name="T36" fmla="*/ 5 w 6"/>
                  <a:gd name="T37" fmla="*/ 4 h 19"/>
                  <a:gd name="T38" fmla="*/ 3 w 6"/>
                  <a:gd name="T39" fmla="*/ 4 h 19"/>
                  <a:gd name="T40" fmla="*/ 2 w 6"/>
                  <a:gd name="T41" fmla="*/ 4 h 19"/>
                  <a:gd name="T42" fmla="*/ 1 w 6"/>
                  <a:gd name="T43" fmla="*/ 2 h 19"/>
                  <a:gd name="T44" fmla="*/ 2 w 6"/>
                  <a:gd name="T45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" h="19">
                    <a:moveTo>
                      <a:pt x="0" y="18"/>
                    </a:moveTo>
                    <a:cubicBezTo>
                      <a:pt x="0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5" y="18"/>
                      <a:pt x="5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0" y="19"/>
                      <a:pt x="0" y="19"/>
                      <a:pt x="0" y="19"/>
                    </a:cubicBezTo>
                    <a:lnTo>
                      <a:pt x="0" y="18"/>
                    </a:lnTo>
                    <a:close/>
                    <a:moveTo>
                      <a:pt x="2" y="1"/>
                    </a:moveTo>
                    <a:cubicBezTo>
                      <a:pt x="2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1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39" name="Freeform 237"/>
              <p:cNvSpPr>
                <a:spLocks/>
              </p:cNvSpPr>
              <p:nvPr/>
            </p:nvSpPr>
            <p:spPr bwMode="auto">
              <a:xfrm>
                <a:off x="5276056" y="3419426"/>
                <a:ext cx="112713" cy="147638"/>
              </a:xfrm>
              <a:custGeom>
                <a:avLst/>
                <a:gdLst>
                  <a:gd name="T0" fmla="*/ 0 w 10"/>
                  <a:gd name="T1" fmla="*/ 9 h 13"/>
                  <a:gd name="T2" fmla="*/ 1 w 10"/>
                  <a:gd name="T3" fmla="*/ 9 h 13"/>
                  <a:gd name="T4" fmla="*/ 3 w 10"/>
                  <a:gd name="T5" fmla="*/ 12 h 13"/>
                  <a:gd name="T6" fmla="*/ 5 w 10"/>
                  <a:gd name="T7" fmla="*/ 12 h 13"/>
                  <a:gd name="T8" fmla="*/ 7 w 10"/>
                  <a:gd name="T9" fmla="*/ 12 h 13"/>
                  <a:gd name="T10" fmla="*/ 7 w 10"/>
                  <a:gd name="T11" fmla="*/ 11 h 13"/>
                  <a:gd name="T12" fmla="*/ 6 w 10"/>
                  <a:gd name="T13" fmla="*/ 10 h 13"/>
                  <a:gd name="T14" fmla="*/ 6 w 10"/>
                  <a:gd name="T15" fmla="*/ 9 h 13"/>
                  <a:gd name="T16" fmla="*/ 4 w 10"/>
                  <a:gd name="T17" fmla="*/ 8 h 13"/>
                  <a:gd name="T18" fmla="*/ 1 w 10"/>
                  <a:gd name="T19" fmla="*/ 6 h 13"/>
                  <a:gd name="T20" fmla="*/ 1 w 10"/>
                  <a:gd name="T21" fmla="*/ 4 h 13"/>
                  <a:gd name="T22" fmla="*/ 2 w 10"/>
                  <a:gd name="T23" fmla="*/ 1 h 13"/>
                  <a:gd name="T24" fmla="*/ 5 w 10"/>
                  <a:gd name="T25" fmla="*/ 0 h 13"/>
                  <a:gd name="T26" fmla="*/ 7 w 10"/>
                  <a:gd name="T27" fmla="*/ 0 h 13"/>
                  <a:gd name="T28" fmla="*/ 8 w 10"/>
                  <a:gd name="T29" fmla="*/ 1 h 13"/>
                  <a:gd name="T30" fmla="*/ 8 w 10"/>
                  <a:gd name="T31" fmla="*/ 1 h 13"/>
                  <a:gd name="T32" fmla="*/ 9 w 10"/>
                  <a:gd name="T33" fmla="*/ 0 h 13"/>
                  <a:gd name="T34" fmla="*/ 9 w 10"/>
                  <a:gd name="T35" fmla="*/ 0 h 13"/>
                  <a:gd name="T36" fmla="*/ 9 w 10"/>
                  <a:gd name="T37" fmla="*/ 4 h 13"/>
                  <a:gd name="T38" fmla="*/ 9 w 10"/>
                  <a:gd name="T39" fmla="*/ 4 h 13"/>
                  <a:gd name="T40" fmla="*/ 7 w 10"/>
                  <a:gd name="T41" fmla="*/ 2 h 13"/>
                  <a:gd name="T42" fmla="*/ 5 w 10"/>
                  <a:gd name="T43" fmla="*/ 1 h 13"/>
                  <a:gd name="T44" fmla="*/ 4 w 10"/>
                  <a:gd name="T45" fmla="*/ 2 h 13"/>
                  <a:gd name="T46" fmla="*/ 3 w 10"/>
                  <a:gd name="T47" fmla="*/ 3 h 13"/>
                  <a:gd name="T48" fmla="*/ 4 w 10"/>
                  <a:gd name="T49" fmla="*/ 4 h 13"/>
                  <a:gd name="T50" fmla="*/ 5 w 10"/>
                  <a:gd name="T51" fmla="*/ 5 h 13"/>
                  <a:gd name="T52" fmla="*/ 7 w 10"/>
                  <a:gd name="T53" fmla="*/ 5 h 13"/>
                  <a:gd name="T54" fmla="*/ 9 w 10"/>
                  <a:gd name="T55" fmla="*/ 7 h 13"/>
                  <a:gd name="T56" fmla="*/ 10 w 10"/>
                  <a:gd name="T57" fmla="*/ 9 h 13"/>
                  <a:gd name="T58" fmla="*/ 9 w 10"/>
                  <a:gd name="T59" fmla="*/ 12 h 13"/>
                  <a:gd name="T60" fmla="*/ 5 w 10"/>
                  <a:gd name="T61" fmla="*/ 13 h 13"/>
                  <a:gd name="T62" fmla="*/ 4 w 10"/>
                  <a:gd name="T63" fmla="*/ 13 h 13"/>
                  <a:gd name="T64" fmla="*/ 3 w 10"/>
                  <a:gd name="T65" fmla="*/ 13 h 13"/>
                  <a:gd name="T66" fmla="*/ 2 w 10"/>
                  <a:gd name="T67" fmla="*/ 13 h 13"/>
                  <a:gd name="T68" fmla="*/ 2 w 10"/>
                  <a:gd name="T69" fmla="*/ 13 h 13"/>
                  <a:gd name="T70" fmla="*/ 2 w 10"/>
                  <a:gd name="T71" fmla="*/ 13 h 13"/>
                  <a:gd name="T72" fmla="*/ 2 w 10"/>
                  <a:gd name="T73" fmla="*/ 13 h 13"/>
                  <a:gd name="T74" fmla="*/ 1 w 10"/>
                  <a:gd name="T75" fmla="*/ 13 h 13"/>
                  <a:gd name="T76" fmla="*/ 0 w 10"/>
                  <a:gd name="T77" fmla="*/ 13 h 13"/>
                  <a:gd name="T78" fmla="*/ 0 w 10"/>
                  <a:gd name="T7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" h="13">
                    <a:moveTo>
                      <a:pt x="0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2" y="10"/>
                      <a:pt x="2" y="11"/>
                      <a:pt x="3" y="12"/>
                    </a:cubicBezTo>
                    <a:cubicBezTo>
                      <a:pt x="3" y="12"/>
                      <a:pt x="4" y="12"/>
                      <a:pt x="5" y="12"/>
                    </a:cubicBezTo>
                    <a:cubicBezTo>
                      <a:pt x="6" y="12"/>
                      <a:pt x="6" y="12"/>
                      <a:pt x="7" y="12"/>
                    </a:cubicBezTo>
                    <a:cubicBezTo>
                      <a:pt x="7" y="12"/>
                      <a:pt x="7" y="11"/>
                      <a:pt x="7" y="11"/>
                    </a:cubicBezTo>
                    <a:cubicBezTo>
                      <a:pt x="7" y="10"/>
                      <a:pt x="7" y="10"/>
                      <a:pt x="6" y="10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7"/>
                      <a:pt x="2" y="7"/>
                      <a:pt x="1" y="6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2" y="1"/>
                      <a:pt x="3" y="0"/>
                      <a:pt x="5" y="0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8" y="2"/>
                      <a:pt x="7" y="2"/>
                    </a:cubicBezTo>
                    <a:cubicBezTo>
                      <a:pt x="7" y="1"/>
                      <a:pt x="6" y="1"/>
                      <a:pt x="5" y="1"/>
                    </a:cubicBezTo>
                    <a:cubicBezTo>
                      <a:pt x="5" y="1"/>
                      <a:pt x="4" y="1"/>
                      <a:pt x="4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4" y="4"/>
                    </a:cubicBezTo>
                    <a:cubicBezTo>
                      <a:pt x="4" y="4"/>
                      <a:pt x="4" y="4"/>
                      <a:pt x="5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6"/>
                      <a:pt x="8" y="6"/>
                      <a:pt x="9" y="7"/>
                    </a:cubicBezTo>
                    <a:cubicBezTo>
                      <a:pt x="9" y="7"/>
                      <a:pt x="10" y="8"/>
                      <a:pt x="10" y="9"/>
                    </a:cubicBezTo>
                    <a:cubicBezTo>
                      <a:pt x="10" y="10"/>
                      <a:pt x="9" y="11"/>
                      <a:pt x="9" y="12"/>
                    </a:cubicBezTo>
                    <a:cubicBezTo>
                      <a:pt x="8" y="13"/>
                      <a:pt x="7" y="13"/>
                      <a:pt x="5" y="13"/>
                    </a:cubicBezTo>
                    <a:cubicBezTo>
                      <a:pt x="5" y="13"/>
                      <a:pt x="5" y="13"/>
                      <a:pt x="4" y="13"/>
                    </a:cubicBezTo>
                    <a:cubicBezTo>
                      <a:pt x="4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3"/>
                      <a:pt x="0" y="13"/>
                      <a:pt x="0" y="13"/>
                    </a:cubicBezTo>
                    <a:lnTo>
                      <a:pt x="0" y="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0" name="Freeform 238"/>
              <p:cNvSpPr>
                <a:spLocks/>
              </p:cNvSpPr>
              <p:nvPr/>
            </p:nvSpPr>
            <p:spPr bwMode="auto">
              <a:xfrm>
                <a:off x="5399881" y="3419426"/>
                <a:ext cx="101600" cy="147638"/>
              </a:xfrm>
              <a:custGeom>
                <a:avLst/>
                <a:gdLst>
                  <a:gd name="T0" fmla="*/ 0 w 9"/>
                  <a:gd name="T1" fmla="*/ 9 h 13"/>
                  <a:gd name="T2" fmla="*/ 1 w 9"/>
                  <a:gd name="T3" fmla="*/ 9 h 13"/>
                  <a:gd name="T4" fmla="*/ 2 w 9"/>
                  <a:gd name="T5" fmla="*/ 12 h 13"/>
                  <a:gd name="T6" fmla="*/ 4 w 9"/>
                  <a:gd name="T7" fmla="*/ 12 h 13"/>
                  <a:gd name="T8" fmla="*/ 6 w 9"/>
                  <a:gd name="T9" fmla="*/ 12 h 13"/>
                  <a:gd name="T10" fmla="*/ 6 w 9"/>
                  <a:gd name="T11" fmla="*/ 11 h 13"/>
                  <a:gd name="T12" fmla="*/ 6 w 9"/>
                  <a:gd name="T13" fmla="*/ 10 h 13"/>
                  <a:gd name="T14" fmla="*/ 5 w 9"/>
                  <a:gd name="T15" fmla="*/ 9 h 13"/>
                  <a:gd name="T16" fmla="*/ 3 w 9"/>
                  <a:gd name="T17" fmla="*/ 8 h 13"/>
                  <a:gd name="T18" fmla="*/ 1 w 9"/>
                  <a:gd name="T19" fmla="*/ 6 h 13"/>
                  <a:gd name="T20" fmla="*/ 0 w 9"/>
                  <a:gd name="T21" fmla="*/ 4 h 13"/>
                  <a:gd name="T22" fmla="*/ 1 w 9"/>
                  <a:gd name="T23" fmla="*/ 1 h 13"/>
                  <a:gd name="T24" fmla="*/ 4 w 9"/>
                  <a:gd name="T25" fmla="*/ 0 h 13"/>
                  <a:gd name="T26" fmla="*/ 6 w 9"/>
                  <a:gd name="T27" fmla="*/ 0 h 13"/>
                  <a:gd name="T28" fmla="*/ 7 w 9"/>
                  <a:gd name="T29" fmla="*/ 1 h 13"/>
                  <a:gd name="T30" fmla="*/ 8 w 9"/>
                  <a:gd name="T31" fmla="*/ 1 h 13"/>
                  <a:gd name="T32" fmla="*/ 8 w 9"/>
                  <a:gd name="T33" fmla="*/ 0 h 13"/>
                  <a:gd name="T34" fmla="*/ 9 w 9"/>
                  <a:gd name="T35" fmla="*/ 0 h 13"/>
                  <a:gd name="T36" fmla="*/ 9 w 9"/>
                  <a:gd name="T37" fmla="*/ 4 h 13"/>
                  <a:gd name="T38" fmla="*/ 8 w 9"/>
                  <a:gd name="T39" fmla="*/ 4 h 13"/>
                  <a:gd name="T40" fmla="*/ 7 w 9"/>
                  <a:gd name="T41" fmla="*/ 2 h 13"/>
                  <a:gd name="T42" fmla="*/ 5 w 9"/>
                  <a:gd name="T43" fmla="*/ 1 h 13"/>
                  <a:gd name="T44" fmla="*/ 3 w 9"/>
                  <a:gd name="T45" fmla="*/ 2 h 13"/>
                  <a:gd name="T46" fmla="*/ 3 w 9"/>
                  <a:gd name="T47" fmla="*/ 3 h 13"/>
                  <a:gd name="T48" fmla="*/ 3 w 9"/>
                  <a:gd name="T49" fmla="*/ 4 h 13"/>
                  <a:gd name="T50" fmla="*/ 5 w 9"/>
                  <a:gd name="T51" fmla="*/ 5 h 13"/>
                  <a:gd name="T52" fmla="*/ 6 w 9"/>
                  <a:gd name="T53" fmla="*/ 5 h 13"/>
                  <a:gd name="T54" fmla="*/ 8 w 9"/>
                  <a:gd name="T55" fmla="*/ 7 h 13"/>
                  <a:gd name="T56" fmla="*/ 9 w 9"/>
                  <a:gd name="T57" fmla="*/ 9 h 13"/>
                  <a:gd name="T58" fmla="*/ 8 w 9"/>
                  <a:gd name="T59" fmla="*/ 12 h 13"/>
                  <a:gd name="T60" fmla="*/ 5 w 9"/>
                  <a:gd name="T61" fmla="*/ 13 h 13"/>
                  <a:gd name="T62" fmla="*/ 4 w 9"/>
                  <a:gd name="T63" fmla="*/ 13 h 13"/>
                  <a:gd name="T64" fmla="*/ 2 w 9"/>
                  <a:gd name="T65" fmla="*/ 13 h 13"/>
                  <a:gd name="T66" fmla="*/ 2 w 9"/>
                  <a:gd name="T67" fmla="*/ 13 h 13"/>
                  <a:gd name="T68" fmla="*/ 2 w 9"/>
                  <a:gd name="T69" fmla="*/ 13 h 13"/>
                  <a:gd name="T70" fmla="*/ 1 w 9"/>
                  <a:gd name="T71" fmla="*/ 13 h 13"/>
                  <a:gd name="T72" fmla="*/ 1 w 9"/>
                  <a:gd name="T73" fmla="*/ 13 h 13"/>
                  <a:gd name="T74" fmla="*/ 1 w 9"/>
                  <a:gd name="T75" fmla="*/ 13 h 13"/>
                  <a:gd name="T76" fmla="*/ 0 w 9"/>
                  <a:gd name="T77" fmla="*/ 13 h 13"/>
                  <a:gd name="T78" fmla="*/ 0 w 9"/>
                  <a:gd name="T7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9" h="13">
                    <a:moveTo>
                      <a:pt x="0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1" y="11"/>
                      <a:pt x="2" y="12"/>
                    </a:cubicBezTo>
                    <a:cubicBezTo>
                      <a:pt x="3" y="12"/>
                      <a:pt x="4" y="12"/>
                      <a:pt x="4" y="12"/>
                    </a:cubicBezTo>
                    <a:cubicBezTo>
                      <a:pt x="5" y="12"/>
                      <a:pt x="6" y="12"/>
                      <a:pt x="6" y="12"/>
                    </a:cubicBezTo>
                    <a:cubicBezTo>
                      <a:pt x="6" y="12"/>
                      <a:pt x="6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5" y="9"/>
                      <a:pt x="5" y="9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7"/>
                      <a:pt x="1" y="7"/>
                      <a:pt x="1" y="6"/>
                    </a:cubicBezTo>
                    <a:cubicBezTo>
                      <a:pt x="0" y="6"/>
                      <a:pt x="0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2" y="1"/>
                      <a:pt x="3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7" y="2"/>
                      <a:pt x="7" y="2"/>
                    </a:cubicBezTo>
                    <a:cubicBezTo>
                      <a:pt x="6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4"/>
                      <a:pt x="4" y="4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6"/>
                      <a:pt x="8" y="6"/>
                      <a:pt x="8" y="7"/>
                    </a:cubicBezTo>
                    <a:cubicBezTo>
                      <a:pt x="9" y="7"/>
                      <a:pt x="9" y="8"/>
                      <a:pt x="9" y="9"/>
                    </a:cubicBezTo>
                    <a:cubicBezTo>
                      <a:pt x="9" y="10"/>
                      <a:pt x="9" y="11"/>
                      <a:pt x="8" y="12"/>
                    </a:cubicBezTo>
                    <a:cubicBezTo>
                      <a:pt x="7" y="13"/>
                      <a:pt x="6" y="13"/>
                      <a:pt x="5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3" y="13"/>
                      <a:pt x="3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3"/>
                      <a:pt x="0" y="13"/>
                      <a:pt x="0" y="13"/>
                    </a:cubicBezTo>
                    <a:lnTo>
                      <a:pt x="0" y="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1" name="Freeform 239"/>
              <p:cNvSpPr>
                <a:spLocks noEditPoints="1"/>
              </p:cNvSpPr>
              <p:nvPr/>
            </p:nvSpPr>
            <p:spPr bwMode="auto">
              <a:xfrm>
                <a:off x="5512594" y="3351163"/>
                <a:ext cx="79375" cy="215900"/>
              </a:xfrm>
              <a:custGeom>
                <a:avLst/>
                <a:gdLst>
                  <a:gd name="T0" fmla="*/ 0 w 7"/>
                  <a:gd name="T1" fmla="*/ 18 h 19"/>
                  <a:gd name="T2" fmla="*/ 1 w 7"/>
                  <a:gd name="T3" fmla="*/ 18 h 19"/>
                  <a:gd name="T4" fmla="*/ 2 w 7"/>
                  <a:gd name="T5" fmla="*/ 17 h 19"/>
                  <a:gd name="T6" fmla="*/ 2 w 7"/>
                  <a:gd name="T7" fmla="*/ 9 h 19"/>
                  <a:gd name="T8" fmla="*/ 1 w 7"/>
                  <a:gd name="T9" fmla="*/ 8 h 19"/>
                  <a:gd name="T10" fmla="*/ 0 w 7"/>
                  <a:gd name="T11" fmla="*/ 7 h 19"/>
                  <a:gd name="T12" fmla="*/ 0 w 7"/>
                  <a:gd name="T13" fmla="*/ 7 h 19"/>
                  <a:gd name="T14" fmla="*/ 5 w 7"/>
                  <a:gd name="T15" fmla="*/ 7 h 19"/>
                  <a:gd name="T16" fmla="*/ 5 w 7"/>
                  <a:gd name="T17" fmla="*/ 17 h 19"/>
                  <a:gd name="T18" fmla="*/ 6 w 7"/>
                  <a:gd name="T19" fmla="*/ 18 h 19"/>
                  <a:gd name="T20" fmla="*/ 7 w 7"/>
                  <a:gd name="T21" fmla="*/ 18 h 19"/>
                  <a:gd name="T22" fmla="*/ 7 w 7"/>
                  <a:gd name="T23" fmla="*/ 19 h 19"/>
                  <a:gd name="T24" fmla="*/ 0 w 7"/>
                  <a:gd name="T25" fmla="*/ 19 h 19"/>
                  <a:gd name="T26" fmla="*/ 0 w 7"/>
                  <a:gd name="T27" fmla="*/ 18 h 19"/>
                  <a:gd name="T28" fmla="*/ 2 w 7"/>
                  <a:gd name="T29" fmla="*/ 1 h 19"/>
                  <a:gd name="T30" fmla="*/ 4 w 7"/>
                  <a:gd name="T31" fmla="*/ 0 h 19"/>
                  <a:gd name="T32" fmla="*/ 5 w 7"/>
                  <a:gd name="T33" fmla="*/ 1 h 19"/>
                  <a:gd name="T34" fmla="*/ 6 w 7"/>
                  <a:gd name="T35" fmla="*/ 2 h 19"/>
                  <a:gd name="T36" fmla="*/ 5 w 7"/>
                  <a:gd name="T37" fmla="*/ 4 h 19"/>
                  <a:gd name="T38" fmla="*/ 4 w 7"/>
                  <a:gd name="T39" fmla="*/ 4 h 19"/>
                  <a:gd name="T40" fmla="*/ 2 w 7"/>
                  <a:gd name="T41" fmla="*/ 4 h 19"/>
                  <a:gd name="T42" fmla="*/ 1 w 7"/>
                  <a:gd name="T43" fmla="*/ 2 h 19"/>
                  <a:gd name="T44" fmla="*/ 2 w 7"/>
                  <a:gd name="T45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" h="19">
                    <a:moveTo>
                      <a:pt x="0" y="18"/>
                    </a:move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2" y="17"/>
                      <a:pt x="2" y="1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6" y="18"/>
                      <a:pt x="6" y="18"/>
                    </a:cubicBezTo>
                    <a:cubicBezTo>
                      <a:pt x="6" y="18"/>
                      <a:pt x="6" y="18"/>
                      <a:pt x="7" y="18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0" y="19"/>
                      <a:pt x="0" y="19"/>
                      <a:pt x="0" y="19"/>
                    </a:cubicBezTo>
                    <a:lnTo>
                      <a:pt x="0" y="18"/>
                    </a:lnTo>
                    <a:close/>
                    <a:moveTo>
                      <a:pt x="2" y="1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2" name="Freeform 240"/>
              <p:cNvSpPr>
                <a:spLocks noEditPoints="1"/>
              </p:cNvSpPr>
              <p:nvPr/>
            </p:nvSpPr>
            <p:spPr bwMode="auto">
              <a:xfrm>
                <a:off x="5603081" y="3419426"/>
                <a:ext cx="134938" cy="147638"/>
              </a:xfrm>
              <a:custGeom>
                <a:avLst/>
                <a:gdLst>
                  <a:gd name="T0" fmla="*/ 2 w 12"/>
                  <a:gd name="T1" fmla="*/ 2 h 13"/>
                  <a:gd name="T2" fmla="*/ 6 w 12"/>
                  <a:gd name="T3" fmla="*/ 0 h 13"/>
                  <a:gd name="T4" fmla="*/ 10 w 12"/>
                  <a:gd name="T5" fmla="*/ 2 h 13"/>
                  <a:gd name="T6" fmla="*/ 12 w 12"/>
                  <a:gd name="T7" fmla="*/ 7 h 13"/>
                  <a:gd name="T8" fmla="*/ 10 w 12"/>
                  <a:gd name="T9" fmla="*/ 11 h 13"/>
                  <a:gd name="T10" fmla="*/ 6 w 12"/>
                  <a:gd name="T11" fmla="*/ 13 h 13"/>
                  <a:gd name="T12" fmla="*/ 2 w 12"/>
                  <a:gd name="T13" fmla="*/ 12 h 13"/>
                  <a:gd name="T14" fmla="*/ 0 w 12"/>
                  <a:gd name="T15" fmla="*/ 7 h 13"/>
                  <a:gd name="T16" fmla="*/ 2 w 12"/>
                  <a:gd name="T17" fmla="*/ 2 h 13"/>
                  <a:gd name="T18" fmla="*/ 4 w 12"/>
                  <a:gd name="T19" fmla="*/ 11 h 13"/>
                  <a:gd name="T20" fmla="*/ 6 w 12"/>
                  <a:gd name="T21" fmla="*/ 13 h 13"/>
                  <a:gd name="T22" fmla="*/ 8 w 12"/>
                  <a:gd name="T23" fmla="*/ 11 h 13"/>
                  <a:gd name="T24" fmla="*/ 8 w 12"/>
                  <a:gd name="T25" fmla="*/ 7 h 13"/>
                  <a:gd name="T26" fmla="*/ 8 w 12"/>
                  <a:gd name="T27" fmla="*/ 2 h 13"/>
                  <a:gd name="T28" fmla="*/ 6 w 12"/>
                  <a:gd name="T29" fmla="*/ 1 h 13"/>
                  <a:gd name="T30" fmla="*/ 4 w 12"/>
                  <a:gd name="T31" fmla="*/ 3 h 13"/>
                  <a:gd name="T32" fmla="*/ 4 w 12"/>
                  <a:gd name="T33" fmla="*/ 7 h 13"/>
                  <a:gd name="T34" fmla="*/ 4 w 12"/>
                  <a:gd name="T35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13">
                    <a:moveTo>
                      <a:pt x="2" y="2"/>
                    </a:move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10" y="2"/>
                    </a:cubicBezTo>
                    <a:cubicBezTo>
                      <a:pt x="12" y="3"/>
                      <a:pt x="12" y="5"/>
                      <a:pt x="12" y="7"/>
                    </a:cubicBezTo>
                    <a:cubicBezTo>
                      <a:pt x="12" y="9"/>
                      <a:pt x="12" y="10"/>
                      <a:pt x="10" y="11"/>
                    </a:cubicBezTo>
                    <a:cubicBezTo>
                      <a:pt x="9" y="13"/>
                      <a:pt x="8" y="13"/>
                      <a:pt x="6" y="13"/>
                    </a:cubicBezTo>
                    <a:cubicBezTo>
                      <a:pt x="4" y="13"/>
                      <a:pt x="3" y="13"/>
                      <a:pt x="2" y="12"/>
                    </a:cubicBezTo>
                    <a:cubicBezTo>
                      <a:pt x="0" y="10"/>
                      <a:pt x="0" y="9"/>
                      <a:pt x="0" y="7"/>
                    </a:cubicBezTo>
                    <a:cubicBezTo>
                      <a:pt x="0" y="5"/>
                      <a:pt x="0" y="3"/>
                      <a:pt x="2" y="2"/>
                    </a:cubicBezTo>
                    <a:close/>
                    <a:moveTo>
                      <a:pt x="4" y="11"/>
                    </a:moveTo>
                    <a:cubicBezTo>
                      <a:pt x="4" y="12"/>
                      <a:pt x="5" y="13"/>
                      <a:pt x="6" y="13"/>
                    </a:cubicBezTo>
                    <a:cubicBezTo>
                      <a:pt x="7" y="13"/>
                      <a:pt x="7" y="12"/>
                      <a:pt x="8" y="11"/>
                    </a:cubicBezTo>
                    <a:cubicBezTo>
                      <a:pt x="8" y="10"/>
                      <a:pt x="8" y="9"/>
                      <a:pt x="8" y="7"/>
                    </a:cubicBezTo>
                    <a:cubicBezTo>
                      <a:pt x="8" y="5"/>
                      <a:pt x="8" y="3"/>
                      <a:pt x="8" y="2"/>
                    </a:cubicBezTo>
                    <a:cubicBezTo>
                      <a:pt x="7" y="2"/>
                      <a:pt x="7" y="1"/>
                      <a:pt x="6" y="1"/>
                    </a:cubicBezTo>
                    <a:cubicBezTo>
                      <a:pt x="5" y="1"/>
                      <a:pt x="4" y="2"/>
                      <a:pt x="4" y="3"/>
                    </a:cubicBezTo>
                    <a:cubicBezTo>
                      <a:pt x="4" y="4"/>
                      <a:pt x="4" y="5"/>
                      <a:pt x="4" y="7"/>
                    </a:cubicBezTo>
                    <a:cubicBezTo>
                      <a:pt x="4" y="9"/>
                      <a:pt x="4" y="10"/>
                      <a:pt x="4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3" name="Freeform 241"/>
              <p:cNvSpPr>
                <a:spLocks/>
              </p:cNvSpPr>
              <p:nvPr/>
            </p:nvSpPr>
            <p:spPr bwMode="auto">
              <a:xfrm>
                <a:off x="5749131" y="3419426"/>
                <a:ext cx="158750" cy="147638"/>
              </a:xfrm>
              <a:custGeom>
                <a:avLst/>
                <a:gdLst>
                  <a:gd name="T0" fmla="*/ 0 w 14"/>
                  <a:gd name="T1" fmla="*/ 12 h 13"/>
                  <a:gd name="T2" fmla="*/ 1 w 14"/>
                  <a:gd name="T3" fmla="*/ 12 h 13"/>
                  <a:gd name="T4" fmla="*/ 2 w 14"/>
                  <a:gd name="T5" fmla="*/ 11 h 13"/>
                  <a:gd name="T6" fmla="*/ 2 w 14"/>
                  <a:gd name="T7" fmla="*/ 3 h 13"/>
                  <a:gd name="T8" fmla="*/ 1 w 14"/>
                  <a:gd name="T9" fmla="*/ 2 h 13"/>
                  <a:gd name="T10" fmla="*/ 0 w 14"/>
                  <a:gd name="T11" fmla="*/ 1 h 13"/>
                  <a:gd name="T12" fmla="*/ 0 w 14"/>
                  <a:gd name="T13" fmla="*/ 1 h 13"/>
                  <a:gd name="T14" fmla="*/ 5 w 14"/>
                  <a:gd name="T15" fmla="*/ 1 h 13"/>
                  <a:gd name="T16" fmla="*/ 5 w 14"/>
                  <a:gd name="T17" fmla="*/ 2 h 13"/>
                  <a:gd name="T18" fmla="*/ 7 w 14"/>
                  <a:gd name="T19" fmla="*/ 1 h 13"/>
                  <a:gd name="T20" fmla="*/ 9 w 14"/>
                  <a:gd name="T21" fmla="*/ 0 h 13"/>
                  <a:gd name="T22" fmla="*/ 12 w 14"/>
                  <a:gd name="T23" fmla="*/ 1 h 13"/>
                  <a:gd name="T24" fmla="*/ 13 w 14"/>
                  <a:gd name="T25" fmla="*/ 4 h 13"/>
                  <a:gd name="T26" fmla="*/ 13 w 14"/>
                  <a:gd name="T27" fmla="*/ 11 h 13"/>
                  <a:gd name="T28" fmla="*/ 13 w 14"/>
                  <a:gd name="T29" fmla="*/ 12 h 13"/>
                  <a:gd name="T30" fmla="*/ 14 w 14"/>
                  <a:gd name="T31" fmla="*/ 12 h 13"/>
                  <a:gd name="T32" fmla="*/ 14 w 14"/>
                  <a:gd name="T33" fmla="*/ 13 h 13"/>
                  <a:gd name="T34" fmla="*/ 8 w 14"/>
                  <a:gd name="T35" fmla="*/ 13 h 13"/>
                  <a:gd name="T36" fmla="*/ 8 w 14"/>
                  <a:gd name="T37" fmla="*/ 12 h 13"/>
                  <a:gd name="T38" fmla="*/ 9 w 14"/>
                  <a:gd name="T39" fmla="*/ 12 h 13"/>
                  <a:gd name="T40" fmla="*/ 9 w 14"/>
                  <a:gd name="T41" fmla="*/ 11 h 13"/>
                  <a:gd name="T42" fmla="*/ 9 w 14"/>
                  <a:gd name="T43" fmla="*/ 4 h 13"/>
                  <a:gd name="T44" fmla="*/ 9 w 14"/>
                  <a:gd name="T45" fmla="*/ 3 h 13"/>
                  <a:gd name="T46" fmla="*/ 8 w 14"/>
                  <a:gd name="T47" fmla="*/ 2 h 13"/>
                  <a:gd name="T48" fmla="*/ 6 w 14"/>
                  <a:gd name="T49" fmla="*/ 3 h 13"/>
                  <a:gd name="T50" fmla="*/ 5 w 14"/>
                  <a:gd name="T51" fmla="*/ 4 h 13"/>
                  <a:gd name="T52" fmla="*/ 5 w 14"/>
                  <a:gd name="T53" fmla="*/ 11 h 13"/>
                  <a:gd name="T54" fmla="*/ 6 w 14"/>
                  <a:gd name="T55" fmla="*/ 12 h 13"/>
                  <a:gd name="T56" fmla="*/ 7 w 14"/>
                  <a:gd name="T57" fmla="*/ 12 h 13"/>
                  <a:gd name="T58" fmla="*/ 7 w 14"/>
                  <a:gd name="T59" fmla="*/ 13 h 13"/>
                  <a:gd name="T60" fmla="*/ 0 w 14"/>
                  <a:gd name="T61" fmla="*/ 13 h 13"/>
                  <a:gd name="T62" fmla="*/ 0 w 14"/>
                  <a:gd name="T63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" h="13">
                    <a:moveTo>
                      <a:pt x="0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1"/>
                      <a:pt x="2" y="1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1"/>
                      <a:pt x="7" y="1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2" y="1"/>
                    </a:cubicBezTo>
                    <a:cubicBezTo>
                      <a:pt x="13" y="2"/>
                      <a:pt x="13" y="3"/>
                      <a:pt x="13" y="4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9" y="12"/>
                      <a:pt x="9" y="12"/>
                    </a:cubicBezTo>
                    <a:cubicBezTo>
                      <a:pt x="9" y="12"/>
                      <a:pt x="9" y="11"/>
                      <a:pt x="9" y="11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2"/>
                      <a:pt x="8" y="2"/>
                      <a:pt x="8" y="2"/>
                    </a:cubicBez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6" y="3"/>
                      <a:pt x="5" y="4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2"/>
                      <a:pt x="6" y="12"/>
                    </a:cubicBezTo>
                    <a:cubicBezTo>
                      <a:pt x="6" y="12"/>
                      <a:pt x="6" y="12"/>
                      <a:pt x="7" y="12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0" y="13"/>
                      <a:pt x="0" y="13"/>
                      <a:pt x="0" y="13"/>
                    </a:cubicBezTo>
                    <a:lnTo>
                      <a:pt x="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</p:grpSp>
      </p:grpSp>
      <p:sp>
        <p:nvSpPr>
          <p:cNvPr id="258" name="TextBox 257"/>
          <p:cNvSpPr txBox="1"/>
          <p:nvPr/>
        </p:nvSpPr>
        <p:spPr>
          <a:xfrm>
            <a:off x="1479320" y="4815926"/>
            <a:ext cx="22910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Karen Chester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Deputy Chair</a:t>
            </a:r>
            <a:endParaRPr lang="en-AU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0" name="TextBox 259"/>
          <p:cNvSpPr txBox="1"/>
          <p:nvPr/>
        </p:nvSpPr>
        <p:spPr>
          <a:xfrm>
            <a:off x="3754685" y="283283"/>
            <a:ext cx="4811281" cy="1331679"/>
          </a:xfrm>
          <a:prstGeom prst="rect">
            <a:avLst/>
          </a:prstGeom>
          <a:noFill/>
        </p:spPr>
        <p:txBody>
          <a:bodyPr wrap="square" lIns="180000" tIns="108000" rIns="216000" bIns="144000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Superannuation</a:t>
            </a:r>
          </a:p>
          <a:p>
            <a:pPr>
              <a:spcBef>
                <a:spcPts val="1200"/>
              </a:spcBef>
            </a:pPr>
            <a:r>
              <a:rPr lang="en-AU" sz="2400" b="1" dirty="0" smtClean="0">
                <a:solidFill>
                  <a:schemeClr val="bg1"/>
                </a:solidFill>
              </a:rPr>
              <a:t>Performing for all members?</a:t>
            </a:r>
            <a:endParaRPr lang="en-US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1" name="TextBox 260"/>
          <p:cNvSpPr txBox="1"/>
          <p:nvPr/>
        </p:nvSpPr>
        <p:spPr>
          <a:xfrm>
            <a:off x="4674886" y="6364852"/>
            <a:ext cx="3569522" cy="495108"/>
          </a:xfrm>
          <a:prstGeom prst="rect">
            <a:avLst/>
          </a:prstGeom>
          <a:solidFill>
            <a:srgbClr val="7AA22F"/>
          </a:solidFill>
        </p:spPr>
        <p:txBody>
          <a:bodyPr wrap="none" lIns="180000" tIns="108000" rIns="180000" bIns="108000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McKell Institute, 6 June 2018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93" b="37364"/>
          <a:stretch/>
        </p:blipFill>
        <p:spPr>
          <a:xfrm>
            <a:off x="494965" y="2712718"/>
            <a:ext cx="8161619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98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5" r="15350" b="77595"/>
          <a:stretch/>
        </p:blipFill>
        <p:spPr>
          <a:xfrm>
            <a:off x="0" y="6392203"/>
            <a:ext cx="7740352" cy="475128"/>
          </a:xfrm>
          <a:prstGeom prst="rect">
            <a:avLst/>
          </a:prstGeom>
        </p:spPr>
      </p:pic>
      <p:sp>
        <p:nvSpPr>
          <p:cNvPr id="3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16416" y="6437101"/>
            <a:ext cx="792088" cy="365125"/>
          </a:xfrm>
        </p:spPr>
        <p:txBody>
          <a:bodyPr tIns="0" bIns="0"/>
          <a:lstStyle/>
          <a:p>
            <a:pPr algn="ctr"/>
            <a:fld id="{8A657B52-D046-4802-A3DE-55E7ED70298C}" type="slidenum">
              <a:rPr lang="en-AU" sz="1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10</a:t>
            </a:fld>
            <a:endParaRPr lang="en-A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2"/>
          <p:cNvSpPr txBox="1"/>
          <p:nvPr/>
        </p:nvSpPr>
        <p:spPr>
          <a:xfrm>
            <a:off x="0" y="0"/>
            <a:ext cx="9144000" cy="1111550"/>
          </a:xfrm>
          <a:prstGeom prst="rect">
            <a:avLst/>
          </a:prstGeom>
          <a:solidFill>
            <a:schemeClr val="tx1"/>
          </a:solidFill>
        </p:spPr>
        <p:txBody>
          <a:bodyPr wrap="square" lIns="900000" tIns="144000" rIns="360000" bIns="144000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AU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Nearly 5 million </a:t>
            </a:r>
            <a:r>
              <a:rPr lang="en-AU" sz="2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accounts in </a:t>
            </a:r>
            <a:r>
              <a:rPr lang="en-AU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underperforming funds </a:t>
            </a:r>
            <a:r>
              <a:rPr lang="en-A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</a:t>
            </a:r>
            <a:r>
              <a:rPr lang="en-A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funds (with MySuper products), 2005–16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62273" y="6387380"/>
            <a:ext cx="2582135" cy="475200"/>
          </a:xfrm>
          <a:prstGeom prst="rect">
            <a:avLst/>
          </a:prstGeom>
          <a:solidFill>
            <a:srgbClr val="66BCDB"/>
          </a:solidFill>
        </p:spPr>
        <p:txBody>
          <a:bodyPr wrap="none" lIns="180000" tIns="108000" rIns="180000" bIns="108000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Members’ outcomes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7" name="Rectangle 376"/>
          <p:cNvSpPr/>
          <p:nvPr/>
        </p:nvSpPr>
        <p:spPr>
          <a:xfrm>
            <a:off x="1619672" y="1770362"/>
            <a:ext cx="2664000" cy="1483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8" name="Rectangle 377"/>
          <p:cNvSpPr/>
          <p:nvPr/>
        </p:nvSpPr>
        <p:spPr>
          <a:xfrm>
            <a:off x="4356349" y="1768048"/>
            <a:ext cx="2664000" cy="14901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5"/>
          <p:cNvSpPr/>
          <p:nvPr/>
        </p:nvSpPr>
        <p:spPr>
          <a:xfrm rot="18968874">
            <a:off x="395065" y="390479"/>
            <a:ext cx="168673" cy="65102"/>
          </a:xfrm>
          <a:prstGeom prst="rect">
            <a:avLst/>
          </a:prstGeom>
          <a:solidFill>
            <a:srgbClr val="66B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6"/>
          <p:cNvSpPr/>
          <p:nvPr/>
        </p:nvSpPr>
        <p:spPr>
          <a:xfrm rot="2768874">
            <a:off x="390801" y="314816"/>
            <a:ext cx="176705" cy="62143"/>
          </a:xfrm>
          <a:prstGeom prst="rect">
            <a:avLst/>
          </a:prstGeom>
          <a:solidFill>
            <a:srgbClr val="66B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ounded Rectangle 12"/>
          <p:cNvSpPr/>
          <p:nvPr/>
        </p:nvSpPr>
        <p:spPr>
          <a:xfrm>
            <a:off x="474562" y="5650204"/>
            <a:ext cx="8208912" cy="719380"/>
          </a:xfrm>
          <a:prstGeom prst="roundRect">
            <a:avLst/>
          </a:prstGeom>
          <a:noFill/>
          <a:ln>
            <a:solidFill>
              <a:srgbClr val="66BC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source: 	APRA fund-level data and financial market index data (various providers)</a:t>
            </a:r>
          </a:p>
          <a:p>
            <a:r>
              <a:rPr lang="en-AU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Benchmark: 	Fund-tailored BP2</a:t>
            </a:r>
          </a:p>
          <a:p>
            <a:r>
              <a:rPr lang="en-AU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Coverage: 	All APRA-regulated funds with </a:t>
            </a:r>
            <a:r>
              <a:rPr lang="en-AU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AU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MySuper</a:t>
            </a:r>
            <a:r>
              <a:rPr lang="en-AU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 in the dataset over the full period (52% of assets and 61% of member accounts in all </a:t>
            </a:r>
            <a:r>
              <a:rPr lang="en-AU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APRA‑regulated </a:t>
            </a:r>
            <a:r>
              <a:rPr lang="en-AU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funds with a </a:t>
            </a:r>
            <a:r>
              <a:rPr lang="en-AU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MySuper</a:t>
            </a:r>
            <a:r>
              <a:rPr lang="en-AU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 in 2016). Over the entire super system, the </a:t>
            </a:r>
            <a:r>
              <a:rPr lang="en-AU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 </a:t>
            </a:r>
            <a:r>
              <a:rPr lang="en-AU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represents 74 funds, 32% of assets </a:t>
            </a:r>
            <a:r>
              <a:rPr lang="en-AU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50</a:t>
            </a:r>
            <a:r>
              <a:rPr lang="en-AU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of </a:t>
            </a:r>
            <a:r>
              <a:rPr lang="en-AU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 	accounts </a:t>
            </a:r>
            <a:r>
              <a:rPr lang="en-AU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AU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(and is subject to survivor and selection bias). </a:t>
            </a:r>
            <a:endParaRPr lang="en-AU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37" name="Group 471"/>
          <p:cNvGrpSpPr>
            <a:grpSpLocks noChangeAspect="1"/>
          </p:cNvGrpSpPr>
          <p:nvPr/>
        </p:nvGrpSpPr>
        <p:grpSpPr bwMode="auto">
          <a:xfrm>
            <a:off x="915995" y="1001713"/>
            <a:ext cx="7169157" cy="4757737"/>
            <a:chOff x="577" y="631"/>
            <a:chExt cx="4516" cy="2997"/>
          </a:xfrm>
        </p:grpSpPr>
        <p:sp>
          <p:nvSpPr>
            <p:cNvPr id="738" name="AutoShape 470"/>
            <p:cNvSpPr>
              <a:spLocks noChangeAspect="1" noChangeArrowheads="1" noTextEdit="1"/>
            </p:cNvSpPr>
            <p:nvPr/>
          </p:nvSpPr>
          <p:spPr bwMode="auto">
            <a:xfrm>
              <a:off x="647" y="631"/>
              <a:ext cx="4446" cy="2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39" name="Rectangle 472"/>
            <p:cNvSpPr>
              <a:spLocks noChangeArrowheads="1"/>
            </p:cNvSpPr>
            <p:nvPr/>
          </p:nvSpPr>
          <p:spPr bwMode="auto">
            <a:xfrm>
              <a:off x="1058" y="711"/>
              <a:ext cx="7" cy="2818"/>
            </a:xfrm>
            <a:prstGeom prst="rect">
              <a:avLst/>
            </a:prstGeom>
            <a:solidFill>
              <a:srgbClr val="BFBFBF"/>
            </a:solidFill>
            <a:ln w="1588" cap="flat">
              <a:solidFill>
                <a:srgbClr val="BFBFB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40" name="Freeform 473"/>
            <p:cNvSpPr>
              <a:spLocks noEditPoints="1"/>
            </p:cNvSpPr>
            <p:nvPr/>
          </p:nvSpPr>
          <p:spPr bwMode="auto">
            <a:xfrm>
              <a:off x="1037" y="708"/>
              <a:ext cx="25" cy="2824"/>
            </a:xfrm>
            <a:custGeom>
              <a:avLst/>
              <a:gdLst>
                <a:gd name="T0" fmla="*/ 25 w 25"/>
                <a:gd name="T1" fmla="*/ 2818 h 2824"/>
                <a:gd name="T2" fmla="*/ 0 w 25"/>
                <a:gd name="T3" fmla="*/ 2824 h 2824"/>
                <a:gd name="T4" fmla="*/ 0 w 25"/>
                <a:gd name="T5" fmla="*/ 2584 h 2824"/>
                <a:gd name="T6" fmla="*/ 25 w 25"/>
                <a:gd name="T7" fmla="*/ 2590 h 2824"/>
                <a:gd name="T8" fmla="*/ 0 w 25"/>
                <a:gd name="T9" fmla="*/ 2584 h 2824"/>
                <a:gd name="T10" fmla="*/ 25 w 25"/>
                <a:gd name="T11" fmla="*/ 2348 h 2824"/>
                <a:gd name="T12" fmla="*/ 0 w 25"/>
                <a:gd name="T13" fmla="*/ 2355 h 2824"/>
                <a:gd name="T14" fmla="*/ 0 w 25"/>
                <a:gd name="T15" fmla="*/ 2114 h 2824"/>
                <a:gd name="T16" fmla="*/ 25 w 25"/>
                <a:gd name="T17" fmla="*/ 2120 h 2824"/>
                <a:gd name="T18" fmla="*/ 0 w 25"/>
                <a:gd name="T19" fmla="*/ 2114 h 2824"/>
                <a:gd name="T20" fmla="*/ 25 w 25"/>
                <a:gd name="T21" fmla="*/ 1879 h 2824"/>
                <a:gd name="T22" fmla="*/ 0 w 25"/>
                <a:gd name="T23" fmla="*/ 1886 h 2824"/>
                <a:gd name="T24" fmla="*/ 0 w 25"/>
                <a:gd name="T25" fmla="*/ 1644 h 2824"/>
                <a:gd name="T26" fmla="*/ 25 w 25"/>
                <a:gd name="T27" fmla="*/ 1650 h 2824"/>
                <a:gd name="T28" fmla="*/ 0 w 25"/>
                <a:gd name="T29" fmla="*/ 1644 h 2824"/>
                <a:gd name="T30" fmla="*/ 25 w 25"/>
                <a:gd name="T31" fmla="*/ 1409 h 2824"/>
                <a:gd name="T32" fmla="*/ 0 w 25"/>
                <a:gd name="T33" fmla="*/ 1416 h 2824"/>
                <a:gd name="T34" fmla="*/ 0 w 25"/>
                <a:gd name="T35" fmla="*/ 1175 h 2824"/>
                <a:gd name="T36" fmla="*/ 25 w 25"/>
                <a:gd name="T37" fmla="*/ 1181 h 2824"/>
                <a:gd name="T38" fmla="*/ 0 w 25"/>
                <a:gd name="T39" fmla="*/ 1175 h 2824"/>
                <a:gd name="T40" fmla="*/ 25 w 25"/>
                <a:gd name="T41" fmla="*/ 939 h 2824"/>
                <a:gd name="T42" fmla="*/ 0 w 25"/>
                <a:gd name="T43" fmla="*/ 946 h 2824"/>
                <a:gd name="T44" fmla="*/ 0 w 25"/>
                <a:gd name="T45" fmla="*/ 705 h 2824"/>
                <a:gd name="T46" fmla="*/ 25 w 25"/>
                <a:gd name="T47" fmla="*/ 711 h 2824"/>
                <a:gd name="T48" fmla="*/ 0 w 25"/>
                <a:gd name="T49" fmla="*/ 705 h 2824"/>
                <a:gd name="T50" fmla="*/ 25 w 25"/>
                <a:gd name="T51" fmla="*/ 469 h 2824"/>
                <a:gd name="T52" fmla="*/ 0 w 25"/>
                <a:gd name="T53" fmla="*/ 476 h 2824"/>
                <a:gd name="T54" fmla="*/ 0 w 25"/>
                <a:gd name="T55" fmla="*/ 235 h 2824"/>
                <a:gd name="T56" fmla="*/ 25 w 25"/>
                <a:gd name="T57" fmla="*/ 241 h 2824"/>
                <a:gd name="T58" fmla="*/ 0 w 25"/>
                <a:gd name="T59" fmla="*/ 235 h 2824"/>
                <a:gd name="T60" fmla="*/ 25 w 25"/>
                <a:gd name="T61" fmla="*/ 0 h 2824"/>
                <a:gd name="T62" fmla="*/ 0 w 25"/>
                <a:gd name="T63" fmla="*/ 7 h 2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5" h="2824">
                  <a:moveTo>
                    <a:pt x="0" y="2818"/>
                  </a:moveTo>
                  <a:lnTo>
                    <a:pt x="25" y="2818"/>
                  </a:lnTo>
                  <a:lnTo>
                    <a:pt x="25" y="2824"/>
                  </a:lnTo>
                  <a:lnTo>
                    <a:pt x="0" y="2824"/>
                  </a:lnTo>
                  <a:lnTo>
                    <a:pt x="0" y="2818"/>
                  </a:lnTo>
                  <a:close/>
                  <a:moveTo>
                    <a:pt x="0" y="2584"/>
                  </a:moveTo>
                  <a:lnTo>
                    <a:pt x="25" y="2584"/>
                  </a:lnTo>
                  <a:lnTo>
                    <a:pt x="25" y="2590"/>
                  </a:lnTo>
                  <a:lnTo>
                    <a:pt x="0" y="2590"/>
                  </a:lnTo>
                  <a:lnTo>
                    <a:pt x="0" y="2584"/>
                  </a:lnTo>
                  <a:close/>
                  <a:moveTo>
                    <a:pt x="0" y="2348"/>
                  </a:moveTo>
                  <a:lnTo>
                    <a:pt x="25" y="2348"/>
                  </a:lnTo>
                  <a:lnTo>
                    <a:pt x="25" y="2355"/>
                  </a:lnTo>
                  <a:lnTo>
                    <a:pt x="0" y="2355"/>
                  </a:lnTo>
                  <a:lnTo>
                    <a:pt x="0" y="2348"/>
                  </a:lnTo>
                  <a:close/>
                  <a:moveTo>
                    <a:pt x="0" y="2114"/>
                  </a:moveTo>
                  <a:lnTo>
                    <a:pt x="25" y="2114"/>
                  </a:lnTo>
                  <a:lnTo>
                    <a:pt x="25" y="2120"/>
                  </a:lnTo>
                  <a:lnTo>
                    <a:pt x="0" y="2120"/>
                  </a:lnTo>
                  <a:lnTo>
                    <a:pt x="0" y="2114"/>
                  </a:lnTo>
                  <a:close/>
                  <a:moveTo>
                    <a:pt x="0" y="1879"/>
                  </a:moveTo>
                  <a:lnTo>
                    <a:pt x="25" y="1879"/>
                  </a:lnTo>
                  <a:lnTo>
                    <a:pt x="25" y="1886"/>
                  </a:lnTo>
                  <a:lnTo>
                    <a:pt x="0" y="1886"/>
                  </a:lnTo>
                  <a:lnTo>
                    <a:pt x="0" y="1879"/>
                  </a:lnTo>
                  <a:close/>
                  <a:moveTo>
                    <a:pt x="0" y="1644"/>
                  </a:moveTo>
                  <a:lnTo>
                    <a:pt x="25" y="1644"/>
                  </a:lnTo>
                  <a:lnTo>
                    <a:pt x="25" y="1650"/>
                  </a:lnTo>
                  <a:lnTo>
                    <a:pt x="0" y="1650"/>
                  </a:lnTo>
                  <a:lnTo>
                    <a:pt x="0" y="1644"/>
                  </a:lnTo>
                  <a:close/>
                  <a:moveTo>
                    <a:pt x="0" y="1409"/>
                  </a:moveTo>
                  <a:lnTo>
                    <a:pt x="25" y="1409"/>
                  </a:lnTo>
                  <a:lnTo>
                    <a:pt x="25" y="1416"/>
                  </a:lnTo>
                  <a:lnTo>
                    <a:pt x="0" y="1416"/>
                  </a:lnTo>
                  <a:lnTo>
                    <a:pt x="0" y="1409"/>
                  </a:lnTo>
                  <a:close/>
                  <a:moveTo>
                    <a:pt x="0" y="1175"/>
                  </a:moveTo>
                  <a:lnTo>
                    <a:pt x="25" y="1175"/>
                  </a:lnTo>
                  <a:lnTo>
                    <a:pt x="25" y="1181"/>
                  </a:lnTo>
                  <a:lnTo>
                    <a:pt x="0" y="1181"/>
                  </a:lnTo>
                  <a:lnTo>
                    <a:pt x="0" y="1175"/>
                  </a:lnTo>
                  <a:close/>
                  <a:moveTo>
                    <a:pt x="0" y="939"/>
                  </a:moveTo>
                  <a:lnTo>
                    <a:pt x="25" y="939"/>
                  </a:lnTo>
                  <a:lnTo>
                    <a:pt x="25" y="946"/>
                  </a:lnTo>
                  <a:lnTo>
                    <a:pt x="0" y="946"/>
                  </a:lnTo>
                  <a:lnTo>
                    <a:pt x="0" y="939"/>
                  </a:lnTo>
                  <a:close/>
                  <a:moveTo>
                    <a:pt x="0" y="705"/>
                  </a:moveTo>
                  <a:lnTo>
                    <a:pt x="25" y="705"/>
                  </a:lnTo>
                  <a:lnTo>
                    <a:pt x="25" y="711"/>
                  </a:lnTo>
                  <a:lnTo>
                    <a:pt x="0" y="711"/>
                  </a:lnTo>
                  <a:lnTo>
                    <a:pt x="0" y="705"/>
                  </a:lnTo>
                  <a:close/>
                  <a:moveTo>
                    <a:pt x="0" y="469"/>
                  </a:moveTo>
                  <a:lnTo>
                    <a:pt x="25" y="469"/>
                  </a:lnTo>
                  <a:lnTo>
                    <a:pt x="25" y="476"/>
                  </a:lnTo>
                  <a:lnTo>
                    <a:pt x="0" y="476"/>
                  </a:lnTo>
                  <a:lnTo>
                    <a:pt x="0" y="469"/>
                  </a:lnTo>
                  <a:close/>
                  <a:moveTo>
                    <a:pt x="0" y="235"/>
                  </a:moveTo>
                  <a:lnTo>
                    <a:pt x="25" y="235"/>
                  </a:lnTo>
                  <a:lnTo>
                    <a:pt x="25" y="241"/>
                  </a:lnTo>
                  <a:lnTo>
                    <a:pt x="0" y="241"/>
                  </a:lnTo>
                  <a:lnTo>
                    <a:pt x="0" y="235"/>
                  </a:lnTo>
                  <a:close/>
                  <a:moveTo>
                    <a:pt x="0" y="0"/>
                  </a:moveTo>
                  <a:lnTo>
                    <a:pt x="25" y="0"/>
                  </a:lnTo>
                  <a:lnTo>
                    <a:pt x="25" y="7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BFBF"/>
            </a:solidFill>
            <a:ln w="1588" cap="flat">
              <a:solidFill>
                <a:srgbClr val="BFBFB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41" name="Freeform 474"/>
            <p:cNvSpPr>
              <a:spLocks noEditPoints="1"/>
            </p:cNvSpPr>
            <p:nvPr/>
          </p:nvSpPr>
          <p:spPr bwMode="auto">
            <a:xfrm>
              <a:off x="1071" y="2729"/>
              <a:ext cx="195" cy="191"/>
            </a:xfrm>
            <a:custGeom>
              <a:avLst/>
              <a:gdLst>
                <a:gd name="T0" fmla="*/ 194 w 195"/>
                <a:gd name="T1" fmla="*/ 114 h 191"/>
                <a:gd name="T2" fmla="*/ 184 w 195"/>
                <a:gd name="T3" fmla="*/ 141 h 191"/>
                <a:gd name="T4" fmla="*/ 167 w 195"/>
                <a:gd name="T5" fmla="*/ 163 h 191"/>
                <a:gd name="T6" fmla="*/ 144 w 195"/>
                <a:gd name="T7" fmla="*/ 179 h 191"/>
                <a:gd name="T8" fmla="*/ 117 w 195"/>
                <a:gd name="T9" fmla="*/ 189 h 191"/>
                <a:gd name="T10" fmla="*/ 88 w 195"/>
                <a:gd name="T11" fmla="*/ 190 h 191"/>
                <a:gd name="T12" fmla="*/ 60 w 195"/>
                <a:gd name="T13" fmla="*/ 184 h 191"/>
                <a:gd name="T14" fmla="*/ 35 w 195"/>
                <a:gd name="T15" fmla="*/ 169 h 191"/>
                <a:gd name="T16" fmla="*/ 16 w 195"/>
                <a:gd name="T17" fmla="*/ 149 h 191"/>
                <a:gd name="T18" fmla="*/ 4 w 195"/>
                <a:gd name="T19" fmla="*/ 124 h 191"/>
                <a:gd name="T20" fmla="*/ 0 w 195"/>
                <a:gd name="T21" fmla="*/ 96 h 191"/>
                <a:gd name="T22" fmla="*/ 4 w 195"/>
                <a:gd name="T23" fmla="*/ 67 h 191"/>
                <a:gd name="T24" fmla="*/ 16 w 195"/>
                <a:gd name="T25" fmla="*/ 42 h 191"/>
                <a:gd name="T26" fmla="*/ 35 w 195"/>
                <a:gd name="T27" fmla="*/ 22 h 191"/>
                <a:gd name="T28" fmla="*/ 59 w 195"/>
                <a:gd name="T29" fmla="*/ 7 h 191"/>
                <a:gd name="T30" fmla="*/ 87 w 195"/>
                <a:gd name="T31" fmla="*/ 0 h 191"/>
                <a:gd name="T32" fmla="*/ 117 w 195"/>
                <a:gd name="T33" fmla="*/ 2 h 191"/>
                <a:gd name="T34" fmla="*/ 144 w 195"/>
                <a:gd name="T35" fmla="*/ 11 h 191"/>
                <a:gd name="T36" fmla="*/ 167 w 195"/>
                <a:gd name="T37" fmla="*/ 28 h 191"/>
                <a:gd name="T38" fmla="*/ 184 w 195"/>
                <a:gd name="T39" fmla="*/ 50 h 191"/>
                <a:gd name="T40" fmla="*/ 193 w 195"/>
                <a:gd name="T41" fmla="*/ 76 h 191"/>
                <a:gd name="T42" fmla="*/ 184 w 195"/>
                <a:gd name="T43" fmla="*/ 87 h 191"/>
                <a:gd name="T44" fmla="*/ 178 w 195"/>
                <a:gd name="T45" fmla="*/ 63 h 191"/>
                <a:gd name="T46" fmla="*/ 165 w 195"/>
                <a:gd name="T47" fmla="*/ 42 h 191"/>
                <a:gd name="T48" fmla="*/ 146 w 195"/>
                <a:gd name="T49" fmla="*/ 25 h 191"/>
                <a:gd name="T50" fmla="*/ 124 w 195"/>
                <a:gd name="T51" fmla="*/ 14 h 191"/>
                <a:gd name="T52" fmla="*/ 98 w 195"/>
                <a:gd name="T53" fmla="*/ 10 h 191"/>
                <a:gd name="T54" fmla="*/ 72 w 195"/>
                <a:gd name="T55" fmla="*/ 14 h 191"/>
                <a:gd name="T56" fmla="*/ 49 w 195"/>
                <a:gd name="T57" fmla="*/ 25 h 191"/>
                <a:gd name="T58" fmla="*/ 31 w 195"/>
                <a:gd name="T59" fmla="*/ 41 h 191"/>
                <a:gd name="T60" fmla="*/ 18 w 195"/>
                <a:gd name="T61" fmla="*/ 62 h 191"/>
                <a:gd name="T62" fmla="*/ 11 w 195"/>
                <a:gd name="T63" fmla="*/ 86 h 191"/>
                <a:gd name="T64" fmla="*/ 12 w 195"/>
                <a:gd name="T65" fmla="*/ 112 h 191"/>
                <a:gd name="T66" fmla="*/ 21 w 195"/>
                <a:gd name="T67" fmla="*/ 136 h 191"/>
                <a:gd name="T68" fmla="*/ 36 w 195"/>
                <a:gd name="T69" fmla="*/ 155 h 191"/>
                <a:gd name="T70" fmla="*/ 56 w 195"/>
                <a:gd name="T71" fmla="*/ 170 h 191"/>
                <a:gd name="T72" fmla="*/ 80 w 195"/>
                <a:gd name="T73" fmla="*/ 178 h 191"/>
                <a:gd name="T74" fmla="*/ 106 w 195"/>
                <a:gd name="T75" fmla="*/ 180 h 191"/>
                <a:gd name="T76" fmla="*/ 131 w 195"/>
                <a:gd name="T77" fmla="*/ 174 h 191"/>
                <a:gd name="T78" fmla="*/ 153 w 195"/>
                <a:gd name="T79" fmla="*/ 161 h 191"/>
                <a:gd name="T80" fmla="*/ 169 w 195"/>
                <a:gd name="T81" fmla="*/ 143 h 191"/>
                <a:gd name="T82" fmla="*/ 180 w 195"/>
                <a:gd name="T83" fmla="*/ 121 h 191"/>
                <a:gd name="T84" fmla="*/ 184 w 195"/>
                <a:gd name="T85" fmla="*/ 96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5" h="191">
                  <a:moveTo>
                    <a:pt x="195" y="95"/>
                  </a:moveTo>
                  <a:lnTo>
                    <a:pt x="195" y="105"/>
                  </a:lnTo>
                  <a:lnTo>
                    <a:pt x="194" y="114"/>
                  </a:lnTo>
                  <a:lnTo>
                    <a:pt x="191" y="124"/>
                  </a:lnTo>
                  <a:lnTo>
                    <a:pt x="188" y="132"/>
                  </a:lnTo>
                  <a:lnTo>
                    <a:pt x="184" y="141"/>
                  </a:lnTo>
                  <a:lnTo>
                    <a:pt x="179" y="149"/>
                  </a:lnTo>
                  <a:lnTo>
                    <a:pt x="173" y="156"/>
                  </a:lnTo>
                  <a:lnTo>
                    <a:pt x="167" y="163"/>
                  </a:lnTo>
                  <a:lnTo>
                    <a:pt x="160" y="169"/>
                  </a:lnTo>
                  <a:lnTo>
                    <a:pt x="153" y="175"/>
                  </a:lnTo>
                  <a:lnTo>
                    <a:pt x="144" y="179"/>
                  </a:lnTo>
                  <a:lnTo>
                    <a:pt x="136" y="183"/>
                  </a:lnTo>
                  <a:lnTo>
                    <a:pt x="127" y="187"/>
                  </a:lnTo>
                  <a:lnTo>
                    <a:pt x="117" y="189"/>
                  </a:lnTo>
                  <a:lnTo>
                    <a:pt x="108" y="190"/>
                  </a:lnTo>
                  <a:lnTo>
                    <a:pt x="98" y="191"/>
                  </a:lnTo>
                  <a:lnTo>
                    <a:pt x="88" y="190"/>
                  </a:lnTo>
                  <a:lnTo>
                    <a:pt x="78" y="189"/>
                  </a:lnTo>
                  <a:lnTo>
                    <a:pt x="69" y="187"/>
                  </a:lnTo>
                  <a:lnTo>
                    <a:pt x="60" y="184"/>
                  </a:lnTo>
                  <a:lnTo>
                    <a:pt x="51" y="180"/>
                  </a:lnTo>
                  <a:lnTo>
                    <a:pt x="43" y="175"/>
                  </a:lnTo>
                  <a:lnTo>
                    <a:pt x="35" y="169"/>
                  </a:lnTo>
                  <a:lnTo>
                    <a:pt x="29" y="163"/>
                  </a:lnTo>
                  <a:lnTo>
                    <a:pt x="22" y="156"/>
                  </a:lnTo>
                  <a:lnTo>
                    <a:pt x="16" y="149"/>
                  </a:lnTo>
                  <a:lnTo>
                    <a:pt x="11" y="141"/>
                  </a:lnTo>
                  <a:lnTo>
                    <a:pt x="7" y="133"/>
                  </a:lnTo>
                  <a:lnTo>
                    <a:pt x="4" y="124"/>
                  </a:lnTo>
                  <a:lnTo>
                    <a:pt x="2" y="115"/>
                  </a:lnTo>
                  <a:lnTo>
                    <a:pt x="0" y="105"/>
                  </a:lnTo>
                  <a:lnTo>
                    <a:pt x="0" y="96"/>
                  </a:lnTo>
                  <a:lnTo>
                    <a:pt x="0" y="86"/>
                  </a:lnTo>
                  <a:lnTo>
                    <a:pt x="1" y="76"/>
                  </a:lnTo>
                  <a:lnTo>
                    <a:pt x="4" y="67"/>
                  </a:lnTo>
                  <a:lnTo>
                    <a:pt x="7" y="58"/>
                  </a:lnTo>
                  <a:lnTo>
                    <a:pt x="11" y="50"/>
                  </a:lnTo>
                  <a:lnTo>
                    <a:pt x="16" y="42"/>
                  </a:lnTo>
                  <a:lnTo>
                    <a:pt x="22" y="35"/>
                  </a:lnTo>
                  <a:lnTo>
                    <a:pt x="28" y="28"/>
                  </a:lnTo>
                  <a:lnTo>
                    <a:pt x="35" y="22"/>
                  </a:lnTo>
                  <a:lnTo>
                    <a:pt x="42" y="16"/>
                  </a:lnTo>
                  <a:lnTo>
                    <a:pt x="51" y="11"/>
                  </a:lnTo>
                  <a:lnTo>
                    <a:pt x="59" y="7"/>
                  </a:lnTo>
                  <a:lnTo>
                    <a:pt x="68" y="4"/>
                  </a:lnTo>
                  <a:lnTo>
                    <a:pt x="78" y="2"/>
                  </a:lnTo>
                  <a:lnTo>
                    <a:pt x="87" y="0"/>
                  </a:lnTo>
                  <a:lnTo>
                    <a:pt x="97" y="0"/>
                  </a:lnTo>
                  <a:lnTo>
                    <a:pt x="107" y="0"/>
                  </a:lnTo>
                  <a:lnTo>
                    <a:pt x="117" y="2"/>
                  </a:lnTo>
                  <a:lnTo>
                    <a:pt x="126" y="4"/>
                  </a:lnTo>
                  <a:lnTo>
                    <a:pt x="135" y="7"/>
                  </a:lnTo>
                  <a:lnTo>
                    <a:pt x="144" y="11"/>
                  </a:lnTo>
                  <a:lnTo>
                    <a:pt x="152" y="16"/>
                  </a:lnTo>
                  <a:lnTo>
                    <a:pt x="160" y="21"/>
                  </a:lnTo>
                  <a:lnTo>
                    <a:pt x="167" y="28"/>
                  </a:lnTo>
                  <a:lnTo>
                    <a:pt x="173" y="34"/>
                  </a:lnTo>
                  <a:lnTo>
                    <a:pt x="179" y="42"/>
                  </a:lnTo>
                  <a:lnTo>
                    <a:pt x="184" y="50"/>
                  </a:lnTo>
                  <a:lnTo>
                    <a:pt x="188" y="58"/>
                  </a:lnTo>
                  <a:lnTo>
                    <a:pt x="191" y="67"/>
                  </a:lnTo>
                  <a:lnTo>
                    <a:pt x="193" y="76"/>
                  </a:lnTo>
                  <a:lnTo>
                    <a:pt x="195" y="85"/>
                  </a:lnTo>
                  <a:lnTo>
                    <a:pt x="195" y="95"/>
                  </a:lnTo>
                  <a:close/>
                  <a:moveTo>
                    <a:pt x="184" y="87"/>
                  </a:moveTo>
                  <a:lnTo>
                    <a:pt x="183" y="79"/>
                  </a:lnTo>
                  <a:lnTo>
                    <a:pt x="181" y="70"/>
                  </a:lnTo>
                  <a:lnTo>
                    <a:pt x="178" y="63"/>
                  </a:lnTo>
                  <a:lnTo>
                    <a:pt x="174" y="55"/>
                  </a:lnTo>
                  <a:lnTo>
                    <a:pt x="170" y="48"/>
                  </a:lnTo>
                  <a:lnTo>
                    <a:pt x="165" y="42"/>
                  </a:lnTo>
                  <a:lnTo>
                    <a:pt x="159" y="36"/>
                  </a:lnTo>
                  <a:lnTo>
                    <a:pt x="153" y="30"/>
                  </a:lnTo>
                  <a:lnTo>
                    <a:pt x="146" y="25"/>
                  </a:lnTo>
                  <a:lnTo>
                    <a:pt x="139" y="21"/>
                  </a:lnTo>
                  <a:lnTo>
                    <a:pt x="132" y="17"/>
                  </a:lnTo>
                  <a:lnTo>
                    <a:pt x="124" y="14"/>
                  </a:lnTo>
                  <a:lnTo>
                    <a:pt x="115" y="12"/>
                  </a:lnTo>
                  <a:lnTo>
                    <a:pt x="107" y="11"/>
                  </a:lnTo>
                  <a:lnTo>
                    <a:pt x="98" y="10"/>
                  </a:lnTo>
                  <a:lnTo>
                    <a:pt x="89" y="11"/>
                  </a:lnTo>
                  <a:lnTo>
                    <a:pt x="80" y="12"/>
                  </a:lnTo>
                  <a:lnTo>
                    <a:pt x="72" y="14"/>
                  </a:lnTo>
                  <a:lnTo>
                    <a:pt x="64" y="17"/>
                  </a:lnTo>
                  <a:lnTo>
                    <a:pt x="56" y="21"/>
                  </a:lnTo>
                  <a:lnTo>
                    <a:pt x="49" y="25"/>
                  </a:lnTo>
                  <a:lnTo>
                    <a:pt x="42" y="30"/>
                  </a:lnTo>
                  <a:lnTo>
                    <a:pt x="36" y="35"/>
                  </a:lnTo>
                  <a:lnTo>
                    <a:pt x="31" y="41"/>
                  </a:lnTo>
                  <a:lnTo>
                    <a:pt x="26" y="48"/>
                  </a:lnTo>
                  <a:lnTo>
                    <a:pt x="21" y="55"/>
                  </a:lnTo>
                  <a:lnTo>
                    <a:pt x="18" y="62"/>
                  </a:lnTo>
                  <a:lnTo>
                    <a:pt x="15" y="70"/>
                  </a:lnTo>
                  <a:lnTo>
                    <a:pt x="12" y="78"/>
                  </a:lnTo>
                  <a:lnTo>
                    <a:pt x="11" y="86"/>
                  </a:lnTo>
                  <a:lnTo>
                    <a:pt x="11" y="95"/>
                  </a:lnTo>
                  <a:lnTo>
                    <a:pt x="11" y="104"/>
                  </a:lnTo>
                  <a:lnTo>
                    <a:pt x="12" y="112"/>
                  </a:lnTo>
                  <a:lnTo>
                    <a:pt x="14" y="120"/>
                  </a:lnTo>
                  <a:lnTo>
                    <a:pt x="17" y="128"/>
                  </a:lnTo>
                  <a:lnTo>
                    <a:pt x="21" y="136"/>
                  </a:lnTo>
                  <a:lnTo>
                    <a:pt x="25" y="143"/>
                  </a:lnTo>
                  <a:lnTo>
                    <a:pt x="30" y="149"/>
                  </a:lnTo>
                  <a:lnTo>
                    <a:pt x="36" y="155"/>
                  </a:lnTo>
                  <a:lnTo>
                    <a:pt x="42" y="161"/>
                  </a:lnTo>
                  <a:lnTo>
                    <a:pt x="49" y="166"/>
                  </a:lnTo>
                  <a:lnTo>
                    <a:pt x="56" y="170"/>
                  </a:lnTo>
                  <a:lnTo>
                    <a:pt x="63" y="173"/>
                  </a:lnTo>
                  <a:lnTo>
                    <a:pt x="71" y="176"/>
                  </a:lnTo>
                  <a:lnTo>
                    <a:pt x="80" y="178"/>
                  </a:lnTo>
                  <a:lnTo>
                    <a:pt x="88" y="180"/>
                  </a:lnTo>
                  <a:lnTo>
                    <a:pt x="97" y="180"/>
                  </a:lnTo>
                  <a:lnTo>
                    <a:pt x="106" y="180"/>
                  </a:lnTo>
                  <a:lnTo>
                    <a:pt x="115" y="178"/>
                  </a:lnTo>
                  <a:lnTo>
                    <a:pt x="123" y="176"/>
                  </a:lnTo>
                  <a:lnTo>
                    <a:pt x="131" y="174"/>
                  </a:lnTo>
                  <a:lnTo>
                    <a:pt x="139" y="170"/>
                  </a:lnTo>
                  <a:lnTo>
                    <a:pt x="146" y="166"/>
                  </a:lnTo>
                  <a:lnTo>
                    <a:pt x="153" y="161"/>
                  </a:lnTo>
                  <a:lnTo>
                    <a:pt x="159" y="156"/>
                  </a:lnTo>
                  <a:lnTo>
                    <a:pt x="164" y="150"/>
                  </a:lnTo>
                  <a:lnTo>
                    <a:pt x="169" y="143"/>
                  </a:lnTo>
                  <a:lnTo>
                    <a:pt x="174" y="136"/>
                  </a:lnTo>
                  <a:lnTo>
                    <a:pt x="177" y="129"/>
                  </a:lnTo>
                  <a:lnTo>
                    <a:pt x="180" y="121"/>
                  </a:lnTo>
                  <a:lnTo>
                    <a:pt x="183" y="113"/>
                  </a:lnTo>
                  <a:lnTo>
                    <a:pt x="184" y="104"/>
                  </a:lnTo>
                  <a:lnTo>
                    <a:pt x="184" y="96"/>
                  </a:lnTo>
                  <a:lnTo>
                    <a:pt x="184" y="87"/>
                  </a:lnTo>
                  <a:close/>
                </a:path>
              </a:pathLst>
            </a:custGeom>
            <a:solidFill>
              <a:srgbClr val="8956A3"/>
            </a:solidFill>
            <a:ln w="1588" cap="flat">
              <a:solidFill>
                <a:srgbClr val="8956A3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42" name="Freeform 475"/>
            <p:cNvSpPr>
              <a:spLocks noEditPoints="1"/>
            </p:cNvSpPr>
            <p:nvPr/>
          </p:nvSpPr>
          <p:spPr bwMode="auto">
            <a:xfrm>
              <a:off x="1115" y="2692"/>
              <a:ext cx="213" cy="208"/>
            </a:xfrm>
            <a:custGeom>
              <a:avLst/>
              <a:gdLst>
                <a:gd name="T0" fmla="*/ 211 w 213"/>
                <a:gd name="T1" fmla="*/ 125 h 208"/>
                <a:gd name="T2" fmla="*/ 201 w 213"/>
                <a:gd name="T3" fmla="*/ 154 h 208"/>
                <a:gd name="T4" fmla="*/ 182 w 213"/>
                <a:gd name="T5" fmla="*/ 178 h 208"/>
                <a:gd name="T6" fmla="*/ 158 w 213"/>
                <a:gd name="T7" fmla="*/ 196 h 208"/>
                <a:gd name="T8" fmla="*/ 128 w 213"/>
                <a:gd name="T9" fmla="*/ 206 h 208"/>
                <a:gd name="T10" fmla="*/ 96 w 213"/>
                <a:gd name="T11" fmla="*/ 208 h 208"/>
                <a:gd name="T12" fmla="*/ 65 w 213"/>
                <a:gd name="T13" fmla="*/ 200 h 208"/>
                <a:gd name="T14" fmla="*/ 39 w 213"/>
                <a:gd name="T15" fmla="*/ 185 h 208"/>
                <a:gd name="T16" fmla="*/ 18 w 213"/>
                <a:gd name="T17" fmla="*/ 163 h 208"/>
                <a:gd name="T18" fmla="*/ 5 w 213"/>
                <a:gd name="T19" fmla="*/ 136 h 208"/>
                <a:gd name="T20" fmla="*/ 0 w 213"/>
                <a:gd name="T21" fmla="*/ 105 h 208"/>
                <a:gd name="T22" fmla="*/ 5 w 213"/>
                <a:gd name="T23" fmla="*/ 74 h 208"/>
                <a:gd name="T24" fmla="*/ 18 w 213"/>
                <a:gd name="T25" fmla="*/ 46 h 208"/>
                <a:gd name="T26" fmla="*/ 38 w 213"/>
                <a:gd name="T27" fmla="*/ 24 h 208"/>
                <a:gd name="T28" fmla="*/ 65 w 213"/>
                <a:gd name="T29" fmla="*/ 8 h 208"/>
                <a:gd name="T30" fmla="*/ 95 w 213"/>
                <a:gd name="T31" fmla="*/ 1 h 208"/>
                <a:gd name="T32" fmla="*/ 128 w 213"/>
                <a:gd name="T33" fmla="*/ 2 h 208"/>
                <a:gd name="T34" fmla="*/ 157 w 213"/>
                <a:gd name="T35" fmla="*/ 12 h 208"/>
                <a:gd name="T36" fmla="*/ 182 w 213"/>
                <a:gd name="T37" fmla="*/ 30 h 208"/>
                <a:gd name="T38" fmla="*/ 200 w 213"/>
                <a:gd name="T39" fmla="*/ 54 h 208"/>
                <a:gd name="T40" fmla="*/ 211 w 213"/>
                <a:gd name="T41" fmla="*/ 83 h 208"/>
                <a:gd name="T42" fmla="*/ 202 w 213"/>
                <a:gd name="T43" fmla="*/ 95 h 208"/>
                <a:gd name="T44" fmla="*/ 195 w 213"/>
                <a:gd name="T45" fmla="*/ 68 h 208"/>
                <a:gd name="T46" fmla="*/ 181 w 213"/>
                <a:gd name="T47" fmla="*/ 45 h 208"/>
                <a:gd name="T48" fmla="*/ 160 w 213"/>
                <a:gd name="T49" fmla="*/ 27 h 208"/>
                <a:gd name="T50" fmla="*/ 135 w 213"/>
                <a:gd name="T51" fmla="*/ 15 h 208"/>
                <a:gd name="T52" fmla="*/ 107 w 213"/>
                <a:gd name="T53" fmla="*/ 11 h 208"/>
                <a:gd name="T54" fmla="*/ 78 w 213"/>
                <a:gd name="T55" fmla="*/ 15 h 208"/>
                <a:gd name="T56" fmla="*/ 53 w 213"/>
                <a:gd name="T57" fmla="*/ 27 h 208"/>
                <a:gd name="T58" fmla="*/ 33 w 213"/>
                <a:gd name="T59" fmla="*/ 45 h 208"/>
                <a:gd name="T60" fmla="*/ 19 w 213"/>
                <a:gd name="T61" fmla="*/ 68 h 208"/>
                <a:gd name="T62" fmla="*/ 11 w 213"/>
                <a:gd name="T63" fmla="*/ 94 h 208"/>
                <a:gd name="T64" fmla="*/ 13 w 213"/>
                <a:gd name="T65" fmla="*/ 123 h 208"/>
                <a:gd name="T66" fmla="*/ 22 w 213"/>
                <a:gd name="T67" fmla="*/ 149 h 208"/>
                <a:gd name="T68" fmla="*/ 39 w 213"/>
                <a:gd name="T69" fmla="*/ 170 h 208"/>
                <a:gd name="T70" fmla="*/ 61 w 213"/>
                <a:gd name="T71" fmla="*/ 186 h 208"/>
                <a:gd name="T72" fmla="*/ 87 w 213"/>
                <a:gd name="T73" fmla="*/ 196 h 208"/>
                <a:gd name="T74" fmla="*/ 116 w 213"/>
                <a:gd name="T75" fmla="*/ 197 h 208"/>
                <a:gd name="T76" fmla="*/ 144 w 213"/>
                <a:gd name="T77" fmla="*/ 190 h 208"/>
                <a:gd name="T78" fmla="*/ 167 w 213"/>
                <a:gd name="T79" fmla="*/ 177 h 208"/>
                <a:gd name="T80" fmla="*/ 186 w 213"/>
                <a:gd name="T81" fmla="*/ 157 h 208"/>
                <a:gd name="T82" fmla="*/ 198 w 213"/>
                <a:gd name="T83" fmla="*/ 132 h 208"/>
                <a:gd name="T84" fmla="*/ 202 w 213"/>
                <a:gd name="T85" fmla="*/ 10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3" h="208">
                  <a:moveTo>
                    <a:pt x="213" y="104"/>
                  </a:moveTo>
                  <a:lnTo>
                    <a:pt x="213" y="115"/>
                  </a:lnTo>
                  <a:lnTo>
                    <a:pt x="211" y="125"/>
                  </a:lnTo>
                  <a:lnTo>
                    <a:pt x="209" y="135"/>
                  </a:lnTo>
                  <a:lnTo>
                    <a:pt x="205" y="145"/>
                  </a:lnTo>
                  <a:lnTo>
                    <a:pt x="201" y="154"/>
                  </a:lnTo>
                  <a:lnTo>
                    <a:pt x="195" y="162"/>
                  </a:lnTo>
                  <a:lnTo>
                    <a:pt x="189" y="170"/>
                  </a:lnTo>
                  <a:lnTo>
                    <a:pt x="182" y="178"/>
                  </a:lnTo>
                  <a:lnTo>
                    <a:pt x="175" y="185"/>
                  </a:lnTo>
                  <a:lnTo>
                    <a:pt x="167" y="190"/>
                  </a:lnTo>
                  <a:lnTo>
                    <a:pt x="158" y="196"/>
                  </a:lnTo>
                  <a:lnTo>
                    <a:pt x="148" y="200"/>
                  </a:lnTo>
                  <a:lnTo>
                    <a:pt x="139" y="204"/>
                  </a:lnTo>
                  <a:lnTo>
                    <a:pt x="128" y="206"/>
                  </a:lnTo>
                  <a:lnTo>
                    <a:pt x="118" y="208"/>
                  </a:lnTo>
                  <a:lnTo>
                    <a:pt x="107" y="208"/>
                  </a:lnTo>
                  <a:lnTo>
                    <a:pt x="96" y="208"/>
                  </a:lnTo>
                  <a:lnTo>
                    <a:pt x="85" y="206"/>
                  </a:lnTo>
                  <a:lnTo>
                    <a:pt x="75" y="204"/>
                  </a:lnTo>
                  <a:lnTo>
                    <a:pt x="65" y="200"/>
                  </a:lnTo>
                  <a:lnTo>
                    <a:pt x="56" y="196"/>
                  </a:lnTo>
                  <a:lnTo>
                    <a:pt x="47" y="191"/>
                  </a:lnTo>
                  <a:lnTo>
                    <a:pt x="39" y="185"/>
                  </a:lnTo>
                  <a:lnTo>
                    <a:pt x="31" y="178"/>
                  </a:lnTo>
                  <a:lnTo>
                    <a:pt x="24" y="171"/>
                  </a:lnTo>
                  <a:lnTo>
                    <a:pt x="18" y="163"/>
                  </a:lnTo>
                  <a:lnTo>
                    <a:pt x="13" y="154"/>
                  </a:lnTo>
                  <a:lnTo>
                    <a:pt x="8" y="145"/>
                  </a:lnTo>
                  <a:lnTo>
                    <a:pt x="5" y="136"/>
                  </a:lnTo>
                  <a:lnTo>
                    <a:pt x="2" y="126"/>
                  </a:lnTo>
                  <a:lnTo>
                    <a:pt x="0" y="115"/>
                  </a:lnTo>
                  <a:lnTo>
                    <a:pt x="0" y="105"/>
                  </a:lnTo>
                  <a:lnTo>
                    <a:pt x="0" y="94"/>
                  </a:lnTo>
                  <a:lnTo>
                    <a:pt x="2" y="84"/>
                  </a:lnTo>
                  <a:lnTo>
                    <a:pt x="5" y="74"/>
                  </a:lnTo>
                  <a:lnTo>
                    <a:pt x="8" y="64"/>
                  </a:lnTo>
                  <a:lnTo>
                    <a:pt x="13" y="55"/>
                  </a:lnTo>
                  <a:lnTo>
                    <a:pt x="18" y="46"/>
                  </a:lnTo>
                  <a:lnTo>
                    <a:pt x="24" y="38"/>
                  </a:lnTo>
                  <a:lnTo>
                    <a:pt x="31" y="31"/>
                  </a:lnTo>
                  <a:lnTo>
                    <a:pt x="38" y="24"/>
                  </a:lnTo>
                  <a:lnTo>
                    <a:pt x="47" y="18"/>
                  </a:lnTo>
                  <a:lnTo>
                    <a:pt x="56" y="13"/>
                  </a:lnTo>
                  <a:lnTo>
                    <a:pt x="65" y="8"/>
                  </a:lnTo>
                  <a:lnTo>
                    <a:pt x="75" y="5"/>
                  </a:lnTo>
                  <a:lnTo>
                    <a:pt x="85" y="2"/>
                  </a:lnTo>
                  <a:lnTo>
                    <a:pt x="95" y="1"/>
                  </a:lnTo>
                  <a:lnTo>
                    <a:pt x="106" y="0"/>
                  </a:lnTo>
                  <a:lnTo>
                    <a:pt x="117" y="1"/>
                  </a:lnTo>
                  <a:lnTo>
                    <a:pt x="128" y="2"/>
                  </a:lnTo>
                  <a:lnTo>
                    <a:pt x="138" y="5"/>
                  </a:lnTo>
                  <a:lnTo>
                    <a:pt x="148" y="8"/>
                  </a:lnTo>
                  <a:lnTo>
                    <a:pt x="157" y="12"/>
                  </a:lnTo>
                  <a:lnTo>
                    <a:pt x="166" y="18"/>
                  </a:lnTo>
                  <a:lnTo>
                    <a:pt x="174" y="24"/>
                  </a:lnTo>
                  <a:lnTo>
                    <a:pt x="182" y="30"/>
                  </a:lnTo>
                  <a:lnTo>
                    <a:pt x="189" y="38"/>
                  </a:lnTo>
                  <a:lnTo>
                    <a:pt x="195" y="46"/>
                  </a:lnTo>
                  <a:lnTo>
                    <a:pt x="200" y="54"/>
                  </a:lnTo>
                  <a:lnTo>
                    <a:pt x="205" y="63"/>
                  </a:lnTo>
                  <a:lnTo>
                    <a:pt x="209" y="73"/>
                  </a:lnTo>
                  <a:lnTo>
                    <a:pt x="211" y="83"/>
                  </a:lnTo>
                  <a:lnTo>
                    <a:pt x="213" y="93"/>
                  </a:lnTo>
                  <a:lnTo>
                    <a:pt x="213" y="104"/>
                  </a:lnTo>
                  <a:close/>
                  <a:moveTo>
                    <a:pt x="202" y="95"/>
                  </a:moveTo>
                  <a:lnTo>
                    <a:pt x="201" y="86"/>
                  </a:lnTo>
                  <a:lnTo>
                    <a:pt x="198" y="77"/>
                  </a:lnTo>
                  <a:lnTo>
                    <a:pt x="195" y="68"/>
                  </a:lnTo>
                  <a:lnTo>
                    <a:pt x="191" y="60"/>
                  </a:lnTo>
                  <a:lnTo>
                    <a:pt x="186" y="52"/>
                  </a:lnTo>
                  <a:lnTo>
                    <a:pt x="181" y="45"/>
                  </a:lnTo>
                  <a:lnTo>
                    <a:pt x="175" y="38"/>
                  </a:lnTo>
                  <a:lnTo>
                    <a:pt x="168" y="32"/>
                  </a:lnTo>
                  <a:lnTo>
                    <a:pt x="160" y="27"/>
                  </a:lnTo>
                  <a:lnTo>
                    <a:pt x="153" y="22"/>
                  </a:lnTo>
                  <a:lnTo>
                    <a:pt x="144" y="18"/>
                  </a:lnTo>
                  <a:lnTo>
                    <a:pt x="135" y="15"/>
                  </a:lnTo>
                  <a:lnTo>
                    <a:pt x="126" y="13"/>
                  </a:lnTo>
                  <a:lnTo>
                    <a:pt x="117" y="11"/>
                  </a:lnTo>
                  <a:lnTo>
                    <a:pt x="107" y="11"/>
                  </a:lnTo>
                  <a:lnTo>
                    <a:pt x="97" y="11"/>
                  </a:lnTo>
                  <a:lnTo>
                    <a:pt x="88" y="13"/>
                  </a:lnTo>
                  <a:lnTo>
                    <a:pt x="78" y="15"/>
                  </a:lnTo>
                  <a:lnTo>
                    <a:pt x="70" y="18"/>
                  </a:lnTo>
                  <a:lnTo>
                    <a:pt x="61" y="22"/>
                  </a:lnTo>
                  <a:lnTo>
                    <a:pt x="53" y="27"/>
                  </a:lnTo>
                  <a:lnTo>
                    <a:pt x="46" y="32"/>
                  </a:lnTo>
                  <a:lnTo>
                    <a:pt x="39" y="38"/>
                  </a:lnTo>
                  <a:lnTo>
                    <a:pt x="33" y="45"/>
                  </a:lnTo>
                  <a:lnTo>
                    <a:pt x="27" y="52"/>
                  </a:lnTo>
                  <a:lnTo>
                    <a:pt x="23" y="59"/>
                  </a:lnTo>
                  <a:lnTo>
                    <a:pt x="19" y="68"/>
                  </a:lnTo>
                  <a:lnTo>
                    <a:pt x="15" y="76"/>
                  </a:lnTo>
                  <a:lnTo>
                    <a:pt x="13" y="85"/>
                  </a:lnTo>
                  <a:lnTo>
                    <a:pt x="11" y="94"/>
                  </a:lnTo>
                  <a:lnTo>
                    <a:pt x="11" y="104"/>
                  </a:lnTo>
                  <a:lnTo>
                    <a:pt x="11" y="114"/>
                  </a:lnTo>
                  <a:lnTo>
                    <a:pt x="13" y="123"/>
                  </a:lnTo>
                  <a:lnTo>
                    <a:pt x="15" y="132"/>
                  </a:lnTo>
                  <a:lnTo>
                    <a:pt x="18" y="140"/>
                  </a:lnTo>
                  <a:lnTo>
                    <a:pt x="22" y="149"/>
                  </a:lnTo>
                  <a:lnTo>
                    <a:pt x="27" y="156"/>
                  </a:lnTo>
                  <a:lnTo>
                    <a:pt x="33" y="163"/>
                  </a:lnTo>
                  <a:lnTo>
                    <a:pt x="39" y="170"/>
                  </a:lnTo>
                  <a:lnTo>
                    <a:pt x="46" y="176"/>
                  </a:lnTo>
                  <a:lnTo>
                    <a:pt x="53" y="182"/>
                  </a:lnTo>
                  <a:lnTo>
                    <a:pt x="61" y="186"/>
                  </a:lnTo>
                  <a:lnTo>
                    <a:pt x="69" y="190"/>
                  </a:lnTo>
                  <a:lnTo>
                    <a:pt x="78" y="193"/>
                  </a:lnTo>
                  <a:lnTo>
                    <a:pt x="87" y="196"/>
                  </a:lnTo>
                  <a:lnTo>
                    <a:pt x="97" y="197"/>
                  </a:lnTo>
                  <a:lnTo>
                    <a:pt x="106" y="198"/>
                  </a:lnTo>
                  <a:lnTo>
                    <a:pt x="116" y="197"/>
                  </a:lnTo>
                  <a:lnTo>
                    <a:pt x="126" y="196"/>
                  </a:lnTo>
                  <a:lnTo>
                    <a:pt x="135" y="194"/>
                  </a:lnTo>
                  <a:lnTo>
                    <a:pt x="144" y="190"/>
                  </a:lnTo>
                  <a:lnTo>
                    <a:pt x="152" y="187"/>
                  </a:lnTo>
                  <a:lnTo>
                    <a:pt x="160" y="182"/>
                  </a:lnTo>
                  <a:lnTo>
                    <a:pt x="167" y="177"/>
                  </a:lnTo>
                  <a:lnTo>
                    <a:pt x="174" y="170"/>
                  </a:lnTo>
                  <a:lnTo>
                    <a:pt x="180" y="164"/>
                  </a:lnTo>
                  <a:lnTo>
                    <a:pt x="186" y="157"/>
                  </a:lnTo>
                  <a:lnTo>
                    <a:pt x="191" y="149"/>
                  </a:lnTo>
                  <a:lnTo>
                    <a:pt x="195" y="141"/>
                  </a:lnTo>
                  <a:lnTo>
                    <a:pt x="198" y="132"/>
                  </a:lnTo>
                  <a:lnTo>
                    <a:pt x="200" y="123"/>
                  </a:lnTo>
                  <a:lnTo>
                    <a:pt x="202" y="114"/>
                  </a:lnTo>
                  <a:lnTo>
                    <a:pt x="202" y="105"/>
                  </a:lnTo>
                  <a:lnTo>
                    <a:pt x="202" y="95"/>
                  </a:lnTo>
                  <a:close/>
                </a:path>
              </a:pathLst>
            </a:custGeom>
            <a:solidFill>
              <a:srgbClr val="8956A3"/>
            </a:solidFill>
            <a:ln w="1588" cap="flat">
              <a:solidFill>
                <a:srgbClr val="8956A3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43" name="Freeform 476"/>
            <p:cNvSpPr>
              <a:spLocks noEditPoints="1"/>
            </p:cNvSpPr>
            <p:nvPr/>
          </p:nvSpPr>
          <p:spPr bwMode="auto">
            <a:xfrm>
              <a:off x="1119" y="2500"/>
              <a:ext cx="312" cy="304"/>
            </a:xfrm>
            <a:custGeom>
              <a:avLst/>
              <a:gdLst>
                <a:gd name="T0" fmla="*/ 309 w 312"/>
                <a:gd name="T1" fmla="*/ 182 h 304"/>
                <a:gd name="T2" fmla="*/ 294 w 312"/>
                <a:gd name="T3" fmla="*/ 224 h 304"/>
                <a:gd name="T4" fmla="*/ 267 w 312"/>
                <a:gd name="T5" fmla="*/ 260 h 304"/>
                <a:gd name="T6" fmla="*/ 231 w 312"/>
                <a:gd name="T7" fmla="*/ 286 h 304"/>
                <a:gd name="T8" fmla="*/ 188 w 312"/>
                <a:gd name="T9" fmla="*/ 301 h 304"/>
                <a:gd name="T10" fmla="*/ 141 w 312"/>
                <a:gd name="T11" fmla="*/ 304 h 304"/>
                <a:gd name="T12" fmla="*/ 96 w 312"/>
                <a:gd name="T13" fmla="*/ 292 h 304"/>
                <a:gd name="T14" fmla="*/ 57 w 312"/>
                <a:gd name="T15" fmla="*/ 270 h 304"/>
                <a:gd name="T16" fmla="*/ 27 w 312"/>
                <a:gd name="T17" fmla="*/ 237 h 304"/>
                <a:gd name="T18" fmla="*/ 7 w 312"/>
                <a:gd name="T19" fmla="*/ 198 h 304"/>
                <a:gd name="T20" fmla="*/ 0 w 312"/>
                <a:gd name="T21" fmla="*/ 152 h 304"/>
                <a:gd name="T22" fmla="*/ 7 w 312"/>
                <a:gd name="T23" fmla="*/ 107 h 304"/>
                <a:gd name="T24" fmla="*/ 27 w 312"/>
                <a:gd name="T25" fmla="*/ 67 h 304"/>
                <a:gd name="T26" fmla="*/ 57 w 312"/>
                <a:gd name="T27" fmla="*/ 35 h 304"/>
                <a:gd name="T28" fmla="*/ 95 w 312"/>
                <a:gd name="T29" fmla="*/ 12 h 304"/>
                <a:gd name="T30" fmla="*/ 140 w 312"/>
                <a:gd name="T31" fmla="*/ 0 h 304"/>
                <a:gd name="T32" fmla="*/ 188 w 312"/>
                <a:gd name="T33" fmla="*/ 3 h 304"/>
                <a:gd name="T34" fmla="*/ 230 w 312"/>
                <a:gd name="T35" fmla="*/ 18 h 304"/>
                <a:gd name="T36" fmla="*/ 266 w 312"/>
                <a:gd name="T37" fmla="*/ 44 h 304"/>
                <a:gd name="T38" fmla="*/ 293 w 312"/>
                <a:gd name="T39" fmla="*/ 79 h 304"/>
                <a:gd name="T40" fmla="*/ 309 w 312"/>
                <a:gd name="T41" fmla="*/ 121 h 304"/>
                <a:gd name="T42" fmla="*/ 301 w 312"/>
                <a:gd name="T43" fmla="*/ 138 h 304"/>
                <a:gd name="T44" fmla="*/ 290 w 312"/>
                <a:gd name="T45" fmla="*/ 97 h 304"/>
                <a:gd name="T46" fmla="*/ 268 w 312"/>
                <a:gd name="T47" fmla="*/ 62 h 304"/>
                <a:gd name="T48" fmla="*/ 238 w 312"/>
                <a:gd name="T49" fmla="*/ 35 h 304"/>
                <a:gd name="T50" fmla="*/ 200 w 312"/>
                <a:gd name="T51" fmla="*/ 17 h 304"/>
                <a:gd name="T52" fmla="*/ 157 w 312"/>
                <a:gd name="T53" fmla="*/ 10 h 304"/>
                <a:gd name="T54" fmla="*/ 113 w 312"/>
                <a:gd name="T55" fmla="*/ 17 h 304"/>
                <a:gd name="T56" fmla="*/ 75 w 312"/>
                <a:gd name="T57" fmla="*/ 35 h 304"/>
                <a:gd name="T58" fmla="*/ 45 w 312"/>
                <a:gd name="T59" fmla="*/ 62 h 304"/>
                <a:gd name="T60" fmla="*/ 23 w 312"/>
                <a:gd name="T61" fmla="*/ 97 h 304"/>
                <a:gd name="T62" fmla="*/ 12 w 312"/>
                <a:gd name="T63" fmla="*/ 137 h 304"/>
                <a:gd name="T64" fmla="*/ 14 w 312"/>
                <a:gd name="T65" fmla="*/ 180 h 304"/>
                <a:gd name="T66" fmla="*/ 29 w 312"/>
                <a:gd name="T67" fmla="*/ 219 h 304"/>
                <a:gd name="T68" fmla="*/ 54 w 312"/>
                <a:gd name="T69" fmla="*/ 252 h 304"/>
                <a:gd name="T70" fmla="*/ 87 w 312"/>
                <a:gd name="T71" fmla="*/ 276 h 304"/>
                <a:gd name="T72" fmla="*/ 127 w 312"/>
                <a:gd name="T73" fmla="*/ 291 h 304"/>
                <a:gd name="T74" fmla="*/ 171 w 312"/>
                <a:gd name="T75" fmla="*/ 293 h 304"/>
                <a:gd name="T76" fmla="*/ 213 w 312"/>
                <a:gd name="T77" fmla="*/ 282 h 304"/>
                <a:gd name="T78" fmla="*/ 248 w 312"/>
                <a:gd name="T79" fmla="*/ 261 h 304"/>
                <a:gd name="T80" fmla="*/ 276 w 312"/>
                <a:gd name="T81" fmla="*/ 231 h 304"/>
                <a:gd name="T82" fmla="*/ 295 w 312"/>
                <a:gd name="T83" fmla="*/ 194 h 304"/>
                <a:gd name="T84" fmla="*/ 301 w 312"/>
                <a:gd name="T85" fmla="*/ 152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2" h="304">
                  <a:moveTo>
                    <a:pt x="312" y="152"/>
                  </a:moveTo>
                  <a:lnTo>
                    <a:pt x="312" y="167"/>
                  </a:lnTo>
                  <a:lnTo>
                    <a:pt x="309" y="182"/>
                  </a:lnTo>
                  <a:lnTo>
                    <a:pt x="305" y="197"/>
                  </a:lnTo>
                  <a:lnTo>
                    <a:pt x="300" y="211"/>
                  </a:lnTo>
                  <a:lnTo>
                    <a:pt x="294" y="224"/>
                  </a:lnTo>
                  <a:lnTo>
                    <a:pt x="286" y="237"/>
                  </a:lnTo>
                  <a:lnTo>
                    <a:pt x="277" y="249"/>
                  </a:lnTo>
                  <a:lnTo>
                    <a:pt x="267" y="260"/>
                  </a:lnTo>
                  <a:lnTo>
                    <a:pt x="256" y="269"/>
                  </a:lnTo>
                  <a:lnTo>
                    <a:pt x="244" y="278"/>
                  </a:lnTo>
                  <a:lnTo>
                    <a:pt x="231" y="286"/>
                  </a:lnTo>
                  <a:lnTo>
                    <a:pt x="217" y="292"/>
                  </a:lnTo>
                  <a:lnTo>
                    <a:pt x="203" y="297"/>
                  </a:lnTo>
                  <a:lnTo>
                    <a:pt x="188" y="301"/>
                  </a:lnTo>
                  <a:lnTo>
                    <a:pt x="173" y="304"/>
                  </a:lnTo>
                  <a:lnTo>
                    <a:pt x="157" y="304"/>
                  </a:lnTo>
                  <a:lnTo>
                    <a:pt x="141" y="304"/>
                  </a:lnTo>
                  <a:lnTo>
                    <a:pt x="125" y="301"/>
                  </a:lnTo>
                  <a:lnTo>
                    <a:pt x="110" y="298"/>
                  </a:lnTo>
                  <a:lnTo>
                    <a:pt x="96" y="292"/>
                  </a:lnTo>
                  <a:lnTo>
                    <a:pt x="82" y="286"/>
                  </a:lnTo>
                  <a:lnTo>
                    <a:pt x="69" y="278"/>
                  </a:lnTo>
                  <a:lnTo>
                    <a:pt x="57" y="270"/>
                  </a:lnTo>
                  <a:lnTo>
                    <a:pt x="46" y="260"/>
                  </a:lnTo>
                  <a:lnTo>
                    <a:pt x="36" y="249"/>
                  </a:lnTo>
                  <a:lnTo>
                    <a:pt x="27" y="237"/>
                  </a:lnTo>
                  <a:lnTo>
                    <a:pt x="19" y="225"/>
                  </a:lnTo>
                  <a:lnTo>
                    <a:pt x="13" y="212"/>
                  </a:lnTo>
                  <a:lnTo>
                    <a:pt x="7" y="198"/>
                  </a:lnTo>
                  <a:lnTo>
                    <a:pt x="3" y="183"/>
                  </a:lnTo>
                  <a:lnTo>
                    <a:pt x="1" y="168"/>
                  </a:lnTo>
                  <a:lnTo>
                    <a:pt x="0" y="152"/>
                  </a:lnTo>
                  <a:lnTo>
                    <a:pt x="1" y="137"/>
                  </a:lnTo>
                  <a:lnTo>
                    <a:pt x="3" y="122"/>
                  </a:lnTo>
                  <a:lnTo>
                    <a:pt x="7" y="107"/>
                  </a:lnTo>
                  <a:lnTo>
                    <a:pt x="12" y="93"/>
                  </a:lnTo>
                  <a:lnTo>
                    <a:pt x="19" y="80"/>
                  </a:lnTo>
                  <a:lnTo>
                    <a:pt x="27" y="67"/>
                  </a:lnTo>
                  <a:lnTo>
                    <a:pt x="36" y="55"/>
                  </a:lnTo>
                  <a:lnTo>
                    <a:pt x="46" y="44"/>
                  </a:lnTo>
                  <a:lnTo>
                    <a:pt x="57" y="35"/>
                  </a:lnTo>
                  <a:lnTo>
                    <a:pt x="69" y="26"/>
                  </a:lnTo>
                  <a:lnTo>
                    <a:pt x="82" y="18"/>
                  </a:lnTo>
                  <a:lnTo>
                    <a:pt x="95" y="12"/>
                  </a:lnTo>
                  <a:lnTo>
                    <a:pt x="110" y="7"/>
                  </a:lnTo>
                  <a:lnTo>
                    <a:pt x="125" y="3"/>
                  </a:lnTo>
                  <a:lnTo>
                    <a:pt x="140" y="0"/>
                  </a:lnTo>
                  <a:lnTo>
                    <a:pt x="156" y="0"/>
                  </a:lnTo>
                  <a:lnTo>
                    <a:pt x="172" y="0"/>
                  </a:lnTo>
                  <a:lnTo>
                    <a:pt x="188" y="3"/>
                  </a:lnTo>
                  <a:lnTo>
                    <a:pt x="202" y="6"/>
                  </a:lnTo>
                  <a:lnTo>
                    <a:pt x="217" y="11"/>
                  </a:lnTo>
                  <a:lnTo>
                    <a:pt x="230" y="18"/>
                  </a:lnTo>
                  <a:lnTo>
                    <a:pt x="243" y="26"/>
                  </a:lnTo>
                  <a:lnTo>
                    <a:pt x="255" y="34"/>
                  </a:lnTo>
                  <a:lnTo>
                    <a:pt x="266" y="44"/>
                  </a:lnTo>
                  <a:lnTo>
                    <a:pt x="277" y="55"/>
                  </a:lnTo>
                  <a:lnTo>
                    <a:pt x="286" y="67"/>
                  </a:lnTo>
                  <a:lnTo>
                    <a:pt x="293" y="79"/>
                  </a:lnTo>
                  <a:lnTo>
                    <a:pt x="300" y="92"/>
                  </a:lnTo>
                  <a:lnTo>
                    <a:pt x="305" y="106"/>
                  </a:lnTo>
                  <a:lnTo>
                    <a:pt x="309" y="121"/>
                  </a:lnTo>
                  <a:lnTo>
                    <a:pt x="312" y="136"/>
                  </a:lnTo>
                  <a:lnTo>
                    <a:pt x="312" y="152"/>
                  </a:lnTo>
                  <a:close/>
                  <a:moveTo>
                    <a:pt x="301" y="138"/>
                  </a:moveTo>
                  <a:lnTo>
                    <a:pt x="298" y="124"/>
                  </a:lnTo>
                  <a:lnTo>
                    <a:pt x="295" y="110"/>
                  </a:lnTo>
                  <a:lnTo>
                    <a:pt x="290" y="97"/>
                  </a:lnTo>
                  <a:lnTo>
                    <a:pt x="284" y="85"/>
                  </a:lnTo>
                  <a:lnTo>
                    <a:pt x="277" y="73"/>
                  </a:lnTo>
                  <a:lnTo>
                    <a:pt x="268" y="62"/>
                  </a:lnTo>
                  <a:lnTo>
                    <a:pt x="259" y="52"/>
                  </a:lnTo>
                  <a:lnTo>
                    <a:pt x="249" y="43"/>
                  </a:lnTo>
                  <a:lnTo>
                    <a:pt x="238" y="35"/>
                  </a:lnTo>
                  <a:lnTo>
                    <a:pt x="226" y="28"/>
                  </a:lnTo>
                  <a:lnTo>
                    <a:pt x="213" y="22"/>
                  </a:lnTo>
                  <a:lnTo>
                    <a:pt x="200" y="17"/>
                  </a:lnTo>
                  <a:lnTo>
                    <a:pt x="186" y="13"/>
                  </a:lnTo>
                  <a:lnTo>
                    <a:pt x="171" y="11"/>
                  </a:lnTo>
                  <a:lnTo>
                    <a:pt x="157" y="10"/>
                  </a:lnTo>
                  <a:lnTo>
                    <a:pt x="142" y="11"/>
                  </a:lnTo>
                  <a:lnTo>
                    <a:pt x="127" y="13"/>
                  </a:lnTo>
                  <a:lnTo>
                    <a:pt x="113" y="17"/>
                  </a:lnTo>
                  <a:lnTo>
                    <a:pt x="100" y="21"/>
                  </a:lnTo>
                  <a:lnTo>
                    <a:pt x="87" y="27"/>
                  </a:lnTo>
                  <a:lnTo>
                    <a:pt x="75" y="35"/>
                  </a:lnTo>
                  <a:lnTo>
                    <a:pt x="64" y="43"/>
                  </a:lnTo>
                  <a:lnTo>
                    <a:pt x="54" y="52"/>
                  </a:lnTo>
                  <a:lnTo>
                    <a:pt x="45" y="62"/>
                  </a:lnTo>
                  <a:lnTo>
                    <a:pt x="36" y="73"/>
                  </a:lnTo>
                  <a:lnTo>
                    <a:pt x="29" y="84"/>
                  </a:lnTo>
                  <a:lnTo>
                    <a:pt x="23" y="97"/>
                  </a:lnTo>
                  <a:lnTo>
                    <a:pt x="18" y="110"/>
                  </a:lnTo>
                  <a:lnTo>
                    <a:pt x="14" y="123"/>
                  </a:lnTo>
                  <a:lnTo>
                    <a:pt x="12" y="137"/>
                  </a:lnTo>
                  <a:lnTo>
                    <a:pt x="11" y="152"/>
                  </a:lnTo>
                  <a:lnTo>
                    <a:pt x="12" y="166"/>
                  </a:lnTo>
                  <a:lnTo>
                    <a:pt x="14" y="180"/>
                  </a:lnTo>
                  <a:lnTo>
                    <a:pt x="18" y="194"/>
                  </a:lnTo>
                  <a:lnTo>
                    <a:pt x="23" y="207"/>
                  </a:lnTo>
                  <a:lnTo>
                    <a:pt x="29" y="219"/>
                  </a:lnTo>
                  <a:lnTo>
                    <a:pt x="36" y="231"/>
                  </a:lnTo>
                  <a:lnTo>
                    <a:pt x="44" y="242"/>
                  </a:lnTo>
                  <a:lnTo>
                    <a:pt x="54" y="252"/>
                  </a:lnTo>
                  <a:lnTo>
                    <a:pt x="64" y="261"/>
                  </a:lnTo>
                  <a:lnTo>
                    <a:pt x="75" y="269"/>
                  </a:lnTo>
                  <a:lnTo>
                    <a:pt x="87" y="276"/>
                  </a:lnTo>
                  <a:lnTo>
                    <a:pt x="100" y="282"/>
                  </a:lnTo>
                  <a:lnTo>
                    <a:pt x="113" y="287"/>
                  </a:lnTo>
                  <a:lnTo>
                    <a:pt x="127" y="291"/>
                  </a:lnTo>
                  <a:lnTo>
                    <a:pt x="141" y="293"/>
                  </a:lnTo>
                  <a:lnTo>
                    <a:pt x="156" y="294"/>
                  </a:lnTo>
                  <a:lnTo>
                    <a:pt x="171" y="293"/>
                  </a:lnTo>
                  <a:lnTo>
                    <a:pt x="185" y="291"/>
                  </a:lnTo>
                  <a:lnTo>
                    <a:pt x="199" y="287"/>
                  </a:lnTo>
                  <a:lnTo>
                    <a:pt x="213" y="282"/>
                  </a:lnTo>
                  <a:lnTo>
                    <a:pt x="225" y="277"/>
                  </a:lnTo>
                  <a:lnTo>
                    <a:pt x="237" y="269"/>
                  </a:lnTo>
                  <a:lnTo>
                    <a:pt x="248" y="261"/>
                  </a:lnTo>
                  <a:lnTo>
                    <a:pt x="259" y="252"/>
                  </a:lnTo>
                  <a:lnTo>
                    <a:pt x="268" y="242"/>
                  </a:lnTo>
                  <a:lnTo>
                    <a:pt x="276" y="231"/>
                  </a:lnTo>
                  <a:lnTo>
                    <a:pt x="284" y="220"/>
                  </a:lnTo>
                  <a:lnTo>
                    <a:pt x="290" y="207"/>
                  </a:lnTo>
                  <a:lnTo>
                    <a:pt x="295" y="194"/>
                  </a:lnTo>
                  <a:lnTo>
                    <a:pt x="298" y="181"/>
                  </a:lnTo>
                  <a:lnTo>
                    <a:pt x="301" y="167"/>
                  </a:lnTo>
                  <a:lnTo>
                    <a:pt x="301" y="152"/>
                  </a:lnTo>
                  <a:lnTo>
                    <a:pt x="301" y="138"/>
                  </a:lnTo>
                  <a:close/>
                </a:path>
              </a:pathLst>
            </a:custGeom>
            <a:solidFill>
              <a:srgbClr val="8956A3"/>
            </a:solidFill>
            <a:ln w="1588" cap="flat">
              <a:solidFill>
                <a:srgbClr val="8956A3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44" name="Freeform 477"/>
            <p:cNvSpPr>
              <a:spLocks noEditPoints="1"/>
            </p:cNvSpPr>
            <p:nvPr/>
          </p:nvSpPr>
          <p:spPr bwMode="auto">
            <a:xfrm>
              <a:off x="1469" y="2523"/>
              <a:ext cx="40" cy="38"/>
            </a:xfrm>
            <a:custGeom>
              <a:avLst/>
              <a:gdLst>
                <a:gd name="T0" fmla="*/ 572 w 577"/>
                <a:gd name="T1" fmla="*/ 328 h 561"/>
                <a:gd name="T2" fmla="*/ 550 w 577"/>
                <a:gd name="T3" fmla="*/ 397 h 561"/>
                <a:gd name="T4" fmla="*/ 496 w 577"/>
                <a:gd name="T5" fmla="*/ 475 h 561"/>
                <a:gd name="T6" fmla="*/ 441 w 577"/>
                <a:gd name="T7" fmla="*/ 518 h 561"/>
                <a:gd name="T8" fmla="*/ 354 w 577"/>
                <a:gd name="T9" fmla="*/ 553 h 561"/>
                <a:gd name="T10" fmla="*/ 281 w 577"/>
                <a:gd name="T11" fmla="*/ 560 h 561"/>
                <a:gd name="T12" fmla="*/ 184 w 577"/>
                <a:gd name="T13" fmla="*/ 541 h 561"/>
                <a:gd name="T14" fmla="*/ 123 w 577"/>
                <a:gd name="T15" fmla="*/ 510 h 561"/>
                <a:gd name="T16" fmla="*/ 55 w 577"/>
                <a:gd name="T17" fmla="*/ 444 h 561"/>
                <a:gd name="T18" fmla="*/ 20 w 577"/>
                <a:gd name="T19" fmla="*/ 383 h 561"/>
                <a:gd name="T20" fmla="*/ 1 w 577"/>
                <a:gd name="T21" fmla="*/ 288 h 561"/>
                <a:gd name="T22" fmla="*/ 8 w 577"/>
                <a:gd name="T23" fmla="*/ 216 h 561"/>
                <a:gd name="T24" fmla="*/ 48 w 577"/>
                <a:gd name="T25" fmla="*/ 128 h 561"/>
                <a:gd name="T26" fmla="*/ 91 w 577"/>
                <a:gd name="T27" fmla="*/ 77 h 561"/>
                <a:gd name="T28" fmla="*/ 171 w 577"/>
                <a:gd name="T29" fmla="*/ 25 h 561"/>
                <a:gd name="T30" fmla="*/ 239 w 577"/>
                <a:gd name="T31" fmla="*/ 5 h 561"/>
                <a:gd name="T32" fmla="*/ 338 w 577"/>
                <a:gd name="T33" fmla="*/ 5 h 561"/>
                <a:gd name="T34" fmla="*/ 406 w 577"/>
                <a:gd name="T35" fmla="*/ 25 h 561"/>
                <a:gd name="T36" fmla="*/ 486 w 577"/>
                <a:gd name="T37" fmla="*/ 77 h 561"/>
                <a:gd name="T38" fmla="*/ 531 w 577"/>
                <a:gd name="T39" fmla="*/ 129 h 561"/>
                <a:gd name="T40" fmla="*/ 569 w 577"/>
                <a:gd name="T41" fmla="*/ 216 h 561"/>
                <a:gd name="T42" fmla="*/ 413 w 577"/>
                <a:gd name="T43" fmla="*/ 248 h 561"/>
                <a:gd name="T44" fmla="*/ 411 w 577"/>
                <a:gd name="T45" fmla="*/ 241 h 561"/>
                <a:gd name="T46" fmla="*/ 376 w 577"/>
                <a:gd name="T47" fmla="*/ 193 h 561"/>
                <a:gd name="T48" fmla="*/ 368 w 577"/>
                <a:gd name="T49" fmla="*/ 186 h 561"/>
                <a:gd name="T50" fmla="*/ 307 w 577"/>
                <a:gd name="T51" fmla="*/ 161 h 561"/>
                <a:gd name="T52" fmla="*/ 296 w 577"/>
                <a:gd name="T53" fmla="*/ 160 h 561"/>
                <a:gd name="T54" fmla="*/ 231 w 577"/>
                <a:gd name="T55" fmla="*/ 173 h 561"/>
                <a:gd name="T56" fmla="*/ 223 w 577"/>
                <a:gd name="T57" fmla="*/ 177 h 561"/>
                <a:gd name="T58" fmla="*/ 177 w 577"/>
                <a:gd name="T59" fmla="*/ 221 h 561"/>
                <a:gd name="T60" fmla="*/ 173 w 577"/>
                <a:gd name="T61" fmla="*/ 227 h 561"/>
                <a:gd name="T62" fmla="*/ 160 w 577"/>
                <a:gd name="T63" fmla="*/ 288 h 561"/>
                <a:gd name="T64" fmla="*/ 161 w 577"/>
                <a:gd name="T65" fmla="*/ 296 h 561"/>
                <a:gd name="T66" fmla="*/ 185 w 577"/>
                <a:gd name="T67" fmla="*/ 352 h 561"/>
                <a:gd name="T68" fmla="*/ 190 w 577"/>
                <a:gd name="T69" fmla="*/ 359 h 561"/>
                <a:gd name="T70" fmla="*/ 244 w 577"/>
                <a:gd name="T71" fmla="*/ 393 h 561"/>
                <a:gd name="T72" fmla="*/ 254 w 577"/>
                <a:gd name="T73" fmla="*/ 397 h 561"/>
                <a:gd name="T74" fmla="*/ 323 w 577"/>
                <a:gd name="T75" fmla="*/ 397 h 561"/>
                <a:gd name="T76" fmla="*/ 333 w 577"/>
                <a:gd name="T77" fmla="*/ 393 h 561"/>
                <a:gd name="T78" fmla="*/ 386 w 577"/>
                <a:gd name="T79" fmla="*/ 359 h 561"/>
                <a:gd name="T80" fmla="*/ 392 w 577"/>
                <a:gd name="T81" fmla="*/ 353 h 561"/>
                <a:gd name="T82" fmla="*/ 416 w 577"/>
                <a:gd name="T83" fmla="*/ 296 h 561"/>
                <a:gd name="T84" fmla="*/ 417 w 577"/>
                <a:gd name="T85" fmla="*/ 288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77" h="561">
                  <a:moveTo>
                    <a:pt x="576" y="273"/>
                  </a:moveTo>
                  <a:cubicBezTo>
                    <a:pt x="577" y="278"/>
                    <a:pt x="577" y="283"/>
                    <a:pt x="576" y="288"/>
                  </a:cubicBezTo>
                  <a:lnTo>
                    <a:pt x="572" y="328"/>
                  </a:lnTo>
                  <a:cubicBezTo>
                    <a:pt x="572" y="334"/>
                    <a:pt x="570" y="339"/>
                    <a:pt x="569" y="345"/>
                  </a:cubicBezTo>
                  <a:lnTo>
                    <a:pt x="557" y="383"/>
                  </a:lnTo>
                  <a:cubicBezTo>
                    <a:pt x="555" y="388"/>
                    <a:pt x="553" y="393"/>
                    <a:pt x="550" y="397"/>
                  </a:cubicBezTo>
                  <a:lnTo>
                    <a:pt x="531" y="431"/>
                  </a:lnTo>
                  <a:cubicBezTo>
                    <a:pt x="529" y="436"/>
                    <a:pt x="525" y="441"/>
                    <a:pt x="522" y="445"/>
                  </a:cubicBezTo>
                  <a:lnTo>
                    <a:pt x="496" y="475"/>
                  </a:lnTo>
                  <a:cubicBezTo>
                    <a:pt x="492" y="479"/>
                    <a:pt x="489" y="482"/>
                    <a:pt x="484" y="486"/>
                  </a:cubicBezTo>
                  <a:lnTo>
                    <a:pt x="453" y="510"/>
                  </a:lnTo>
                  <a:cubicBezTo>
                    <a:pt x="450" y="513"/>
                    <a:pt x="445" y="515"/>
                    <a:pt x="441" y="518"/>
                  </a:cubicBezTo>
                  <a:lnTo>
                    <a:pt x="406" y="536"/>
                  </a:lnTo>
                  <a:cubicBezTo>
                    <a:pt x="402" y="538"/>
                    <a:pt x="397" y="540"/>
                    <a:pt x="393" y="541"/>
                  </a:cubicBezTo>
                  <a:lnTo>
                    <a:pt x="354" y="553"/>
                  </a:lnTo>
                  <a:cubicBezTo>
                    <a:pt x="349" y="555"/>
                    <a:pt x="343" y="556"/>
                    <a:pt x="338" y="556"/>
                  </a:cubicBezTo>
                  <a:lnTo>
                    <a:pt x="296" y="560"/>
                  </a:lnTo>
                  <a:cubicBezTo>
                    <a:pt x="291" y="561"/>
                    <a:pt x="286" y="561"/>
                    <a:pt x="281" y="560"/>
                  </a:cubicBezTo>
                  <a:lnTo>
                    <a:pt x="239" y="556"/>
                  </a:lnTo>
                  <a:cubicBezTo>
                    <a:pt x="233" y="556"/>
                    <a:pt x="228" y="555"/>
                    <a:pt x="223" y="553"/>
                  </a:cubicBezTo>
                  <a:lnTo>
                    <a:pt x="184" y="541"/>
                  </a:lnTo>
                  <a:cubicBezTo>
                    <a:pt x="179" y="540"/>
                    <a:pt x="175" y="538"/>
                    <a:pt x="171" y="536"/>
                  </a:cubicBezTo>
                  <a:lnTo>
                    <a:pt x="136" y="518"/>
                  </a:lnTo>
                  <a:cubicBezTo>
                    <a:pt x="132" y="515"/>
                    <a:pt x="127" y="513"/>
                    <a:pt x="123" y="510"/>
                  </a:cubicBezTo>
                  <a:lnTo>
                    <a:pt x="92" y="486"/>
                  </a:lnTo>
                  <a:cubicBezTo>
                    <a:pt x="88" y="482"/>
                    <a:pt x="84" y="478"/>
                    <a:pt x="80" y="474"/>
                  </a:cubicBezTo>
                  <a:lnTo>
                    <a:pt x="55" y="444"/>
                  </a:lnTo>
                  <a:cubicBezTo>
                    <a:pt x="52" y="440"/>
                    <a:pt x="50" y="437"/>
                    <a:pt x="48" y="433"/>
                  </a:cubicBezTo>
                  <a:lnTo>
                    <a:pt x="28" y="399"/>
                  </a:lnTo>
                  <a:cubicBezTo>
                    <a:pt x="24" y="394"/>
                    <a:pt x="22" y="388"/>
                    <a:pt x="20" y="383"/>
                  </a:cubicBezTo>
                  <a:lnTo>
                    <a:pt x="8" y="345"/>
                  </a:lnTo>
                  <a:cubicBezTo>
                    <a:pt x="7" y="339"/>
                    <a:pt x="5" y="334"/>
                    <a:pt x="5" y="328"/>
                  </a:cubicBezTo>
                  <a:lnTo>
                    <a:pt x="1" y="288"/>
                  </a:lnTo>
                  <a:cubicBezTo>
                    <a:pt x="0" y="283"/>
                    <a:pt x="0" y="278"/>
                    <a:pt x="1" y="273"/>
                  </a:cubicBezTo>
                  <a:lnTo>
                    <a:pt x="5" y="233"/>
                  </a:lnTo>
                  <a:cubicBezTo>
                    <a:pt x="5" y="227"/>
                    <a:pt x="7" y="222"/>
                    <a:pt x="8" y="216"/>
                  </a:cubicBezTo>
                  <a:lnTo>
                    <a:pt x="20" y="178"/>
                  </a:lnTo>
                  <a:cubicBezTo>
                    <a:pt x="22" y="173"/>
                    <a:pt x="24" y="167"/>
                    <a:pt x="28" y="162"/>
                  </a:cubicBezTo>
                  <a:lnTo>
                    <a:pt x="48" y="128"/>
                  </a:lnTo>
                  <a:cubicBezTo>
                    <a:pt x="50" y="124"/>
                    <a:pt x="53" y="120"/>
                    <a:pt x="56" y="116"/>
                  </a:cubicBezTo>
                  <a:lnTo>
                    <a:pt x="81" y="87"/>
                  </a:lnTo>
                  <a:cubicBezTo>
                    <a:pt x="84" y="84"/>
                    <a:pt x="87" y="80"/>
                    <a:pt x="91" y="77"/>
                  </a:cubicBezTo>
                  <a:lnTo>
                    <a:pt x="122" y="52"/>
                  </a:lnTo>
                  <a:cubicBezTo>
                    <a:pt x="126" y="49"/>
                    <a:pt x="131" y="46"/>
                    <a:pt x="136" y="43"/>
                  </a:cubicBezTo>
                  <a:lnTo>
                    <a:pt x="171" y="25"/>
                  </a:lnTo>
                  <a:cubicBezTo>
                    <a:pt x="175" y="23"/>
                    <a:pt x="179" y="21"/>
                    <a:pt x="184" y="20"/>
                  </a:cubicBezTo>
                  <a:lnTo>
                    <a:pt x="223" y="8"/>
                  </a:lnTo>
                  <a:cubicBezTo>
                    <a:pt x="228" y="6"/>
                    <a:pt x="233" y="5"/>
                    <a:pt x="239" y="5"/>
                  </a:cubicBezTo>
                  <a:lnTo>
                    <a:pt x="281" y="1"/>
                  </a:lnTo>
                  <a:cubicBezTo>
                    <a:pt x="286" y="0"/>
                    <a:pt x="291" y="0"/>
                    <a:pt x="296" y="1"/>
                  </a:cubicBezTo>
                  <a:lnTo>
                    <a:pt x="338" y="5"/>
                  </a:lnTo>
                  <a:cubicBezTo>
                    <a:pt x="343" y="5"/>
                    <a:pt x="349" y="6"/>
                    <a:pt x="354" y="8"/>
                  </a:cubicBezTo>
                  <a:lnTo>
                    <a:pt x="393" y="20"/>
                  </a:lnTo>
                  <a:cubicBezTo>
                    <a:pt x="397" y="21"/>
                    <a:pt x="402" y="23"/>
                    <a:pt x="406" y="25"/>
                  </a:cubicBezTo>
                  <a:lnTo>
                    <a:pt x="441" y="43"/>
                  </a:lnTo>
                  <a:cubicBezTo>
                    <a:pt x="446" y="46"/>
                    <a:pt x="450" y="49"/>
                    <a:pt x="455" y="52"/>
                  </a:cubicBezTo>
                  <a:lnTo>
                    <a:pt x="486" y="77"/>
                  </a:lnTo>
                  <a:cubicBezTo>
                    <a:pt x="489" y="80"/>
                    <a:pt x="492" y="83"/>
                    <a:pt x="495" y="86"/>
                  </a:cubicBezTo>
                  <a:lnTo>
                    <a:pt x="521" y="115"/>
                  </a:lnTo>
                  <a:cubicBezTo>
                    <a:pt x="525" y="119"/>
                    <a:pt x="528" y="124"/>
                    <a:pt x="531" y="129"/>
                  </a:cubicBezTo>
                  <a:lnTo>
                    <a:pt x="550" y="163"/>
                  </a:lnTo>
                  <a:cubicBezTo>
                    <a:pt x="553" y="168"/>
                    <a:pt x="555" y="173"/>
                    <a:pt x="557" y="178"/>
                  </a:cubicBezTo>
                  <a:lnTo>
                    <a:pt x="569" y="216"/>
                  </a:lnTo>
                  <a:cubicBezTo>
                    <a:pt x="570" y="222"/>
                    <a:pt x="572" y="227"/>
                    <a:pt x="572" y="233"/>
                  </a:cubicBezTo>
                  <a:lnTo>
                    <a:pt x="576" y="273"/>
                  </a:lnTo>
                  <a:close/>
                  <a:moveTo>
                    <a:pt x="413" y="248"/>
                  </a:moveTo>
                  <a:lnTo>
                    <a:pt x="416" y="265"/>
                  </a:lnTo>
                  <a:lnTo>
                    <a:pt x="404" y="227"/>
                  </a:lnTo>
                  <a:lnTo>
                    <a:pt x="411" y="241"/>
                  </a:lnTo>
                  <a:lnTo>
                    <a:pt x="392" y="207"/>
                  </a:lnTo>
                  <a:lnTo>
                    <a:pt x="402" y="222"/>
                  </a:lnTo>
                  <a:lnTo>
                    <a:pt x="376" y="193"/>
                  </a:lnTo>
                  <a:lnTo>
                    <a:pt x="385" y="202"/>
                  </a:lnTo>
                  <a:lnTo>
                    <a:pt x="354" y="177"/>
                  </a:lnTo>
                  <a:lnTo>
                    <a:pt x="368" y="186"/>
                  </a:lnTo>
                  <a:lnTo>
                    <a:pt x="333" y="168"/>
                  </a:lnTo>
                  <a:lnTo>
                    <a:pt x="346" y="173"/>
                  </a:lnTo>
                  <a:lnTo>
                    <a:pt x="307" y="161"/>
                  </a:lnTo>
                  <a:lnTo>
                    <a:pt x="323" y="164"/>
                  </a:lnTo>
                  <a:lnTo>
                    <a:pt x="281" y="160"/>
                  </a:lnTo>
                  <a:lnTo>
                    <a:pt x="296" y="160"/>
                  </a:lnTo>
                  <a:lnTo>
                    <a:pt x="254" y="164"/>
                  </a:lnTo>
                  <a:lnTo>
                    <a:pt x="270" y="161"/>
                  </a:lnTo>
                  <a:lnTo>
                    <a:pt x="231" y="173"/>
                  </a:lnTo>
                  <a:lnTo>
                    <a:pt x="244" y="168"/>
                  </a:lnTo>
                  <a:lnTo>
                    <a:pt x="209" y="186"/>
                  </a:lnTo>
                  <a:lnTo>
                    <a:pt x="223" y="177"/>
                  </a:lnTo>
                  <a:lnTo>
                    <a:pt x="192" y="202"/>
                  </a:lnTo>
                  <a:lnTo>
                    <a:pt x="202" y="192"/>
                  </a:lnTo>
                  <a:lnTo>
                    <a:pt x="177" y="221"/>
                  </a:lnTo>
                  <a:lnTo>
                    <a:pt x="185" y="209"/>
                  </a:lnTo>
                  <a:lnTo>
                    <a:pt x="165" y="243"/>
                  </a:lnTo>
                  <a:lnTo>
                    <a:pt x="173" y="227"/>
                  </a:lnTo>
                  <a:lnTo>
                    <a:pt x="161" y="265"/>
                  </a:lnTo>
                  <a:lnTo>
                    <a:pt x="164" y="248"/>
                  </a:lnTo>
                  <a:lnTo>
                    <a:pt x="160" y="288"/>
                  </a:lnTo>
                  <a:lnTo>
                    <a:pt x="160" y="273"/>
                  </a:lnTo>
                  <a:lnTo>
                    <a:pt x="164" y="313"/>
                  </a:lnTo>
                  <a:lnTo>
                    <a:pt x="161" y="296"/>
                  </a:lnTo>
                  <a:lnTo>
                    <a:pt x="173" y="334"/>
                  </a:lnTo>
                  <a:lnTo>
                    <a:pt x="165" y="318"/>
                  </a:lnTo>
                  <a:lnTo>
                    <a:pt x="185" y="352"/>
                  </a:lnTo>
                  <a:lnTo>
                    <a:pt x="178" y="341"/>
                  </a:lnTo>
                  <a:lnTo>
                    <a:pt x="203" y="371"/>
                  </a:lnTo>
                  <a:lnTo>
                    <a:pt x="190" y="359"/>
                  </a:lnTo>
                  <a:lnTo>
                    <a:pt x="221" y="383"/>
                  </a:lnTo>
                  <a:lnTo>
                    <a:pt x="209" y="375"/>
                  </a:lnTo>
                  <a:lnTo>
                    <a:pt x="244" y="393"/>
                  </a:lnTo>
                  <a:lnTo>
                    <a:pt x="231" y="388"/>
                  </a:lnTo>
                  <a:lnTo>
                    <a:pt x="270" y="400"/>
                  </a:lnTo>
                  <a:lnTo>
                    <a:pt x="254" y="397"/>
                  </a:lnTo>
                  <a:lnTo>
                    <a:pt x="296" y="401"/>
                  </a:lnTo>
                  <a:lnTo>
                    <a:pt x="281" y="401"/>
                  </a:lnTo>
                  <a:lnTo>
                    <a:pt x="323" y="397"/>
                  </a:lnTo>
                  <a:lnTo>
                    <a:pt x="307" y="400"/>
                  </a:lnTo>
                  <a:lnTo>
                    <a:pt x="346" y="388"/>
                  </a:lnTo>
                  <a:lnTo>
                    <a:pt x="333" y="393"/>
                  </a:lnTo>
                  <a:lnTo>
                    <a:pt x="368" y="375"/>
                  </a:lnTo>
                  <a:lnTo>
                    <a:pt x="355" y="383"/>
                  </a:lnTo>
                  <a:lnTo>
                    <a:pt x="386" y="359"/>
                  </a:lnTo>
                  <a:lnTo>
                    <a:pt x="375" y="370"/>
                  </a:lnTo>
                  <a:lnTo>
                    <a:pt x="401" y="340"/>
                  </a:lnTo>
                  <a:lnTo>
                    <a:pt x="392" y="353"/>
                  </a:lnTo>
                  <a:lnTo>
                    <a:pt x="411" y="319"/>
                  </a:lnTo>
                  <a:lnTo>
                    <a:pt x="404" y="334"/>
                  </a:lnTo>
                  <a:lnTo>
                    <a:pt x="416" y="296"/>
                  </a:lnTo>
                  <a:lnTo>
                    <a:pt x="413" y="313"/>
                  </a:lnTo>
                  <a:lnTo>
                    <a:pt x="417" y="273"/>
                  </a:lnTo>
                  <a:lnTo>
                    <a:pt x="417" y="288"/>
                  </a:lnTo>
                  <a:lnTo>
                    <a:pt x="413" y="248"/>
                  </a:lnTo>
                  <a:close/>
                </a:path>
              </a:pathLst>
            </a:custGeom>
            <a:solidFill>
              <a:srgbClr val="8956A3"/>
            </a:solidFill>
            <a:ln w="1588" cap="flat">
              <a:solidFill>
                <a:srgbClr val="8956A3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45" name="Freeform 478"/>
            <p:cNvSpPr>
              <a:spLocks noEditPoints="1"/>
            </p:cNvSpPr>
            <p:nvPr/>
          </p:nvSpPr>
          <p:spPr bwMode="auto">
            <a:xfrm>
              <a:off x="1478" y="2455"/>
              <a:ext cx="128" cy="126"/>
            </a:xfrm>
            <a:custGeom>
              <a:avLst/>
              <a:gdLst>
                <a:gd name="T0" fmla="*/ 127 w 128"/>
                <a:gd name="T1" fmla="*/ 75 h 126"/>
                <a:gd name="T2" fmla="*/ 121 w 128"/>
                <a:gd name="T3" fmla="*/ 93 h 126"/>
                <a:gd name="T4" fmla="*/ 110 w 128"/>
                <a:gd name="T5" fmla="*/ 107 h 126"/>
                <a:gd name="T6" fmla="*/ 95 w 128"/>
                <a:gd name="T7" fmla="*/ 118 h 126"/>
                <a:gd name="T8" fmla="*/ 77 w 128"/>
                <a:gd name="T9" fmla="*/ 124 h 126"/>
                <a:gd name="T10" fmla="*/ 58 w 128"/>
                <a:gd name="T11" fmla="*/ 125 h 126"/>
                <a:gd name="T12" fmla="*/ 39 w 128"/>
                <a:gd name="T13" fmla="*/ 121 h 126"/>
                <a:gd name="T14" fmla="*/ 24 w 128"/>
                <a:gd name="T15" fmla="*/ 112 h 126"/>
                <a:gd name="T16" fmla="*/ 11 w 128"/>
                <a:gd name="T17" fmla="*/ 98 h 126"/>
                <a:gd name="T18" fmla="*/ 3 w 128"/>
                <a:gd name="T19" fmla="*/ 82 h 126"/>
                <a:gd name="T20" fmla="*/ 0 w 128"/>
                <a:gd name="T21" fmla="*/ 63 h 126"/>
                <a:gd name="T22" fmla="*/ 3 w 128"/>
                <a:gd name="T23" fmla="*/ 45 h 126"/>
                <a:gd name="T24" fmla="*/ 11 w 128"/>
                <a:gd name="T25" fmla="*/ 28 h 126"/>
                <a:gd name="T26" fmla="*/ 23 w 128"/>
                <a:gd name="T27" fmla="*/ 15 h 126"/>
                <a:gd name="T28" fmla="*/ 39 w 128"/>
                <a:gd name="T29" fmla="*/ 5 h 126"/>
                <a:gd name="T30" fmla="*/ 57 w 128"/>
                <a:gd name="T31" fmla="*/ 1 h 126"/>
                <a:gd name="T32" fmla="*/ 77 w 128"/>
                <a:gd name="T33" fmla="*/ 2 h 126"/>
                <a:gd name="T34" fmla="*/ 94 w 128"/>
                <a:gd name="T35" fmla="*/ 8 h 126"/>
                <a:gd name="T36" fmla="*/ 109 w 128"/>
                <a:gd name="T37" fmla="*/ 19 h 126"/>
                <a:gd name="T38" fmla="*/ 120 w 128"/>
                <a:gd name="T39" fmla="*/ 33 h 126"/>
                <a:gd name="T40" fmla="*/ 127 w 128"/>
                <a:gd name="T41" fmla="*/ 50 h 126"/>
                <a:gd name="T42" fmla="*/ 117 w 128"/>
                <a:gd name="T43" fmla="*/ 58 h 126"/>
                <a:gd name="T44" fmla="*/ 113 w 128"/>
                <a:gd name="T45" fmla="*/ 43 h 126"/>
                <a:gd name="T46" fmla="*/ 105 w 128"/>
                <a:gd name="T47" fmla="*/ 30 h 126"/>
                <a:gd name="T48" fmla="*/ 94 w 128"/>
                <a:gd name="T49" fmla="*/ 20 h 126"/>
                <a:gd name="T50" fmla="*/ 80 w 128"/>
                <a:gd name="T51" fmla="*/ 14 h 126"/>
                <a:gd name="T52" fmla="*/ 64 w 128"/>
                <a:gd name="T53" fmla="*/ 11 h 126"/>
                <a:gd name="T54" fmla="*/ 49 w 128"/>
                <a:gd name="T55" fmla="*/ 13 h 126"/>
                <a:gd name="T56" fmla="*/ 35 w 128"/>
                <a:gd name="T57" fmla="*/ 20 h 126"/>
                <a:gd name="T58" fmla="*/ 23 w 128"/>
                <a:gd name="T59" fmla="*/ 30 h 126"/>
                <a:gd name="T60" fmla="*/ 15 w 128"/>
                <a:gd name="T61" fmla="*/ 43 h 126"/>
                <a:gd name="T62" fmla="*/ 11 w 128"/>
                <a:gd name="T63" fmla="*/ 57 h 126"/>
                <a:gd name="T64" fmla="*/ 12 w 128"/>
                <a:gd name="T65" fmla="*/ 73 h 126"/>
                <a:gd name="T66" fmla="*/ 17 w 128"/>
                <a:gd name="T67" fmla="*/ 87 h 126"/>
                <a:gd name="T68" fmla="*/ 26 w 128"/>
                <a:gd name="T69" fmla="*/ 100 h 126"/>
                <a:gd name="T70" fmla="*/ 39 w 128"/>
                <a:gd name="T71" fmla="*/ 108 h 126"/>
                <a:gd name="T72" fmla="*/ 53 w 128"/>
                <a:gd name="T73" fmla="*/ 114 h 126"/>
                <a:gd name="T74" fmla="*/ 69 w 128"/>
                <a:gd name="T75" fmla="*/ 115 h 126"/>
                <a:gd name="T76" fmla="*/ 85 w 128"/>
                <a:gd name="T77" fmla="*/ 111 h 126"/>
                <a:gd name="T78" fmla="*/ 98 w 128"/>
                <a:gd name="T79" fmla="*/ 103 h 126"/>
                <a:gd name="T80" fmla="*/ 108 w 128"/>
                <a:gd name="T81" fmla="*/ 92 h 126"/>
                <a:gd name="T82" fmla="*/ 115 w 128"/>
                <a:gd name="T83" fmla="*/ 79 h 126"/>
                <a:gd name="T84" fmla="*/ 117 w 128"/>
                <a:gd name="T85" fmla="*/ 6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8" h="126">
                  <a:moveTo>
                    <a:pt x="128" y="63"/>
                  </a:moveTo>
                  <a:lnTo>
                    <a:pt x="128" y="69"/>
                  </a:lnTo>
                  <a:lnTo>
                    <a:pt x="127" y="75"/>
                  </a:lnTo>
                  <a:lnTo>
                    <a:pt x="126" y="81"/>
                  </a:lnTo>
                  <a:lnTo>
                    <a:pt x="123" y="87"/>
                  </a:lnTo>
                  <a:lnTo>
                    <a:pt x="121" y="93"/>
                  </a:lnTo>
                  <a:lnTo>
                    <a:pt x="117" y="98"/>
                  </a:lnTo>
                  <a:lnTo>
                    <a:pt x="114" y="103"/>
                  </a:lnTo>
                  <a:lnTo>
                    <a:pt x="110" y="107"/>
                  </a:lnTo>
                  <a:lnTo>
                    <a:pt x="105" y="111"/>
                  </a:lnTo>
                  <a:lnTo>
                    <a:pt x="100" y="115"/>
                  </a:lnTo>
                  <a:lnTo>
                    <a:pt x="95" y="118"/>
                  </a:lnTo>
                  <a:lnTo>
                    <a:pt x="89" y="121"/>
                  </a:lnTo>
                  <a:lnTo>
                    <a:pt x="83" y="123"/>
                  </a:lnTo>
                  <a:lnTo>
                    <a:pt x="77" y="124"/>
                  </a:lnTo>
                  <a:lnTo>
                    <a:pt x="71" y="125"/>
                  </a:lnTo>
                  <a:lnTo>
                    <a:pt x="64" y="126"/>
                  </a:lnTo>
                  <a:lnTo>
                    <a:pt x="58" y="125"/>
                  </a:lnTo>
                  <a:lnTo>
                    <a:pt x="51" y="124"/>
                  </a:lnTo>
                  <a:lnTo>
                    <a:pt x="45" y="123"/>
                  </a:lnTo>
                  <a:lnTo>
                    <a:pt x="39" y="121"/>
                  </a:lnTo>
                  <a:lnTo>
                    <a:pt x="34" y="118"/>
                  </a:lnTo>
                  <a:lnTo>
                    <a:pt x="28" y="115"/>
                  </a:lnTo>
                  <a:lnTo>
                    <a:pt x="24" y="112"/>
                  </a:lnTo>
                  <a:lnTo>
                    <a:pt x="19" y="107"/>
                  </a:lnTo>
                  <a:lnTo>
                    <a:pt x="15" y="103"/>
                  </a:lnTo>
                  <a:lnTo>
                    <a:pt x="11" y="98"/>
                  </a:lnTo>
                  <a:lnTo>
                    <a:pt x="8" y="93"/>
                  </a:lnTo>
                  <a:lnTo>
                    <a:pt x="5" y="88"/>
                  </a:lnTo>
                  <a:lnTo>
                    <a:pt x="3" y="82"/>
                  </a:lnTo>
                  <a:lnTo>
                    <a:pt x="1" y="76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0" y="57"/>
                  </a:lnTo>
                  <a:lnTo>
                    <a:pt x="1" y="51"/>
                  </a:lnTo>
                  <a:lnTo>
                    <a:pt x="3" y="45"/>
                  </a:lnTo>
                  <a:lnTo>
                    <a:pt x="5" y="39"/>
                  </a:lnTo>
                  <a:lnTo>
                    <a:pt x="7" y="33"/>
                  </a:lnTo>
                  <a:lnTo>
                    <a:pt x="11" y="28"/>
                  </a:lnTo>
                  <a:lnTo>
                    <a:pt x="14" y="23"/>
                  </a:lnTo>
                  <a:lnTo>
                    <a:pt x="19" y="19"/>
                  </a:lnTo>
                  <a:lnTo>
                    <a:pt x="23" y="15"/>
                  </a:lnTo>
                  <a:lnTo>
                    <a:pt x="28" y="11"/>
                  </a:lnTo>
                  <a:lnTo>
                    <a:pt x="33" y="8"/>
                  </a:lnTo>
                  <a:lnTo>
                    <a:pt x="39" y="5"/>
                  </a:lnTo>
                  <a:lnTo>
                    <a:pt x="45" y="3"/>
                  </a:lnTo>
                  <a:lnTo>
                    <a:pt x="51" y="2"/>
                  </a:lnTo>
                  <a:lnTo>
                    <a:pt x="57" y="1"/>
                  </a:lnTo>
                  <a:lnTo>
                    <a:pt x="64" y="0"/>
                  </a:lnTo>
                  <a:lnTo>
                    <a:pt x="70" y="1"/>
                  </a:lnTo>
                  <a:lnTo>
                    <a:pt x="77" y="2"/>
                  </a:lnTo>
                  <a:lnTo>
                    <a:pt x="83" y="3"/>
                  </a:lnTo>
                  <a:lnTo>
                    <a:pt x="89" y="5"/>
                  </a:lnTo>
                  <a:lnTo>
                    <a:pt x="94" y="8"/>
                  </a:lnTo>
                  <a:lnTo>
                    <a:pt x="100" y="11"/>
                  </a:lnTo>
                  <a:lnTo>
                    <a:pt x="105" y="14"/>
                  </a:lnTo>
                  <a:lnTo>
                    <a:pt x="109" y="19"/>
                  </a:lnTo>
                  <a:lnTo>
                    <a:pt x="113" y="23"/>
                  </a:lnTo>
                  <a:lnTo>
                    <a:pt x="117" y="28"/>
                  </a:lnTo>
                  <a:lnTo>
                    <a:pt x="120" y="33"/>
                  </a:lnTo>
                  <a:lnTo>
                    <a:pt x="123" y="38"/>
                  </a:lnTo>
                  <a:lnTo>
                    <a:pt x="125" y="44"/>
                  </a:lnTo>
                  <a:lnTo>
                    <a:pt x="127" y="50"/>
                  </a:lnTo>
                  <a:lnTo>
                    <a:pt x="128" y="56"/>
                  </a:lnTo>
                  <a:lnTo>
                    <a:pt x="128" y="63"/>
                  </a:lnTo>
                  <a:close/>
                  <a:moveTo>
                    <a:pt x="117" y="58"/>
                  </a:moveTo>
                  <a:lnTo>
                    <a:pt x="116" y="53"/>
                  </a:lnTo>
                  <a:lnTo>
                    <a:pt x="115" y="48"/>
                  </a:lnTo>
                  <a:lnTo>
                    <a:pt x="113" y="43"/>
                  </a:lnTo>
                  <a:lnTo>
                    <a:pt x="111" y="39"/>
                  </a:lnTo>
                  <a:lnTo>
                    <a:pt x="108" y="34"/>
                  </a:lnTo>
                  <a:lnTo>
                    <a:pt x="105" y="30"/>
                  </a:lnTo>
                  <a:lnTo>
                    <a:pt x="102" y="27"/>
                  </a:lnTo>
                  <a:lnTo>
                    <a:pt x="98" y="23"/>
                  </a:lnTo>
                  <a:lnTo>
                    <a:pt x="94" y="20"/>
                  </a:lnTo>
                  <a:lnTo>
                    <a:pt x="90" y="18"/>
                  </a:lnTo>
                  <a:lnTo>
                    <a:pt x="85" y="15"/>
                  </a:lnTo>
                  <a:lnTo>
                    <a:pt x="80" y="14"/>
                  </a:lnTo>
                  <a:lnTo>
                    <a:pt x="75" y="12"/>
                  </a:lnTo>
                  <a:lnTo>
                    <a:pt x="70" y="11"/>
                  </a:lnTo>
                  <a:lnTo>
                    <a:pt x="64" y="11"/>
                  </a:lnTo>
                  <a:lnTo>
                    <a:pt x="59" y="11"/>
                  </a:lnTo>
                  <a:lnTo>
                    <a:pt x="54" y="12"/>
                  </a:lnTo>
                  <a:lnTo>
                    <a:pt x="49" y="13"/>
                  </a:lnTo>
                  <a:lnTo>
                    <a:pt x="44" y="15"/>
                  </a:lnTo>
                  <a:lnTo>
                    <a:pt x="39" y="17"/>
                  </a:lnTo>
                  <a:lnTo>
                    <a:pt x="35" y="20"/>
                  </a:lnTo>
                  <a:lnTo>
                    <a:pt x="31" y="23"/>
                  </a:lnTo>
                  <a:lnTo>
                    <a:pt x="27" y="26"/>
                  </a:lnTo>
                  <a:lnTo>
                    <a:pt x="23" y="30"/>
                  </a:lnTo>
                  <a:lnTo>
                    <a:pt x="20" y="34"/>
                  </a:lnTo>
                  <a:lnTo>
                    <a:pt x="17" y="38"/>
                  </a:lnTo>
                  <a:lnTo>
                    <a:pt x="15" y="43"/>
                  </a:lnTo>
                  <a:lnTo>
                    <a:pt x="13" y="47"/>
                  </a:lnTo>
                  <a:lnTo>
                    <a:pt x="12" y="52"/>
                  </a:lnTo>
                  <a:lnTo>
                    <a:pt x="11" y="57"/>
                  </a:lnTo>
                  <a:lnTo>
                    <a:pt x="11" y="63"/>
                  </a:lnTo>
                  <a:lnTo>
                    <a:pt x="11" y="68"/>
                  </a:lnTo>
                  <a:lnTo>
                    <a:pt x="12" y="73"/>
                  </a:lnTo>
                  <a:lnTo>
                    <a:pt x="13" y="78"/>
                  </a:lnTo>
                  <a:lnTo>
                    <a:pt x="15" y="83"/>
                  </a:lnTo>
                  <a:lnTo>
                    <a:pt x="17" y="87"/>
                  </a:lnTo>
                  <a:lnTo>
                    <a:pt x="20" y="92"/>
                  </a:lnTo>
                  <a:lnTo>
                    <a:pt x="23" y="96"/>
                  </a:lnTo>
                  <a:lnTo>
                    <a:pt x="26" y="100"/>
                  </a:lnTo>
                  <a:lnTo>
                    <a:pt x="30" y="103"/>
                  </a:lnTo>
                  <a:lnTo>
                    <a:pt x="34" y="106"/>
                  </a:lnTo>
                  <a:lnTo>
                    <a:pt x="39" y="108"/>
                  </a:lnTo>
                  <a:lnTo>
                    <a:pt x="43" y="111"/>
                  </a:lnTo>
                  <a:lnTo>
                    <a:pt x="48" y="112"/>
                  </a:lnTo>
                  <a:lnTo>
                    <a:pt x="53" y="114"/>
                  </a:lnTo>
                  <a:lnTo>
                    <a:pt x="58" y="115"/>
                  </a:lnTo>
                  <a:lnTo>
                    <a:pt x="64" y="115"/>
                  </a:lnTo>
                  <a:lnTo>
                    <a:pt x="69" y="115"/>
                  </a:lnTo>
                  <a:lnTo>
                    <a:pt x="75" y="114"/>
                  </a:lnTo>
                  <a:lnTo>
                    <a:pt x="80" y="113"/>
                  </a:lnTo>
                  <a:lnTo>
                    <a:pt x="85" y="111"/>
                  </a:lnTo>
                  <a:lnTo>
                    <a:pt x="89" y="109"/>
                  </a:lnTo>
                  <a:lnTo>
                    <a:pt x="94" y="106"/>
                  </a:lnTo>
                  <a:lnTo>
                    <a:pt x="98" y="103"/>
                  </a:lnTo>
                  <a:lnTo>
                    <a:pt x="101" y="100"/>
                  </a:lnTo>
                  <a:lnTo>
                    <a:pt x="105" y="96"/>
                  </a:lnTo>
                  <a:lnTo>
                    <a:pt x="108" y="92"/>
                  </a:lnTo>
                  <a:lnTo>
                    <a:pt x="111" y="88"/>
                  </a:lnTo>
                  <a:lnTo>
                    <a:pt x="113" y="83"/>
                  </a:lnTo>
                  <a:lnTo>
                    <a:pt x="115" y="79"/>
                  </a:lnTo>
                  <a:lnTo>
                    <a:pt x="116" y="74"/>
                  </a:lnTo>
                  <a:lnTo>
                    <a:pt x="117" y="69"/>
                  </a:lnTo>
                  <a:lnTo>
                    <a:pt x="117" y="63"/>
                  </a:lnTo>
                  <a:lnTo>
                    <a:pt x="117" y="58"/>
                  </a:lnTo>
                  <a:close/>
                </a:path>
              </a:pathLst>
            </a:custGeom>
            <a:solidFill>
              <a:srgbClr val="8956A3"/>
            </a:solidFill>
            <a:ln w="1588" cap="flat">
              <a:solidFill>
                <a:srgbClr val="8956A3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46" name="Freeform 479"/>
            <p:cNvSpPr>
              <a:spLocks noEditPoints="1"/>
            </p:cNvSpPr>
            <p:nvPr/>
          </p:nvSpPr>
          <p:spPr bwMode="auto">
            <a:xfrm>
              <a:off x="1618" y="2344"/>
              <a:ext cx="61" cy="60"/>
            </a:xfrm>
            <a:custGeom>
              <a:avLst/>
              <a:gdLst>
                <a:gd name="T0" fmla="*/ 873 w 881"/>
                <a:gd name="T1" fmla="*/ 521 h 881"/>
                <a:gd name="T2" fmla="*/ 843 w 881"/>
                <a:gd name="T3" fmla="*/ 619 h 881"/>
                <a:gd name="T4" fmla="*/ 757 w 881"/>
                <a:gd name="T5" fmla="*/ 746 h 881"/>
                <a:gd name="T6" fmla="*/ 680 w 881"/>
                <a:gd name="T7" fmla="*/ 810 h 881"/>
                <a:gd name="T8" fmla="*/ 537 w 881"/>
                <a:gd name="T9" fmla="*/ 870 h 881"/>
                <a:gd name="T10" fmla="*/ 433 w 881"/>
                <a:gd name="T11" fmla="*/ 880 h 881"/>
                <a:gd name="T12" fmla="*/ 277 w 881"/>
                <a:gd name="T13" fmla="*/ 849 h 881"/>
                <a:gd name="T14" fmla="*/ 188 w 881"/>
                <a:gd name="T15" fmla="*/ 801 h 881"/>
                <a:gd name="T16" fmla="*/ 80 w 881"/>
                <a:gd name="T17" fmla="*/ 692 h 881"/>
                <a:gd name="T18" fmla="*/ 32 w 881"/>
                <a:gd name="T19" fmla="*/ 604 h 881"/>
                <a:gd name="T20" fmla="*/ 1 w 881"/>
                <a:gd name="T21" fmla="*/ 448 h 881"/>
                <a:gd name="T22" fmla="*/ 11 w 881"/>
                <a:gd name="T23" fmla="*/ 345 h 881"/>
                <a:gd name="T24" fmla="*/ 73 w 881"/>
                <a:gd name="T25" fmla="*/ 201 h 881"/>
                <a:gd name="T26" fmla="*/ 135 w 881"/>
                <a:gd name="T27" fmla="*/ 125 h 881"/>
                <a:gd name="T28" fmla="*/ 262 w 881"/>
                <a:gd name="T29" fmla="*/ 39 h 881"/>
                <a:gd name="T30" fmla="*/ 361 w 881"/>
                <a:gd name="T31" fmla="*/ 8 h 881"/>
                <a:gd name="T32" fmla="*/ 521 w 881"/>
                <a:gd name="T33" fmla="*/ 8 h 881"/>
                <a:gd name="T34" fmla="*/ 619 w 881"/>
                <a:gd name="T35" fmla="*/ 39 h 881"/>
                <a:gd name="T36" fmla="*/ 746 w 881"/>
                <a:gd name="T37" fmla="*/ 124 h 881"/>
                <a:gd name="T38" fmla="*/ 810 w 881"/>
                <a:gd name="T39" fmla="*/ 201 h 881"/>
                <a:gd name="T40" fmla="*/ 870 w 881"/>
                <a:gd name="T41" fmla="*/ 345 h 881"/>
                <a:gd name="T42" fmla="*/ 714 w 881"/>
                <a:gd name="T43" fmla="*/ 376 h 881"/>
                <a:gd name="T44" fmla="*/ 702 w 881"/>
                <a:gd name="T45" fmla="*/ 339 h 881"/>
                <a:gd name="T46" fmla="*/ 634 w 881"/>
                <a:gd name="T47" fmla="*/ 238 h 881"/>
                <a:gd name="T48" fmla="*/ 603 w 881"/>
                <a:gd name="T49" fmla="*/ 212 h 881"/>
                <a:gd name="T50" fmla="*/ 490 w 881"/>
                <a:gd name="T51" fmla="*/ 164 h 881"/>
                <a:gd name="T52" fmla="*/ 448 w 881"/>
                <a:gd name="T53" fmla="*/ 160 h 881"/>
                <a:gd name="T54" fmla="*/ 324 w 881"/>
                <a:gd name="T55" fmla="*/ 185 h 881"/>
                <a:gd name="T56" fmla="*/ 291 w 881"/>
                <a:gd name="T57" fmla="*/ 204 h 881"/>
                <a:gd name="T58" fmla="*/ 204 w 881"/>
                <a:gd name="T59" fmla="*/ 291 h 881"/>
                <a:gd name="T60" fmla="*/ 185 w 881"/>
                <a:gd name="T61" fmla="*/ 324 h 881"/>
                <a:gd name="T62" fmla="*/ 160 w 881"/>
                <a:gd name="T63" fmla="*/ 448 h 881"/>
                <a:gd name="T64" fmla="*/ 164 w 881"/>
                <a:gd name="T65" fmla="*/ 490 h 881"/>
                <a:gd name="T66" fmla="*/ 212 w 881"/>
                <a:gd name="T67" fmla="*/ 603 h 881"/>
                <a:gd name="T68" fmla="*/ 238 w 881"/>
                <a:gd name="T69" fmla="*/ 634 h 881"/>
                <a:gd name="T70" fmla="*/ 339 w 881"/>
                <a:gd name="T71" fmla="*/ 702 h 881"/>
                <a:gd name="T72" fmla="*/ 376 w 881"/>
                <a:gd name="T73" fmla="*/ 714 h 881"/>
                <a:gd name="T74" fmla="*/ 506 w 881"/>
                <a:gd name="T75" fmla="*/ 714 h 881"/>
                <a:gd name="T76" fmla="*/ 542 w 881"/>
                <a:gd name="T77" fmla="*/ 702 h 881"/>
                <a:gd name="T78" fmla="*/ 645 w 881"/>
                <a:gd name="T79" fmla="*/ 633 h 881"/>
                <a:gd name="T80" fmla="*/ 669 w 881"/>
                <a:gd name="T81" fmla="*/ 603 h 881"/>
                <a:gd name="T82" fmla="*/ 717 w 881"/>
                <a:gd name="T83" fmla="*/ 490 h 881"/>
                <a:gd name="T84" fmla="*/ 721 w 881"/>
                <a:gd name="T85" fmla="*/ 448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81" h="881">
                  <a:moveTo>
                    <a:pt x="880" y="433"/>
                  </a:moveTo>
                  <a:cubicBezTo>
                    <a:pt x="881" y="438"/>
                    <a:pt x="881" y="443"/>
                    <a:pt x="880" y="448"/>
                  </a:cubicBezTo>
                  <a:lnTo>
                    <a:pt x="873" y="521"/>
                  </a:lnTo>
                  <a:cubicBezTo>
                    <a:pt x="873" y="527"/>
                    <a:pt x="871" y="532"/>
                    <a:pt x="870" y="537"/>
                  </a:cubicBezTo>
                  <a:lnTo>
                    <a:pt x="849" y="604"/>
                  </a:lnTo>
                  <a:cubicBezTo>
                    <a:pt x="847" y="609"/>
                    <a:pt x="845" y="614"/>
                    <a:pt x="843" y="619"/>
                  </a:cubicBezTo>
                  <a:lnTo>
                    <a:pt x="810" y="680"/>
                  </a:lnTo>
                  <a:cubicBezTo>
                    <a:pt x="807" y="684"/>
                    <a:pt x="805" y="688"/>
                    <a:pt x="801" y="692"/>
                  </a:cubicBezTo>
                  <a:lnTo>
                    <a:pt x="757" y="746"/>
                  </a:lnTo>
                  <a:cubicBezTo>
                    <a:pt x="754" y="750"/>
                    <a:pt x="750" y="754"/>
                    <a:pt x="746" y="757"/>
                  </a:cubicBezTo>
                  <a:lnTo>
                    <a:pt x="692" y="801"/>
                  </a:lnTo>
                  <a:cubicBezTo>
                    <a:pt x="688" y="805"/>
                    <a:pt x="684" y="807"/>
                    <a:pt x="680" y="810"/>
                  </a:cubicBezTo>
                  <a:lnTo>
                    <a:pt x="619" y="843"/>
                  </a:lnTo>
                  <a:cubicBezTo>
                    <a:pt x="614" y="845"/>
                    <a:pt x="609" y="847"/>
                    <a:pt x="604" y="849"/>
                  </a:cubicBezTo>
                  <a:lnTo>
                    <a:pt x="537" y="870"/>
                  </a:lnTo>
                  <a:cubicBezTo>
                    <a:pt x="532" y="871"/>
                    <a:pt x="527" y="873"/>
                    <a:pt x="521" y="873"/>
                  </a:cubicBezTo>
                  <a:lnTo>
                    <a:pt x="448" y="880"/>
                  </a:lnTo>
                  <a:cubicBezTo>
                    <a:pt x="443" y="881"/>
                    <a:pt x="438" y="881"/>
                    <a:pt x="433" y="880"/>
                  </a:cubicBezTo>
                  <a:lnTo>
                    <a:pt x="361" y="873"/>
                  </a:lnTo>
                  <a:cubicBezTo>
                    <a:pt x="355" y="873"/>
                    <a:pt x="350" y="872"/>
                    <a:pt x="345" y="870"/>
                  </a:cubicBezTo>
                  <a:lnTo>
                    <a:pt x="277" y="849"/>
                  </a:lnTo>
                  <a:cubicBezTo>
                    <a:pt x="272" y="847"/>
                    <a:pt x="267" y="845"/>
                    <a:pt x="262" y="843"/>
                  </a:cubicBezTo>
                  <a:lnTo>
                    <a:pt x="201" y="810"/>
                  </a:lnTo>
                  <a:cubicBezTo>
                    <a:pt x="197" y="807"/>
                    <a:pt x="192" y="804"/>
                    <a:pt x="188" y="801"/>
                  </a:cubicBezTo>
                  <a:lnTo>
                    <a:pt x="135" y="757"/>
                  </a:lnTo>
                  <a:cubicBezTo>
                    <a:pt x="131" y="754"/>
                    <a:pt x="128" y="750"/>
                    <a:pt x="124" y="746"/>
                  </a:cubicBezTo>
                  <a:lnTo>
                    <a:pt x="80" y="692"/>
                  </a:lnTo>
                  <a:cubicBezTo>
                    <a:pt x="77" y="688"/>
                    <a:pt x="75" y="684"/>
                    <a:pt x="73" y="680"/>
                  </a:cubicBezTo>
                  <a:lnTo>
                    <a:pt x="39" y="619"/>
                  </a:lnTo>
                  <a:cubicBezTo>
                    <a:pt x="36" y="615"/>
                    <a:pt x="34" y="610"/>
                    <a:pt x="32" y="604"/>
                  </a:cubicBezTo>
                  <a:lnTo>
                    <a:pt x="11" y="537"/>
                  </a:lnTo>
                  <a:cubicBezTo>
                    <a:pt x="9" y="532"/>
                    <a:pt x="8" y="527"/>
                    <a:pt x="8" y="521"/>
                  </a:cubicBezTo>
                  <a:lnTo>
                    <a:pt x="1" y="448"/>
                  </a:lnTo>
                  <a:cubicBezTo>
                    <a:pt x="0" y="443"/>
                    <a:pt x="0" y="438"/>
                    <a:pt x="1" y="433"/>
                  </a:cubicBezTo>
                  <a:lnTo>
                    <a:pt x="8" y="361"/>
                  </a:lnTo>
                  <a:cubicBezTo>
                    <a:pt x="8" y="355"/>
                    <a:pt x="9" y="350"/>
                    <a:pt x="11" y="345"/>
                  </a:cubicBezTo>
                  <a:lnTo>
                    <a:pt x="32" y="277"/>
                  </a:lnTo>
                  <a:cubicBezTo>
                    <a:pt x="34" y="272"/>
                    <a:pt x="36" y="266"/>
                    <a:pt x="39" y="262"/>
                  </a:cubicBezTo>
                  <a:lnTo>
                    <a:pt x="73" y="201"/>
                  </a:lnTo>
                  <a:cubicBezTo>
                    <a:pt x="75" y="196"/>
                    <a:pt x="78" y="192"/>
                    <a:pt x="81" y="188"/>
                  </a:cubicBezTo>
                  <a:lnTo>
                    <a:pt x="125" y="135"/>
                  </a:lnTo>
                  <a:cubicBezTo>
                    <a:pt x="128" y="132"/>
                    <a:pt x="132" y="128"/>
                    <a:pt x="135" y="125"/>
                  </a:cubicBezTo>
                  <a:lnTo>
                    <a:pt x="188" y="81"/>
                  </a:lnTo>
                  <a:cubicBezTo>
                    <a:pt x="192" y="78"/>
                    <a:pt x="196" y="75"/>
                    <a:pt x="201" y="73"/>
                  </a:cubicBezTo>
                  <a:lnTo>
                    <a:pt x="262" y="39"/>
                  </a:lnTo>
                  <a:cubicBezTo>
                    <a:pt x="266" y="36"/>
                    <a:pt x="272" y="34"/>
                    <a:pt x="277" y="32"/>
                  </a:cubicBezTo>
                  <a:lnTo>
                    <a:pt x="345" y="11"/>
                  </a:lnTo>
                  <a:cubicBezTo>
                    <a:pt x="350" y="9"/>
                    <a:pt x="355" y="8"/>
                    <a:pt x="361" y="8"/>
                  </a:cubicBezTo>
                  <a:lnTo>
                    <a:pt x="433" y="1"/>
                  </a:lnTo>
                  <a:cubicBezTo>
                    <a:pt x="438" y="0"/>
                    <a:pt x="443" y="0"/>
                    <a:pt x="448" y="1"/>
                  </a:cubicBezTo>
                  <a:lnTo>
                    <a:pt x="521" y="8"/>
                  </a:lnTo>
                  <a:cubicBezTo>
                    <a:pt x="527" y="8"/>
                    <a:pt x="532" y="9"/>
                    <a:pt x="537" y="11"/>
                  </a:cubicBezTo>
                  <a:lnTo>
                    <a:pt x="604" y="32"/>
                  </a:lnTo>
                  <a:cubicBezTo>
                    <a:pt x="610" y="34"/>
                    <a:pt x="615" y="36"/>
                    <a:pt x="619" y="39"/>
                  </a:cubicBezTo>
                  <a:lnTo>
                    <a:pt x="680" y="73"/>
                  </a:lnTo>
                  <a:cubicBezTo>
                    <a:pt x="685" y="75"/>
                    <a:pt x="688" y="77"/>
                    <a:pt x="692" y="80"/>
                  </a:cubicBezTo>
                  <a:lnTo>
                    <a:pt x="746" y="124"/>
                  </a:lnTo>
                  <a:cubicBezTo>
                    <a:pt x="750" y="128"/>
                    <a:pt x="754" y="131"/>
                    <a:pt x="757" y="135"/>
                  </a:cubicBezTo>
                  <a:lnTo>
                    <a:pt x="801" y="188"/>
                  </a:lnTo>
                  <a:cubicBezTo>
                    <a:pt x="804" y="192"/>
                    <a:pt x="807" y="197"/>
                    <a:pt x="810" y="201"/>
                  </a:cubicBezTo>
                  <a:lnTo>
                    <a:pt x="843" y="262"/>
                  </a:lnTo>
                  <a:cubicBezTo>
                    <a:pt x="845" y="267"/>
                    <a:pt x="847" y="272"/>
                    <a:pt x="849" y="277"/>
                  </a:cubicBezTo>
                  <a:lnTo>
                    <a:pt x="870" y="345"/>
                  </a:lnTo>
                  <a:cubicBezTo>
                    <a:pt x="872" y="350"/>
                    <a:pt x="873" y="355"/>
                    <a:pt x="873" y="361"/>
                  </a:cubicBezTo>
                  <a:lnTo>
                    <a:pt x="880" y="433"/>
                  </a:lnTo>
                  <a:close/>
                  <a:moveTo>
                    <a:pt x="714" y="376"/>
                  </a:moveTo>
                  <a:lnTo>
                    <a:pt x="717" y="392"/>
                  </a:lnTo>
                  <a:lnTo>
                    <a:pt x="696" y="324"/>
                  </a:lnTo>
                  <a:lnTo>
                    <a:pt x="702" y="339"/>
                  </a:lnTo>
                  <a:lnTo>
                    <a:pt x="669" y="278"/>
                  </a:lnTo>
                  <a:lnTo>
                    <a:pt x="678" y="291"/>
                  </a:lnTo>
                  <a:lnTo>
                    <a:pt x="634" y="238"/>
                  </a:lnTo>
                  <a:lnTo>
                    <a:pt x="645" y="248"/>
                  </a:lnTo>
                  <a:lnTo>
                    <a:pt x="591" y="204"/>
                  </a:lnTo>
                  <a:lnTo>
                    <a:pt x="603" y="212"/>
                  </a:lnTo>
                  <a:lnTo>
                    <a:pt x="542" y="178"/>
                  </a:lnTo>
                  <a:lnTo>
                    <a:pt x="557" y="185"/>
                  </a:lnTo>
                  <a:lnTo>
                    <a:pt x="490" y="164"/>
                  </a:lnTo>
                  <a:lnTo>
                    <a:pt x="506" y="167"/>
                  </a:lnTo>
                  <a:lnTo>
                    <a:pt x="433" y="160"/>
                  </a:lnTo>
                  <a:lnTo>
                    <a:pt x="448" y="160"/>
                  </a:lnTo>
                  <a:lnTo>
                    <a:pt x="376" y="167"/>
                  </a:lnTo>
                  <a:lnTo>
                    <a:pt x="392" y="164"/>
                  </a:lnTo>
                  <a:lnTo>
                    <a:pt x="324" y="185"/>
                  </a:lnTo>
                  <a:lnTo>
                    <a:pt x="339" y="178"/>
                  </a:lnTo>
                  <a:lnTo>
                    <a:pt x="278" y="212"/>
                  </a:lnTo>
                  <a:lnTo>
                    <a:pt x="291" y="204"/>
                  </a:lnTo>
                  <a:lnTo>
                    <a:pt x="238" y="248"/>
                  </a:lnTo>
                  <a:lnTo>
                    <a:pt x="248" y="238"/>
                  </a:lnTo>
                  <a:lnTo>
                    <a:pt x="204" y="291"/>
                  </a:lnTo>
                  <a:lnTo>
                    <a:pt x="212" y="278"/>
                  </a:lnTo>
                  <a:lnTo>
                    <a:pt x="178" y="339"/>
                  </a:lnTo>
                  <a:lnTo>
                    <a:pt x="185" y="324"/>
                  </a:lnTo>
                  <a:lnTo>
                    <a:pt x="164" y="392"/>
                  </a:lnTo>
                  <a:lnTo>
                    <a:pt x="167" y="376"/>
                  </a:lnTo>
                  <a:lnTo>
                    <a:pt x="160" y="448"/>
                  </a:lnTo>
                  <a:lnTo>
                    <a:pt x="160" y="433"/>
                  </a:lnTo>
                  <a:lnTo>
                    <a:pt x="167" y="506"/>
                  </a:lnTo>
                  <a:lnTo>
                    <a:pt x="164" y="490"/>
                  </a:lnTo>
                  <a:lnTo>
                    <a:pt x="185" y="557"/>
                  </a:lnTo>
                  <a:lnTo>
                    <a:pt x="178" y="542"/>
                  </a:lnTo>
                  <a:lnTo>
                    <a:pt x="212" y="603"/>
                  </a:lnTo>
                  <a:lnTo>
                    <a:pt x="204" y="591"/>
                  </a:lnTo>
                  <a:lnTo>
                    <a:pt x="248" y="645"/>
                  </a:lnTo>
                  <a:lnTo>
                    <a:pt x="238" y="634"/>
                  </a:lnTo>
                  <a:lnTo>
                    <a:pt x="291" y="678"/>
                  </a:lnTo>
                  <a:lnTo>
                    <a:pt x="278" y="669"/>
                  </a:lnTo>
                  <a:lnTo>
                    <a:pt x="339" y="702"/>
                  </a:lnTo>
                  <a:lnTo>
                    <a:pt x="324" y="696"/>
                  </a:lnTo>
                  <a:lnTo>
                    <a:pt x="392" y="717"/>
                  </a:lnTo>
                  <a:lnTo>
                    <a:pt x="376" y="714"/>
                  </a:lnTo>
                  <a:lnTo>
                    <a:pt x="448" y="721"/>
                  </a:lnTo>
                  <a:lnTo>
                    <a:pt x="433" y="721"/>
                  </a:lnTo>
                  <a:lnTo>
                    <a:pt x="506" y="714"/>
                  </a:lnTo>
                  <a:lnTo>
                    <a:pt x="490" y="717"/>
                  </a:lnTo>
                  <a:lnTo>
                    <a:pt x="557" y="696"/>
                  </a:lnTo>
                  <a:lnTo>
                    <a:pt x="542" y="702"/>
                  </a:lnTo>
                  <a:lnTo>
                    <a:pt x="603" y="669"/>
                  </a:lnTo>
                  <a:lnTo>
                    <a:pt x="591" y="677"/>
                  </a:lnTo>
                  <a:lnTo>
                    <a:pt x="645" y="633"/>
                  </a:lnTo>
                  <a:lnTo>
                    <a:pt x="633" y="645"/>
                  </a:lnTo>
                  <a:lnTo>
                    <a:pt x="677" y="591"/>
                  </a:lnTo>
                  <a:lnTo>
                    <a:pt x="669" y="603"/>
                  </a:lnTo>
                  <a:lnTo>
                    <a:pt x="702" y="542"/>
                  </a:lnTo>
                  <a:lnTo>
                    <a:pt x="696" y="557"/>
                  </a:lnTo>
                  <a:lnTo>
                    <a:pt x="717" y="490"/>
                  </a:lnTo>
                  <a:lnTo>
                    <a:pt x="714" y="506"/>
                  </a:lnTo>
                  <a:lnTo>
                    <a:pt x="721" y="433"/>
                  </a:lnTo>
                  <a:lnTo>
                    <a:pt x="721" y="448"/>
                  </a:lnTo>
                  <a:lnTo>
                    <a:pt x="714" y="376"/>
                  </a:lnTo>
                  <a:close/>
                </a:path>
              </a:pathLst>
            </a:custGeom>
            <a:solidFill>
              <a:srgbClr val="8956A3"/>
            </a:solidFill>
            <a:ln w="1588" cap="flat">
              <a:solidFill>
                <a:srgbClr val="8956A3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47" name="Freeform 480"/>
            <p:cNvSpPr>
              <a:spLocks noEditPoints="1"/>
            </p:cNvSpPr>
            <p:nvPr/>
          </p:nvSpPr>
          <p:spPr bwMode="auto">
            <a:xfrm>
              <a:off x="1794" y="2225"/>
              <a:ext cx="29" cy="28"/>
            </a:xfrm>
            <a:custGeom>
              <a:avLst/>
              <a:gdLst>
                <a:gd name="T0" fmla="*/ 415 w 417"/>
                <a:gd name="T1" fmla="*/ 224 h 417"/>
                <a:gd name="T2" fmla="*/ 393 w 417"/>
                <a:gd name="T3" fmla="*/ 302 h 417"/>
                <a:gd name="T4" fmla="*/ 343 w 417"/>
                <a:gd name="T5" fmla="*/ 366 h 417"/>
                <a:gd name="T6" fmla="*/ 274 w 417"/>
                <a:gd name="T7" fmla="*/ 405 h 417"/>
                <a:gd name="T8" fmla="*/ 193 w 417"/>
                <a:gd name="T9" fmla="*/ 415 h 417"/>
                <a:gd name="T10" fmla="*/ 114 w 417"/>
                <a:gd name="T11" fmla="*/ 393 h 417"/>
                <a:gd name="T12" fmla="*/ 52 w 417"/>
                <a:gd name="T13" fmla="*/ 345 h 417"/>
                <a:gd name="T14" fmla="*/ 12 w 417"/>
                <a:gd name="T15" fmla="*/ 274 h 417"/>
                <a:gd name="T16" fmla="*/ 2 w 417"/>
                <a:gd name="T17" fmla="*/ 193 h 417"/>
                <a:gd name="T18" fmla="*/ 25 w 417"/>
                <a:gd name="T19" fmla="*/ 113 h 417"/>
                <a:gd name="T20" fmla="*/ 73 w 417"/>
                <a:gd name="T21" fmla="*/ 53 h 417"/>
                <a:gd name="T22" fmla="*/ 143 w 417"/>
                <a:gd name="T23" fmla="*/ 12 h 417"/>
                <a:gd name="T24" fmla="*/ 224 w 417"/>
                <a:gd name="T25" fmla="*/ 2 h 417"/>
                <a:gd name="T26" fmla="*/ 304 w 417"/>
                <a:gd name="T27" fmla="*/ 24 h 417"/>
                <a:gd name="T28" fmla="*/ 366 w 417"/>
                <a:gd name="T29" fmla="*/ 74 h 417"/>
                <a:gd name="T30" fmla="*/ 405 w 417"/>
                <a:gd name="T31" fmla="*/ 143 h 417"/>
                <a:gd name="T32" fmla="*/ 248 w 417"/>
                <a:gd name="T33" fmla="*/ 174 h 417"/>
                <a:gd name="T34" fmla="*/ 233 w 417"/>
                <a:gd name="T35" fmla="*/ 163 h 417"/>
                <a:gd name="T36" fmla="*/ 213 w 417"/>
                <a:gd name="T37" fmla="*/ 157 h 417"/>
                <a:gd name="T38" fmla="*/ 193 w 417"/>
                <a:gd name="T39" fmla="*/ 159 h 417"/>
                <a:gd name="T40" fmla="*/ 174 w 417"/>
                <a:gd name="T41" fmla="*/ 169 h 417"/>
                <a:gd name="T42" fmla="*/ 164 w 417"/>
                <a:gd name="T43" fmla="*/ 184 h 417"/>
                <a:gd name="T44" fmla="*/ 156 w 417"/>
                <a:gd name="T45" fmla="*/ 204 h 417"/>
                <a:gd name="T46" fmla="*/ 159 w 417"/>
                <a:gd name="T47" fmla="*/ 224 h 417"/>
                <a:gd name="T48" fmla="*/ 169 w 417"/>
                <a:gd name="T49" fmla="*/ 243 h 417"/>
                <a:gd name="T50" fmla="*/ 185 w 417"/>
                <a:gd name="T51" fmla="*/ 254 h 417"/>
                <a:gd name="T52" fmla="*/ 203 w 417"/>
                <a:gd name="T53" fmla="*/ 260 h 417"/>
                <a:gd name="T54" fmla="*/ 224 w 417"/>
                <a:gd name="T55" fmla="*/ 258 h 417"/>
                <a:gd name="T56" fmla="*/ 243 w 417"/>
                <a:gd name="T57" fmla="*/ 248 h 417"/>
                <a:gd name="T58" fmla="*/ 255 w 417"/>
                <a:gd name="T59" fmla="*/ 233 h 417"/>
                <a:gd name="T60" fmla="*/ 260 w 417"/>
                <a:gd name="T61" fmla="*/ 214 h 417"/>
                <a:gd name="T62" fmla="*/ 258 w 417"/>
                <a:gd name="T63" fmla="*/ 193 h 417"/>
                <a:gd name="T64" fmla="*/ 248 w 417"/>
                <a:gd name="T65" fmla="*/ 174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17" h="417">
                  <a:moveTo>
                    <a:pt x="415" y="193"/>
                  </a:moveTo>
                  <a:cubicBezTo>
                    <a:pt x="417" y="203"/>
                    <a:pt x="417" y="214"/>
                    <a:pt x="415" y="224"/>
                  </a:cubicBezTo>
                  <a:lnTo>
                    <a:pt x="405" y="274"/>
                  </a:lnTo>
                  <a:cubicBezTo>
                    <a:pt x="403" y="284"/>
                    <a:pt x="399" y="294"/>
                    <a:pt x="393" y="302"/>
                  </a:cubicBezTo>
                  <a:lnTo>
                    <a:pt x="366" y="343"/>
                  </a:lnTo>
                  <a:cubicBezTo>
                    <a:pt x="360" y="353"/>
                    <a:pt x="353" y="360"/>
                    <a:pt x="343" y="366"/>
                  </a:cubicBezTo>
                  <a:lnTo>
                    <a:pt x="302" y="393"/>
                  </a:lnTo>
                  <a:cubicBezTo>
                    <a:pt x="294" y="399"/>
                    <a:pt x="284" y="403"/>
                    <a:pt x="274" y="405"/>
                  </a:cubicBezTo>
                  <a:lnTo>
                    <a:pt x="224" y="415"/>
                  </a:lnTo>
                  <a:cubicBezTo>
                    <a:pt x="214" y="417"/>
                    <a:pt x="203" y="417"/>
                    <a:pt x="193" y="415"/>
                  </a:cubicBezTo>
                  <a:lnTo>
                    <a:pt x="143" y="405"/>
                  </a:lnTo>
                  <a:cubicBezTo>
                    <a:pt x="132" y="403"/>
                    <a:pt x="122" y="399"/>
                    <a:pt x="114" y="393"/>
                  </a:cubicBezTo>
                  <a:lnTo>
                    <a:pt x="74" y="366"/>
                  </a:lnTo>
                  <a:cubicBezTo>
                    <a:pt x="65" y="360"/>
                    <a:pt x="58" y="353"/>
                    <a:pt x="52" y="345"/>
                  </a:cubicBezTo>
                  <a:lnTo>
                    <a:pt x="24" y="304"/>
                  </a:lnTo>
                  <a:cubicBezTo>
                    <a:pt x="18" y="295"/>
                    <a:pt x="14" y="285"/>
                    <a:pt x="12" y="274"/>
                  </a:cubicBezTo>
                  <a:lnTo>
                    <a:pt x="2" y="224"/>
                  </a:lnTo>
                  <a:cubicBezTo>
                    <a:pt x="0" y="214"/>
                    <a:pt x="0" y="203"/>
                    <a:pt x="2" y="193"/>
                  </a:cubicBezTo>
                  <a:lnTo>
                    <a:pt x="12" y="143"/>
                  </a:lnTo>
                  <a:cubicBezTo>
                    <a:pt x="14" y="132"/>
                    <a:pt x="19" y="122"/>
                    <a:pt x="25" y="113"/>
                  </a:cubicBezTo>
                  <a:lnTo>
                    <a:pt x="53" y="73"/>
                  </a:lnTo>
                  <a:cubicBezTo>
                    <a:pt x="58" y="65"/>
                    <a:pt x="65" y="58"/>
                    <a:pt x="73" y="53"/>
                  </a:cubicBezTo>
                  <a:lnTo>
                    <a:pt x="113" y="25"/>
                  </a:lnTo>
                  <a:cubicBezTo>
                    <a:pt x="122" y="19"/>
                    <a:pt x="132" y="14"/>
                    <a:pt x="143" y="12"/>
                  </a:cubicBezTo>
                  <a:lnTo>
                    <a:pt x="193" y="2"/>
                  </a:lnTo>
                  <a:cubicBezTo>
                    <a:pt x="203" y="0"/>
                    <a:pt x="214" y="0"/>
                    <a:pt x="224" y="2"/>
                  </a:cubicBezTo>
                  <a:lnTo>
                    <a:pt x="274" y="12"/>
                  </a:lnTo>
                  <a:cubicBezTo>
                    <a:pt x="285" y="14"/>
                    <a:pt x="295" y="18"/>
                    <a:pt x="304" y="24"/>
                  </a:cubicBezTo>
                  <a:lnTo>
                    <a:pt x="345" y="52"/>
                  </a:lnTo>
                  <a:cubicBezTo>
                    <a:pt x="353" y="58"/>
                    <a:pt x="360" y="65"/>
                    <a:pt x="366" y="74"/>
                  </a:cubicBezTo>
                  <a:lnTo>
                    <a:pt x="393" y="114"/>
                  </a:lnTo>
                  <a:cubicBezTo>
                    <a:pt x="399" y="122"/>
                    <a:pt x="403" y="132"/>
                    <a:pt x="405" y="143"/>
                  </a:cubicBezTo>
                  <a:lnTo>
                    <a:pt x="415" y="193"/>
                  </a:lnTo>
                  <a:close/>
                  <a:moveTo>
                    <a:pt x="248" y="174"/>
                  </a:moveTo>
                  <a:lnTo>
                    <a:pt x="260" y="203"/>
                  </a:lnTo>
                  <a:lnTo>
                    <a:pt x="233" y="163"/>
                  </a:lnTo>
                  <a:lnTo>
                    <a:pt x="254" y="185"/>
                  </a:lnTo>
                  <a:lnTo>
                    <a:pt x="213" y="157"/>
                  </a:lnTo>
                  <a:lnTo>
                    <a:pt x="243" y="169"/>
                  </a:lnTo>
                  <a:lnTo>
                    <a:pt x="193" y="159"/>
                  </a:lnTo>
                  <a:lnTo>
                    <a:pt x="224" y="159"/>
                  </a:lnTo>
                  <a:lnTo>
                    <a:pt x="174" y="169"/>
                  </a:lnTo>
                  <a:lnTo>
                    <a:pt x="204" y="156"/>
                  </a:lnTo>
                  <a:lnTo>
                    <a:pt x="164" y="184"/>
                  </a:lnTo>
                  <a:lnTo>
                    <a:pt x="184" y="164"/>
                  </a:lnTo>
                  <a:lnTo>
                    <a:pt x="156" y="204"/>
                  </a:lnTo>
                  <a:lnTo>
                    <a:pt x="169" y="174"/>
                  </a:lnTo>
                  <a:lnTo>
                    <a:pt x="159" y="224"/>
                  </a:lnTo>
                  <a:lnTo>
                    <a:pt x="159" y="193"/>
                  </a:lnTo>
                  <a:lnTo>
                    <a:pt x="169" y="243"/>
                  </a:lnTo>
                  <a:lnTo>
                    <a:pt x="157" y="213"/>
                  </a:lnTo>
                  <a:lnTo>
                    <a:pt x="185" y="254"/>
                  </a:lnTo>
                  <a:lnTo>
                    <a:pt x="163" y="233"/>
                  </a:lnTo>
                  <a:lnTo>
                    <a:pt x="203" y="260"/>
                  </a:lnTo>
                  <a:lnTo>
                    <a:pt x="174" y="248"/>
                  </a:lnTo>
                  <a:lnTo>
                    <a:pt x="224" y="258"/>
                  </a:lnTo>
                  <a:lnTo>
                    <a:pt x="193" y="258"/>
                  </a:lnTo>
                  <a:lnTo>
                    <a:pt x="243" y="248"/>
                  </a:lnTo>
                  <a:lnTo>
                    <a:pt x="214" y="260"/>
                  </a:lnTo>
                  <a:lnTo>
                    <a:pt x="255" y="233"/>
                  </a:lnTo>
                  <a:lnTo>
                    <a:pt x="233" y="255"/>
                  </a:lnTo>
                  <a:lnTo>
                    <a:pt x="260" y="214"/>
                  </a:lnTo>
                  <a:lnTo>
                    <a:pt x="248" y="243"/>
                  </a:lnTo>
                  <a:lnTo>
                    <a:pt x="258" y="193"/>
                  </a:lnTo>
                  <a:lnTo>
                    <a:pt x="258" y="224"/>
                  </a:lnTo>
                  <a:lnTo>
                    <a:pt x="248" y="174"/>
                  </a:lnTo>
                  <a:close/>
                </a:path>
              </a:pathLst>
            </a:custGeom>
            <a:solidFill>
              <a:srgbClr val="8956A3"/>
            </a:solidFill>
            <a:ln w="1588" cap="flat">
              <a:solidFill>
                <a:srgbClr val="8956A3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48" name="Freeform 481"/>
            <p:cNvSpPr>
              <a:spLocks noEditPoints="1"/>
            </p:cNvSpPr>
            <p:nvPr/>
          </p:nvSpPr>
          <p:spPr bwMode="auto">
            <a:xfrm>
              <a:off x="1930" y="2102"/>
              <a:ext cx="186" cy="182"/>
            </a:xfrm>
            <a:custGeom>
              <a:avLst/>
              <a:gdLst>
                <a:gd name="T0" fmla="*/ 184 w 186"/>
                <a:gd name="T1" fmla="*/ 109 h 182"/>
                <a:gd name="T2" fmla="*/ 175 w 186"/>
                <a:gd name="T3" fmla="*/ 134 h 182"/>
                <a:gd name="T4" fmla="*/ 159 w 186"/>
                <a:gd name="T5" fmla="*/ 155 h 182"/>
                <a:gd name="T6" fmla="*/ 137 w 186"/>
                <a:gd name="T7" fmla="*/ 171 h 182"/>
                <a:gd name="T8" fmla="*/ 112 w 186"/>
                <a:gd name="T9" fmla="*/ 180 h 182"/>
                <a:gd name="T10" fmla="*/ 83 w 186"/>
                <a:gd name="T11" fmla="*/ 181 h 182"/>
                <a:gd name="T12" fmla="*/ 57 w 186"/>
                <a:gd name="T13" fmla="*/ 175 h 182"/>
                <a:gd name="T14" fmla="*/ 34 w 186"/>
                <a:gd name="T15" fmla="*/ 161 h 182"/>
                <a:gd name="T16" fmla="*/ 16 w 186"/>
                <a:gd name="T17" fmla="*/ 142 h 182"/>
                <a:gd name="T18" fmla="*/ 4 w 186"/>
                <a:gd name="T19" fmla="*/ 118 h 182"/>
                <a:gd name="T20" fmla="*/ 0 w 186"/>
                <a:gd name="T21" fmla="*/ 91 h 182"/>
                <a:gd name="T22" fmla="*/ 4 w 186"/>
                <a:gd name="T23" fmla="*/ 64 h 182"/>
                <a:gd name="T24" fmla="*/ 15 w 186"/>
                <a:gd name="T25" fmla="*/ 40 h 182"/>
                <a:gd name="T26" fmla="*/ 33 w 186"/>
                <a:gd name="T27" fmla="*/ 21 h 182"/>
                <a:gd name="T28" fmla="*/ 56 w 186"/>
                <a:gd name="T29" fmla="*/ 7 h 182"/>
                <a:gd name="T30" fmla="*/ 83 w 186"/>
                <a:gd name="T31" fmla="*/ 1 h 182"/>
                <a:gd name="T32" fmla="*/ 111 w 186"/>
                <a:gd name="T33" fmla="*/ 2 h 182"/>
                <a:gd name="T34" fmla="*/ 137 w 186"/>
                <a:gd name="T35" fmla="*/ 11 h 182"/>
                <a:gd name="T36" fmla="*/ 158 w 186"/>
                <a:gd name="T37" fmla="*/ 26 h 182"/>
                <a:gd name="T38" fmla="*/ 174 w 186"/>
                <a:gd name="T39" fmla="*/ 47 h 182"/>
                <a:gd name="T40" fmla="*/ 184 w 186"/>
                <a:gd name="T41" fmla="*/ 72 h 182"/>
                <a:gd name="T42" fmla="*/ 174 w 186"/>
                <a:gd name="T43" fmla="*/ 83 h 182"/>
                <a:gd name="T44" fmla="*/ 168 w 186"/>
                <a:gd name="T45" fmla="*/ 60 h 182"/>
                <a:gd name="T46" fmla="*/ 156 w 186"/>
                <a:gd name="T47" fmla="*/ 40 h 182"/>
                <a:gd name="T48" fmla="*/ 139 w 186"/>
                <a:gd name="T49" fmla="*/ 25 h 182"/>
                <a:gd name="T50" fmla="*/ 117 w 186"/>
                <a:gd name="T51" fmla="*/ 15 h 182"/>
                <a:gd name="T52" fmla="*/ 93 w 186"/>
                <a:gd name="T53" fmla="*/ 11 h 182"/>
                <a:gd name="T54" fmla="*/ 68 w 186"/>
                <a:gd name="T55" fmla="*/ 14 h 182"/>
                <a:gd name="T56" fmla="*/ 47 w 186"/>
                <a:gd name="T57" fmla="*/ 24 h 182"/>
                <a:gd name="T58" fmla="*/ 29 w 186"/>
                <a:gd name="T59" fmla="*/ 40 h 182"/>
                <a:gd name="T60" fmla="*/ 17 w 186"/>
                <a:gd name="T61" fmla="*/ 59 h 182"/>
                <a:gd name="T62" fmla="*/ 11 w 186"/>
                <a:gd name="T63" fmla="*/ 82 h 182"/>
                <a:gd name="T64" fmla="*/ 12 w 186"/>
                <a:gd name="T65" fmla="*/ 107 h 182"/>
                <a:gd name="T66" fmla="*/ 20 w 186"/>
                <a:gd name="T67" fmla="*/ 129 h 182"/>
                <a:gd name="T68" fmla="*/ 34 w 186"/>
                <a:gd name="T69" fmla="*/ 147 h 182"/>
                <a:gd name="T70" fmla="*/ 53 w 186"/>
                <a:gd name="T71" fmla="*/ 161 h 182"/>
                <a:gd name="T72" fmla="*/ 76 w 186"/>
                <a:gd name="T73" fmla="*/ 169 h 182"/>
                <a:gd name="T74" fmla="*/ 101 w 186"/>
                <a:gd name="T75" fmla="*/ 170 h 182"/>
                <a:gd name="T76" fmla="*/ 124 w 186"/>
                <a:gd name="T77" fmla="*/ 165 h 182"/>
                <a:gd name="T78" fmla="*/ 144 w 186"/>
                <a:gd name="T79" fmla="*/ 153 h 182"/>
                <a:gd name="T80" fmla="*/ 160 w 186"/>
                <a:gd name="T81" fmla="*/ 136 h 182"/>
                <a:gd name="T82" fmla="*/ 171 w 186"/>
                <a:gd name="T83" fmla="*/ 115 h 182"/>
                <a:gd name="T84" fmla="*/ 175 w 186"/>
                <a:gd name="T85" fmla="*/ 91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6" h="182">
                  <a:moveTo>
                    <a:pt x="186" y="90"/>
                  </a:moveTo>
                  <a:lnTo>
                    <a:pt x="185" y="100"/>
                  </a:lnTo>
                  <a:lnTo>
                    <a:pt x="184" y="109"/>
                  </a:lnTo>
                  <a:lnTo>
                    <a:pt x="181" y="118"/>
                  </a:lnTo>
                  <a:lnTo>
                    <a:pt x="178" y="126"/>
                  </a:lnTo>
                  <a:lnTo>
                    <a:pt x="175" y="134"/>
                  </a:lnTo>
                  <a:lnTo>
                    <a:pt x="170" y="141"/>
                  </a:lnTo>
                  <a:lnTo>
                    <a:pt x="165" y="148"/>
                  </a:lnTo>
                  <a:lnTo>
                    <a:pt x="159" y="155"/>
                  </a:lnTo>
                  <a:lnTo>
                    <a:pt x="152" y="161"/>
                  </a:lnTo>
                  <a:lnTo>
                    <a:pt x="145" y="166"/>
                  </a:lnTo>
                  <a:lnTo>
                    <a:pt x="137" y="171"/>
                  </a:lnTo>
                  <a:lnTo>
                    <a:pt x="129" y="174"/>
                  </a:lnTo>
                  <a:lnTo>
                    <a:pt x="120" y="177"/>
                  </a:lnTo>
                  <a:lnTo>
                    <a:pt x="112" y="180"/>
                  </a:lnTo>
                  <a:lnTo>
                    <a:pt x="102" y="181"/>
                  </a:lnTo>
                  <a:lnTo>
                    <a:pt x="93" y="182"/>
                  </a:lnTo>
                  <a:lnTo>
                    <a:pt x="83" y="181"/>
                  </a:lnTo>
                  <a:lnTo>
                    <a:pt x="74" y="180"/>
                  </a:lnTo>
                  <a:lnTo>
                    <a:pt x="65" y="178"/>
                  </a:lnTo>
                  <a:lnTo>
                    <a:pt x="57" y="175"/>
                  </a:lnTo>
                  <a:lnTo>
                    <a:pt x="49" y="171"/>
                  </a:lnTo>
                  <a:lnTo>
                    <a:pt x="41" y="166"/>
                  </a:lnTo>
                  <a:lnTo>
                    <a:pt x="34" y="161"/>
                  </a:lnTo>
                  <a:lnTo>
                    <a:pt x="27" y="155"/>
                  </a:lnTo>
                  <a:lnTo>
                    <a:pt x="21" y="149"/>
                  </a:lnTo>
                  <a:lnTo>
                    <a:pt x="16" y="142"/>
                  </a:lnTo>
                  <a:lnTo>
                    <a:pt x="11" y="134"/>
                  </a:lnTo>
                  <a:lnTo>
                    <a:pt x="7" y="126"/>
                  </a:lnTo>
                  <a:lnTo>
                    <a:pt x="4" y="118"/>
                  </a:lnTo>
                  <a:lnTo>
                    <a:pt x="2" y="109"/>
                  </a:lnTo>
                  <a:lnTo>
                    <a:pt x="0" y="100"/>
                  </a:lnTo>
                  <a:lnTo>
                    <a:pt x="0" y="91"/>
                  </a:lnTo>
                  <a:lnTo>
                    <a:pt x="0" y="82"/>
                  </a:lnTo>
                  <a:lnTo>
                    <a:pt x="1" y="73"/>
                  </a:lnTo>
                  <a:lnTo>
                    <a:pt x="4" y="64"/>
                  </a:lnTo>
                  <a:lnTo>
                    <a:pt x="7" y="56"/>
                  </a:lnTo>
                  <a:lnTo>
                    <a:pt x="11" y="48"/>
                  </a:lnTo>
                  <a:lnTo>
                    <a:pt x="15" y="40"/>
                  </a:lnTo>
                  <a:lnTo>
                    <a:pt x="21" y="33"/>
                  </a:lnTo>
                  <a:lnTo>
                    <a:pt x="27" y="27"/>
                  </a:lnTo>
                  <a:lnTo>
                    <a:pt x="33" y="21"/>
                  </a:lnTo>
                  <a:lnTo>
                    <a:pt x="40" y="16"/>
                  </a:lnTo>
                  <a:lnTo>
                    <a:pt x="48" y="11"/>
                  </a:lnTo>
                  <a:lnTo>
                    <a:pt x="56" y="7"/>
                  </a:lnTo>
                  <a:lnTo>
                    <a:pt x="65" y="4"/>
                  </a:lnTo>
                  <a:lnTo>
                    <a:pt x="74" y="2"/>
                  </a:lnTo>
                  <a:lnTo>
                    <a:pt x="83" y="1"/>
                  </a:lnTo>
                  <a:lnTo>
                    <a:pt x="92" y="0"/>
                  </a:lnTo>
                  <a:lnTo>
                    <a:pt x="102" y="1"/>
                  </a:lnTo>
                  <a:lnTo>
                    <a:pt x="111" y="2"/>
                  </a:lnTo>
                  <a:lnTo>
                    <a:pt x="120" y="4"/>
                  </a:lnTo>
                  <a:lnTo>
                    <a:pt x="129" y="7"/>
                  </a:lnTo>
                  <a:lnTo>
                    <a:pt x="137" y="11"/>
                  </a:lnTo>
                  <a:lnTo>
                    <a:pt x="144" y="15"/>
                  </a:lnTo>
                  <a:lnTo>
                    <a:pt x="152" y="21"/>
                  </a:lnTo>
                  <a:lnTo>
                    <a:pt x="158" y="26"/>
                  </a:lnTo>
                  <a:lnTo>
                    <a:pt x="164" y="33"/>
                  </a:lnTo>
                  <a:lnTo>
                    <a:pt x="170" y="40"/>
                  </a:lnTo>
                  <a:lnTo>
                    <a:pt x="174" y="47"/>
                  </a:lnTo>
                  <a:lnTo>
                    <a:pt x="178" y="55"/>
                  </a:lnTo>
                  <a:lnTo>
                    <a:pt x="181" y="64"/>
                  </a:lnTo>
                  <a:lnTo>
                    <a:pt x="184" y="72"/>
                  </a:lnTo>
                  <a:lnTo>
                    <a:pt x="185" y="81"/>
                  </a:lnTo>
                  <a:lnTo>
                    <a:pt x="186" y="90"/>
                  </a:lnTo>
                  <a:close/>
                  <a:moveTo>
                    <a:pt x="174" y="83"/>
                  </a:moveTo>
                  <a:lnTo>
                    <a:pt x="173" y="75"/>
                  </a:lnTo>
                  <a:lnTo>
                    <a:pt x="171" y="67"/>
                  </a:lnTo>
                  <a:lnTo>
                    <a:pt x="168" y="60"/>
                  </a:lnTo>
                  <a:lnTo>
                    <a:pt x="165" y="53"/>
                  </a:lnTo>
                  <a:lnTo>
                    <a:pt x="161" y="46"/>
                  </a:lnTo>
                  <a:lnTo>
                    <a:pt x="156" y="40"/>
                  </a:lnTo>
                  <a:lnTo>
                    <a:pt x="151" y="34"/>
                  </a:lnTo>
                  <a:lnTo>
                    <a:pt x="145" y="29"/>
                  </a:lnTo>
                  <a:lnTo>
                    <a:pt x="139" y="25"/>
                  </a:lnTo>
                  <a:lnTo>
                    <a:pt x="132" y="21"/>
                  </a:lnTo>
                  <a:lnTo>
                    <a:pt x="125" y="17"/>
                  </a:lnTo>
                  <a:lnTo>
                    <a:pt x="117" y="15"/>
                  </a:lnTo>
                  <a:lnTo>
                    <a:pt x="109" y="13"/>
                  </a:lnTo>
                  <a:lnTo>
                    <a:pt x="101" y="11"/>
                  </a:lnTo>
                  <a:lnTo>
                    <a:pt x="93" y="11"/>
                  </a:lnTo>
                  <a:lnTo>
                    <a:pt x="84" y="11"/>
                  </a:lnTo>
                  <a:lnTo>
                    <a:pt x="76" y="12"/>
                  </a:lnTo>
                  <a:lnTo>
                    <a:pt x="68" y="14"/>
                  </a:lnTo>
                  <a:lnTo>
                    <a:pt x="61" y="17"/>
                  </a:lnTo>
                  <a:lnTo>
                    <a:pt x="54" y="20"/>
                  </a:lnTo>
                  <a:lnTo>
                    <a:pt x="47" y="24"/>
                  </a:lnTo>
                  <a:lnTo>
                    <a:pt x="41" y="29"/>
                  </a:lnTo>
                  <a:lnTo>
                    <a:pt x="35" y="34"/>
                  </a:lnTo>
                  <a:lnTo>
                    <a:pt x="29" y="40"/>
                  </a:lnTo>
                  <a:lnTo>
                    <a:pt x="25" y="46"/>
                  </a:lnTo>
                  <a:lnTo>
                    <a:pt x="21" y="53"/>
                  </a:lnTo>
                  <a:lnTo>
                    <a:pt x="17" y="59"/>
                  </a:lnTo>
                  <a:lnTo>
                    <a:pt x="14" y="67"/>
                  </a:lnTo>
                  <a:lnTo>
                    <a:pt x="12" y="74"/>
                  </a:lnTo>
                  <a:lnTo>
                    <a:pt x="11" y="82"/>
                  </a:lnTo>
                  <a:lnTo>
                    <a:pt x="11" y="90"/>
                  </a:lnTo>
                  <a:lnTo>
                    <a:pt x="11" y="99"/>
                  </a:lnTo>
                  <a:lnTo>
                    <a:pt x="12" y="107"/>
                  </a:lnTo>
                  <a:lnTo>
                    <a:pt x="14" y="114"/>
                  </a:lnTo>
                  <a:lnTo>
                    <a:pt x="17" y="122"/>
                  </a:lnTo>
                  <a:lnTo>
                    <a:pt x="20" y="129"/>
                  </a:lnTo>
                  <a:lnTo>
                    <a:pt x="24" y="135"/>
                  </a:lnTo>
                  <a:lnTo>
                    <a:pt x="29" y="141"/>
                  </a:lnTo>
                  <a:lnTo>
                    <a:pt x="34" y="147"/>
                  </a:lnTo>
                  <a:lnTo>
                    <a:pt x="40" y="152"/>
                  </a:lnTo>
                  <a:lnTo>
                    <a:pt x="47" y="157"/>
                  </a:lnTo>
                  <a:lnTo>
                    <a:pt x="53" y="161"/>
                  </a:lnTo>
                  <a:lnTo>
                    <a:pt x="60" y="164"/>
                  </a:lnTo>
                  <a:lnTo>
                    <a:pt x="68" y="167"/>
                  </a:lnTo>
                  <a:lnTo>
                    <a:pt x="76" y="169"/>
                  </a:lnTo>
                  <a:lnTo>
                    <a:pt x="84" y="170"/>
                  </a:lnTo>
                  <a:lnTo>
                    <a:pt x="92" y="171"/>
                  </a:lnTo>
                  <a:lnTo>
                    <a:pt x="101" y="170"/>
                  </a:lnTo>
                  <a:lnTo>
                    <a:pt x="109" y="169"/>
                  </a:lnTo>
                  <a:lnTo>
                    <a:pt x="117" y="167"/>
                  </a:lnTo>
                  <a:lnTo>
                    <a:pt x="124" y="165"/>
                  </a:lnTo>
                  <a:lnTo>
                    <a:pt x="131" y="161"/>
                  </a:lnTo>
                  <a:lnTo>
                    <a:pt x="138" y="157"/>
                  </a:lnTo>
                  <a:lnTo>
                    <a:pt x="144" y="153"/>
                  </a:lnTo>
                  <a:lnTo>
                    <a:pt x="150" y="148"/>
                  </a:lnTo>
                  <a:lnTo>
                    <a:pt x="156" y="142"/>
                  </a:lnTo>
                  <a:lnTo>
                    <a:pt x="160" y="136"/>
                  </a:lnTo>
                  <a:lnTo>
                    <a:pt x="164" y="129"/>
                  </a:lnTo>
                  <a:lnTo>
                    <a:pt x="168" y="122"/>
                  </a:lnTo>
                  <a:lnTo>
                    <a:pt x="171" y="115"/>
                  </a:lnTo>
                  <a:lnTo>
                    <a:pt x="173" y="107"/>
                  </a:lnTo>
                  <a:lnTo>
                    <a:pt x="174" y="99"/>
                  </a:lnTo>
                  <a:lnTo>
                    <a:pt x="175" y="91"/>
                  </a:lnTo>
                  <a:lnTo>
                    <a:pt x="174" y="83"/>
                  </a:lnTo>
                  <a:close/>
                </a:path>
              </a:pathLst>
            </a:custGeom>
            <a:solidFill>
              <a:srgbClr val="8956A3"/>
            </a:solidFill>
            <a:ln w="1588" cap="flat">
              <a:solidFill>
                <a:srgbClr val="8956A3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49" name="Freeform 482"/>
            <p:cNvSpPr>
              <a:spLocks noEditPoints="1"/>
            </p:cNvSpPr>
            <p:nvPr/>
          </p:nvSpPr>
          <p:spPr bwMode="auto">
            <a:xfrm>
              <a:off x="1984" y="2038"/>
              <a:ext cx="291" cy="284"/>
            </a:xfrm>
            <a:custGeom>
              <a:avLst/>
              <a:gdLst>
                <a:gd name="T0" fmla="*/ 288 w 291"/>
                <a:gd name="T1" fmla="*/ 171 h 284"/>
                <a:gd name="T2" fmla="*/ 274 w 291"/>
                <a:gd name="T3" fmla="*/ 210 h 284"/>
                <a:gd name="T4" fmla="*/ 248 w 291"/>
                <a:gd name="T5" fmla="*/ 243 h 284"/>
                <a:gd name="T6" fmla="*/ 215 w 291"/>
                <a:gd name="T7" fmla="*/ 267 h 284"/>
                <a:gd name="T8" fmla="*/ 175 w 291"/>
                <a:gd name="T9" fmla="*/ 282 h 284"/>
                <a:gd name="T10" fmla="*/ 131 w 291"/>
                <a:gd name="T11" fmla="*/ 284 h 284"/>
                <a:gd name="T12" fmla="*/ 89 w 291"/>
                <a:gd name="T13" fmla="*/ 273 h 284"/>
                <a:gd name="T14" fmla="*/ 53 w 291"/>
                <a:gd name="T15" fmla="*/ 252 h 284"/>
                <a:gd name="T16" fmla="*/ 25 w 291"/>
                <a:gd name="T17" fmla="*/ 222 h 284"/>
                <a:gd name="T18" fmla="*/ 6 w 291"/>
                <a:gd name="T19" fmla="*/ 185 h 284"/>
                <a:gd name="T20" fmla="*/ 0 w 291"/>
                <a:gd name="T21" fmla="*/ 143 h 284"/>
                <a:gd name="T22" fmla="*/ 6 w 291"/>
                <a:gd name="T23" fmla="*/ 100 h 284"/>
                <a:gd name="T24" fmla="*/ 25 w 291"/>
                <a:gd name="T25" fmla="*/ 63 h 284"/>
                <a:gd name="T26" fmla="*/ 53 w 291"/>
                <a:gd name="T27" fmla="*/ 33 h 284"/>
                <a:gd name="T28" fmla="*/ 89 w 291"/>
                <a:gd name="T29" fmla="*/ 12 h 284"/>
                <a:gd name="T30" fmla="*/ 130 w 291"/>
                <a:gd name="T31" fmla="*/ 1 h 284"/>
                <a:gd name="T32" fmla="*/ 174 w 291"/>
                <a:gd name="T33" fmla="*/ 3 h 284"/>
                <a:gd name="T34" fmla="*/ 215 w 291"/>
                <a:gd name="T35" fmla="*/ 17 h 284"/>
                <a:gd name="T36" fmla="*/ 248 w 291"/>
                <a:gd name="T37" fmla="*/ 42 h 284"/>
                <a:gd name="T38" fmla="*/ 273 w 291"/>
                <a:gd name="T39" fmla="*/ 74 h 284"/>
                <a:gd name="T40" fmla="*/ 288 w 291"/>
                <a:gd name="T41" fmla="*/ 114 h 284"/>
                <a:gd name="T42" fmla="*/ 279 w 291"/>
                <a:gd name="T43" fmla="*/ 129 h 284"/>
                <a:gd name="T44" fmla="*/ 269 w 291"/>
                <a:gd name="T45" fmla="*/ 92 h 284"/>
                <a:gd name="T46" fmla="*/ 249 w 291"/>
                <a:gd name="T47" fmla="*/ 59 h 284"/>
                <a:gd name="T48" fmla="*/ 221 w 291"/>
                <a:gd name="T49" fmla="*/ 34 h 284"/>
                <a:gd name="T50" fmla="*/ 186 w 291"/>
                <a:gd name="T51" fmla="*/ 17 h 284"/>
                <a:gd name="T52" fmla="*/ 146 w 291"/>
                <a:gd name="T53" fmla="*/ 11 h 284"/>
                <a:gd name="T54" fmla="*/ 106 w 291"/>
                <a:gd name="T55" fmla="*/ 17 h 284"/>
                <a:gd name="T56" fmla="*/ 70 w 291"/>
                <a:gd name="T57" fmla="*/ 33 h 284"/>
                <a:gd name="T58" fmla="*/ 42 w 291"/>
                <a:gd name="T59" fmla="*/ 59 h 284"/>
                <a:gd name="T60" fmla="*/ 22 w 291"/>
                <a:gd name="T61" fmla="*/ 91 h 284"/>
                <a:gd name="T62" fmla="*/ 12 w 291"/>
                <a:gd name="T63" fmla="*/ 129 h 284"/>
                <a:gd name="T64" fmla="*/ 14 w 291"/>
                <a:gd name="T65" fmla="*/ 169 h 284"/>
                <a:gd name="T66" fmla="*/ 27 w 291"/>
                <a:gd name="T67" fmla="*/ 205 h 284"/>
                <a:gd name="T68" fmla="*/ 50 w 291"/>
                <a:gd name="T69" fmla="*/ 235 h 284"/>
                <a:gd name="T70" fmla="*/ 81 w 291"/>
                <a:gd name="T71" fmla="*/ 258 h 284"/>
                <a:gd name="T72" fmla="*/ 118 w 291"/>
                <a:gd name="T73" fmla="*/ 271 h 284"/>
                <a:gd name="T74" fmla="*/ 159 w 291"/>
                <a:gd name="T75" fmla="*/ 273 h 284"/>
                <a:gd name="T76" fmla="*/ 198 w 291"/>
                <a:gd name="T77" fmla="*/ 263 h 284"/>
                <a:gd name="T78" fmla="*/ 231 w 291"/>
                <a:gd name="T79" fmla="*/ 244 h 284"/>
                <a:gd name="T80" fmla="*/ 257 w 291"/>
                <a:gd name="T81" fmla="*/ 216 h 284"/>
                <a:gd name="T82" fmla="*/ 274 w 291"/>
                <a:gd name="T83" fmla="*/ 182 h 284"/>
                <a:gd name="T84" fmla="*/ 280 w 291"/>
                <a:gd name="T85" fmla="*/ 143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91" h="284">
                  <a:moveTo>
                    <a:pt x="291" y="142"/>
                  </a:moveTo>
                  <a:lnTo>
                    <a:pt x="290" y="157"/>
                  </a:lnTo>
                  <a:lnTo>
                    <a:pt x="288" y="171"/>
                  </a:lnTo>
                  <a:lnTo>
                    <a:pt x="285" y="184"/>
                  </a:lnTo>
                  <a:lnTo>
                    <a:pt x="280" y="197"/>
                  </a:lnTo>
                  <a:lnTo>
                    <a:pt x="274" y="210"/>
                  </a:lnTo>
                  <a:lnTo>
                    <a:pt x="266" y="222"/>
                  </a:lnTo>
                  <a:lnTo>
                    <a:pt x="258" y="233"/>
                  </a:lnTo>
                  <a:lnTo>
                    <a:pt x="248" y="243"/>
                  </a:lnTo>
                  <a:lnTo>
                    <a:pt x="238" y="252"/>
                  </a:lnTo>
                  <a:lnTo>
                    <a:pt x="227" y="260"/>
                  </a:lnTo>
                  <a:lnTo>
                    <a:pt x="215" y="267"/>
                  </a:lnTo>
                  <a:lnTo>
                    <a:pt x="202" y="273"/>
                  </a:lnTo>
                  <a:lnTo>
                    <a:pt x="189" y="278"/>
                  </a:lnTo>
                  <a:lnTo>
                    <a:pt x="175" y="282"/>
                  </a:lnTo>
                  <a:lnTo>
                    <a:pt x="161" y="284"/>
                  </a:lnTo>
                  <a:lnTo>
                    <a:pt x="146" y="284"/>
                  </a:lnTo>
                  <a:lnTo>
                    <a:pt x="131" y="284"/>
                  </a:lnTo>
                  <a:lnTo>
                    <a:pt x="116" y="282"/>
                  </a:lnTo>
                  <a:lnTo>
                    <a:pt x="102" y="278"/>
                  </a:lnTo>
                  <a:lnTo>
                    <a:pt x="89" y="273"/>
                  </a:lnTo>
                  <a:lnTo>
                    <a:pt x="76" y="267"/>
                  </a:lnTo>
                  <a:lnTo>
                    <a:pt x="64" y="260"/>
                  </a:lnTo>
                  <a:lnTo>
                    <a:pt x="53" y="252"/>
                  </a:lnTo>
                  <a:lnTo>
                    <a:pt x="43" y="243"/>
                  </a:lnTo>
                  <a:lnTo>
                    <a:pt x="33" y="233"/>
                  </a:lnTo>
                  <a:lnTo>
                    <a:pt x="25" y="222"/>
                  </a:lnTo>
                  <a:lnTo>
                    <a:pt x="17" y="210"/>
                  </a:lnTo>
                  <a:lnTo>
                    <a:pt x="11" y="198"/>
                  </a:lnTo>
                  <a:lnTo>
                    <a:pt x="6" y="185"/>
                  </a:lnTo>
                  <a:lnTo>
                    <a:pt x="3" y="171"/>
                  </a:lnTo>
                  <a:lnTo>
                    <a:pt x="1" y="157"/>
                  </a:lnTo>
                  <a:lnTo>
                    <a:pt x="0" y="143"/>
                  </a:lnTo>
                  <a:lnTo>
                    <a:pt x="1" y="128"/>
                  </a:lnTo>
                  <a:lnTo>
                    <a:pt x="3" y="114"/>
                  </a:lnTo>
                  <a:lnTo>
                    <a:pt x="6" y="100"/>
                  </a:lnTo>
                  <a:lnTo>
                    <a:pt x="11" y="87"/>
                  </a:lnTo>
                  <a:lnTo>
                    <a:pt x="17" y="75"/>
                  </a:lnTo>
                  <a:lnTo>
                    <a:pt x="25" y="63"/>
                  </a:lnTo>
                  <a:lnTo>
                    <a:pt x="33" y="52"/>
                  </a:lnTo>
                  <a:lnTo>
                    <a:pt x="42" y="42"/>
                  </a:lnTo>
                  <a:lnTo>
                    <a:pt x="53" y="33"/>
                  </a:lnTo>
                  <a:lnTo>
                    <a:pt x="64" y="25"/>
                  </a:lnTo>
                  <a:lnTo>
                    <a:pt x="76" y="18"/>
                  </a:lnTo>
                  <a:lnTo>
                    <a:pt x="89" y="12"/>
                  </a:lnTo>
                  <a:lnTo>
                    <a:pt x="102" y="7"/>
                  </a:lnTo>
                  <a:lnTo>
                    <a:pt x="116" y="3"/>
                  </a:lnTo>
                  <a:lnTo>
                    <a:pt x="130" y="1"/>
                  </a:lnTo>
                  <a:lnTo>
                    <a:pt x="145" y="0"/>
                  </a:lnTo>
                  <a:lnTo>
                    <a:pt x="160" y="1"/>
                  </a:lnTo>
                  <a:lnTo>
                    <a:pt x="174" y="3"/>
                  </a:lnTo>
                  <a:lnTo>
                    <a:pt x="188" y="7"/>
                  </a:lnTo>
                  <a:lnTo>
                    <a:pt x="202" y="11"/>
                  </a:lnTo>
                  <a:lnTo>
                    <a:pt x="215" y="17"/>
                  </a:lnTo>
                  <a:lnTo>
                    <a:pt x="227" y="24"/>
                  </a:lnTo>
                  <a:lnTo>
                    <a:pt x="238" y="33"/>
                  </a:lnTo>
                  <a:lnTo>
                    <a:pt x="248" y="42"/>
                  </a:lnTo>
                  <a:lnTo>
                    <a:pt x="258" y="52"/>
                  </a:lnTo>
                  <a:lnTo>
                    <a:pt x="266" y="63"/>
                  </a:lnTo>
                  <a:lnTo>
                    <a:pt x="273" y="74"/>
                  </a:lnTo>
                  <a:lnTo>
                    <a:pt x="279" y="87"/>
                  </a:lnTo>
                  <a:lnTo>
                    <a:pt x="284" y="100"/>
                  </a:lnTo>
                  <a:lnTo>
                    <a:pt x="288" y="114"/>
                  </a:lnTo>
                  <a:lnTo>
                    <a:pt x="290" y="128"/>
                  </a:lnTo>
                  <a:lnTo>
                    <a:pt x="291" y="142"/>
                  </a:lnTo>
                  <a:close/>
                  <a:moveTo>
                    <a:pt x="279" y="129"/>
                  </a:moveTo>
                  <a:lnTo>
                    <a:pt x="277" y="116"/>
                  </a:lnTo>
                  <a:lnTo>
                    <a:pt x="274" y="104"/>
                  </a:lnTo>
                  <a:lnTo>
                    <a:pt x="269" y="92"/>
                  </a:lnTo>
                  <a:lnTo>
                    <a:pt x="264" y="80"/>
                  </a:lnTo>
                  <a:lnTo>
                    <a:pt x="257" y="69"/>
                  </a:lnTo>
                  <a:lnTo>
                    <a:pt x="249" y="59"/>
                  </a:lnTo>
                  <a:lnTo>
                    <a:pt x="241" y="50"/>
                  </a:lnTo>
                  <a:lnTo>
                    <a:pt x="231" y="41"/>
                  </a:lnTo>
                  <a:lnTo>
                    <a:pt x="221" y="34"/>
                  </a:lnTo>
                  <a:lnTo>
                    <a:pt x="210" y="27"/>
                  </a:lnTo>
                  <a:lnTo>
                    <a:pt x="198" y="22"/>
                  </a:lnTo>
                  <a:lnTo>
                    <a:pt x="186" y="17"/>
                  </a:lnTo>
                  <a:lnTo>
                    <a:pt x="173" y="14"/>
                  </a:lnTo>
                  <a:lnTo>
                    <a:pt x="159" y="12"/>
                  </a:lnTo>
                  <a:lnTo>
                    <a:pt x="146" y="11"/>
                  </a:lnTo>
                  <a:lnTo>
                    <a:pt x="132" y="12"/>
                  </a:lnTo>
                  <a:lnTo>
                    <a:pt x="119" y="14"/>
                  </a:lnTo>
                  <a:lnTo>
                    <a:pt x="106" y="17"/>
                  </a:lnTo>
                  <a:lnTo>
                    <a:pt x="93" y="21"/>
                  </a:lnTo>
                  <a:lnTo>
                    <a:pt x="82" y="27"/>
                  </a:lnTo>
                  <a:lnTo>
                    <a:pt x="70" y="33"/>
                  </a:lnTo>
                  <a:lnTo>
                    <a:pt x="60" y="41"/>
                  </a:lnTo>
                  <a:lnTo>
                    <a:pt x="51" y="49"/>
                  </a:lnTo>
                  <a:lnTo>
                    <a:pt x="42" y="59"/>
                  </a:lnTo>
                  <a:lnTo>
                    <a:pt x="34" y="69"/>
                  </a:lnTo>
                  <a:lnTo>
                    <a:pt x="27" y="80"/>
                  </a:lnTo>
                  <a:lnTo>
                    <a:pt x="22" y="91"/>
                  </a:lnTo>
                  <a:lnTo>
                    <a:pt x="17" y="103"/>
                  </a:lnTo>
                  <a:lnTo>
                    <a:pt x="14" y="116"/>
                  </a:lnTo>
                  <a:lnTo>
                    <a:pt x="12" y="129"/>
                  </a:lnTo>
                  <a:lnTo>
                    <a:pt x="11" y="142"/>
                  </a:lnTo>
                  <a:lnTo>
                    <a:pt x="12" y="156"/>
                  </a:lnTo>
                  <a:lnTo>
                    <a:pt x="14" y="169"/>
                  </a:lnTo>
                  <a:lnTo>
                    <a:pt x="17" y="181"/>
                  </a:lnTo>
                  <a:lnTo>
                    <a:pt x="21" y="193"/>
                  </a:lnTo>
                  <a:lnTo>
                    <a:pt x="27" y="205"/>
                  </a:lnTo>
                  <a:lnTo>
                    <a:pt x="34" y="216"/>
                  </a:lnTo>
                  <a:lnTo>
                    <a:pt x="41" y="226"/>
                  </a:lnTo>
                  <a:lnTo>
                    <a:pt x="50" y="235"/>
                  </a:lnTo>
                  <a:lnTo>
                    <a:pt x="60" y="243"/>
                  </a:lnTo>
                  <a:lnTo>
                    <a:pt x="70" y="251"/>
                  </a:lnTo>
                  <a:lnTo>
                    <a:pt x="81" y="258"/>
                  </a:lnTo>
                  <a:lnTo>
                    <a:pt x="93" y="263"/>
                  </a:lnTo>
                  <a:lnTo>
                    <a:pt x="105" y="268"/>
                  </a:lnTo>
                  <a:lnTo>
                    <a:pt x="118" y="271"/>
                  </a:lnTo>
                  <a:lnTo>
                    <a:pt x="131" y="273"/>
                  </a:lnTo>
                  <a:lnTo>
                    <a:pt x="145" y="274"/>
                  </a:lnTo>
                  <a:lnTo>
                    <a:pt x="159" y="273"/>
                  </a:lnTo>
                  <a:lnTo>
                    <a:pt x="172" y="271"/>
                  </a:lnTo>
                  <a:lnTo>
                    <a:pt x="185" y="268"/>
                  </a:lnTo>
                  <a:lnTo>
                    <a:pt x="198" y="263"/>
                  </a:lnTo>
                  <a:lnTo>
                    <a:pt x="209" y="258"/>
                  </a:lnTo>
                  <a:lnTo>
                    <a:pt x="220" y="251"/>
                  </a:lnTo>
                  <a:lnTo>
                    <a:pt x="231" y="244"/>
                  </a:lnTo>
                  <a:lnTo>
                    <a:pt x="240" y="235"/>
                  </a:lnTo>
                  <a:lnTo>
                    <a:pt x="249" y="226"/>
                  </a:lnTo>
                  <a:lnTo>
                    <a:pt x="257" y="216"/>
                  </a:lnTo>
                  <a:lnTo>
                    <a:pt x="264" y="205"/>
                  </a:lnTo>
                  <a:lnTo>
                    <a:pt x="269" y="194"/>
                  </a:lnTo>
                  <a:lnTo>
                    <a:pt x="274" y="182"/>
                  </a:lnTo>
                  <a:lnTo>
                    <a:pt x="277" y="169"/>
                  </a:lnTo>
                  <a:lnTo>
                    <a:pt x="279" y="156"/>
                  </a:lnTo>
                  <a:lnTo>
                    <a:pt x="280" y="143"/>
                  </a:lnTo>
                  <a:lnTo>
                    <a:pt x="279" y="129"/>
                  </a:lnTo>
                  <a:close/>
                </a:path>
              </a:pathLst>
            </a:custGeom>
            <a:solidFill>
              <a:srgbClr val="8956A3"/>
            </a:solidFill>
            <a:ln w="1588" cap="flat">
              <a:solidFill>
                <a:srgbClr val="8956A3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50" name="Freeform 483"/>
            <p:cNvSpPr>
              <a:spLocks noEditPoints="1"/>
            </p:cNvSpPr>
            <p:nvPr/>
          </p:nvSpPr>
          <p:spPr bwMode="auto">
            <a:xfrm>
              <a:off x="2275" y="2139"/>
              <a:ext cx="29" cy="28"/>
            </a:xfrm>
            <a:custGeom>
              <a:avLst/>
              <a:gdLst>
                <a:gd name="T0" fmla="*/ 415 w 417"/>
                <a:gd name="T1" fmla="*/ 224 h 417"/>
                <a:gd name="T2" fmla="*/ 393 w 417"/>
                <a:gd name="T3" fmla="*/ 302 h 417"/>
                <a:gd name="T4" fmla="*/ 343 w 417"/>
                <a:gd name="T5" fmla="*/ 366 h 417"/>
                <a:gd name="T6" fmla="*/ 274 w 417"/>
                <a:gd name="T7" fmla="*/ 405 h 417"/>
                <a:gd name="T8" fmla="*/ 193 w 417"/>
                <a:gd name="T9" fmla="*/ 415 h 417"/>
                <a:gd name="T10" fmla="*/ 114 w 417"/>
                <a:gd name="T11" fmla="*/ 393 h 417"/>
                <a:gd name="T12" fmla="*/ 52 w 417"/>
                <a:gd name="T13" fmla="*/ 345 h 417"/>
                <a:gd name="T14" fmla="*/ 12 w 417"/>
                <a:gd name="T15" fmla="*/ 274 h 417"/>
                <a:gd name="T16" fmla="*/ 2 w 417"/>
                <a:gd name="T17" fmla="*/ 193 h 417"/>
                <a:gd name="T18" fmla="*/ 25 w 417"/>
                <a:gd name="T19" fmla="*/ 113 h 417"/>
                <a:gd name="T20" fmla="*/ 73 w 417"/>
                <a:gd name="T21" fmla="*/ 53 h 417"/>
                <a:gd name="T22" fmla="*/ 143 w 417"/>
                <a:gd name="T23" fmla="*/ 12 h 417"/>
                <a:gd name="T24" fmla="*/ 224 w 417"/>
                <a:gd name="T25" fmla="*/ 2 h 417"/>
                <a:gd name="T26" fmla="*/ 304 w 417"/>
                <a:gd name="T27" fmla="*/ 24 h 417"/>
                <a:gd name="T28" fmla="*/ 366 w 417"/>
                <a:gd name="T29" fmla="*/ 74 h 417"/>
                <a:gd name="T30" fmla="*/ 405 w 417"/>
                <a:gd name="T31" fmla="*/ 143 h 417"/>
                <a:gd name="T32" fmla="*/ 248 w 417"/>
                <a:gd name="T33" fmla="*/ 174 h 417"/>
                <a:gd name="T34" fmla="*/ 233 w 417"/>
                <a:gd name="T35" fmla="*/ 163 h 417"/>
                <a:gd name="T36" fmla="*/ 213 w 417"/>
                <a:gd name="T37" fmla="*/ 157 h 417"/>
                <a:gd name="T38" fmla="*/ 193 w 417"/>
                <a:gd name="T39" fmla="*/ 159 h 417"/>
                <a:gd name="T40" fmla="*/ 174 w 417"/>
                <a:gd name="T41" fmla="*/ 169 h 417"/>
                <a:gd name="T42" fmla="*/ 164 w 417"/>
                <a:gd name="T43" fmla="*/ 184 h 417"/>
                <a:gd name="T44" fmla="*/ 156 w 417"/>
                <a:gd name="T45" fmla="*/ 204 h 417"/>
                <a:gd name="T46" fmla="*/ 159 w 417"/>
                <a:gd name="T47" fmla="*/ 224 h 417"/>
                <a:gd name="T48" fmla="*/ 169 w 417"/>
                <a:gd name="T49" fmla="*/ 243 h 417"/>
                <a:gd name="T50" fmla="*/ 185 w 417"/>
                <a:gd name="T51" fmla="*/ 254 h 417"/>
                <a:gd name="T52" fmla="*/ 203 w 417"/>
                <a:gd name="T53" fmla="*/ 260 h 417"/>
                <a:gd name="T54" fmla="*/ 224 w 417"/>
                <a:gd name="T55" fmla="*/ 258 h 417"/>
                <a:gd name="T56" fmla="*/ 243 w 417"/>
                <a:gd name="T57" fmla="*/ 248 h 417"/>
                <a:gd name="T58" fmla="*/ 255 w 417"/>
                <a:gd name="T59" fmla="*/ 233 h 417"/>
                <a:gd name="T60" fmla="*/ 260 w 417"/>
                <a:gd name="T61" fmla="*/ 214 h 417"/>
                <a:gd name="T62" fmla="*/ 258 w 417"/>
                <a:gd name="T63" fmla="*/ 193 h 417"/>
                <a:gd name="T64" fmla="*/ 248 w 417"/>
                <a:gd name="T65" fmla="*/ 174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17" h="417">
                  <a:moveTo>
                    <a:pt x="415" y="193"/>
                  </a:moveTo>
                  <a:cubicBezTo>
                    <a:pt x="417" y="203"/>
                    <a:pt x="417" y="214"/>
                    <a:pt x="415" y="224"/>
                  </a:cubicBezTo>
                  <a:lnTo>
                    <a:pt x="405" y="274"/>
                  </a:lnTo>
                  <a:cubicBezTo>
                    <a:pt x="403" y="284"/>
                    <a:pt x="399" y="294"/>
                    <a:pt x="393" y="302"/>
                  </a:cubicBezTo>
                  <a:lnTo>
                    <a:pt x="366" y="343"/>
                  </a:lnTo>
                  <a:cubicBezTo>
                    <a:pt x="360" y="353"/>
                    <a:pt x="353" y="360"/>
                    <a:pt x="343" y="366"/>
                  </a:cubicBezTo>
                  <a:lnTo>
                    <a:pt x="302" y="393"/>
                  </a:lnTo>
                  <a:cubicBezTo>
                    <a:pt x="294" y="399"/>
                    <a:pt x="284" y="403"/>
                    <a:pt x="274" y="405"/>
                  </a:cubicBezTo>
                  <a:lnTo>
                    <a:pt x="224" y="415"/>
                  </a:lnTo>
                  <a:cubicBezTo>
                    <a:pt x="214" y="417"/>
                    <a:pt x="203" y="417"/>
                    <a:pt x="193" y="415"/>
                  </a:cubicBezTo>
                  <a:lnTo>
                    <a:pt x="143" y="405"/>
                  </a:lnTo>
                  <a:cubicBezTo>
                    <a:pt x="132" y="403"/>
                    <a:pt x="122" y="399"/>
                    <a:pt x="114" y="393"/>
                  </a:cubicBezTo>
                  <a:lnTo>
                    <a:pt x="74" y="366"/>
                  </a:lnTo>
                  <a:cubicBezTo>
                    <a:pt x="65" y="360"/>
                    <a:pt x="58" y="353"/>
                    <a:pt x="52" y="345"/>
                  </a:cubicBezTo>
                  <a:lnTo>
                    <a:pt x="24" y="304"/>
                  </a:lnTo>
                  <a:cubicBezTo>
                    <a:pt x="18" y="295"/>
                    <a:pt x="14" y="285"/>
                    <a:pt x="12" y="274"/>
                  </a:cubicBezTo>
                  <a:lnTo>
                    <a:pt x="2" y="224"/>
                  </a:lnTo>
                  <a:cubicBezTo>
                    <a:pt x="0" y="214"/>
                    <a:pt x="0" y="203"/>
                    <a:pt x="2" y="193"/>
                  </a:cubicBezTo>
                  <a:lnTo>
                    <a:pt x="12" y="143"/>
                  </a:lnTo>
                  <a:cubicBezTo>
                    <a:pt x="14" y="132"/>
                    <a:pt x="19" y="122"/>
                    <a:pt x="25" y="113"/>
                  </a:cubicBezTo>
                  <a:lnTo>
                    <a:pt x="53" y="73"/>
                  </a:lnTo>
                  <a:cubicBezTo>
                    <a:pt x="58" y="65"/>
                    <a:pt x="65" y="58"/>
                    <a:pt x="73" y="53"/>
                  </a:cubicBezTo>
                  <a:lnTo>
                    <a:pt x="113" y="25"/>
                  </a:lnTo>
                  <a:cubicBezTo>
                    <a:pt x="122" y="19"/>
                    <a:pt x="132" y="14"/>
                    <a:pt x="143" y="12"/>
                  </a:cubicBezTo>
                  <a:lnTo>
                    <a:pt x="193" y="2"/>
                  </a:lnTo>
                  <a:cubicBezTo>
                    <a:pt x="203" y="0"/>
                    <a:pt x="214" y="0"/>
                    <a:pt x="224" y="2"/>
                  </a:cubicBezTo>
                  <a:lnTo>
                    <a:pt x="274" y="12"/>
                  </a:lnTo>
                  <a:cubicBezTo>
                    <a:pt x="285" y="14"/>
                    <a:pt x="295" y="18"/>
                    <a:pt x="304" y="24"/>
                  </a:cubicBezTo>
                  <a:lnTo>
                    <a:pt x="345" y="52"/>
                  </a:lnTo>
                  <a:cubicBezTo>
                    <a:pt x="353" y="58"/>
                    <a:pt x="360" y="65"/>
                    <a:pt x="366" y="74"/>
                  </a:cubicBezTo>
                  <a:lnTo>
                    <a:pt x="393" y="114"/>
                  </a:lnTo>
                  <a:cubicBezTo>
                    <a:pt x="399" y="122"/>
                    <a:pt x="403" y="132"/>
                    <a:pt x="405" y="143"/>
                  </a:cubicBezTo>
                  <a:lnTo>
                    <a:pt x="415" y="193"/>
                  </a:lnTo>
                  <a:close/>
                  <a:moveTo>
                    <a:pt x="248" y="174"/>
                  </a:moveTo>
                  <a:lnTo>
                    <a:pt x="260" y="203"/>
                  </a:lnTo>
                  <a:lnTo>
                    <a:pt x="233" y="163"/>
                  </a:lnTo>
                  <a:lnTo>
                    <a:pt x="254" y="185"/>
                  </a:lnTo>
                  <a:lnTo>
                    <a:pt x="213" y="157"/>
                  </a:lnTo>
                  <a:lnTo>
                    <a:pt x="243" y="169"/>
                  </a:lnTo>
                  <a:lnTo>
                    <a:pt x="193" y="159"/>
                  </a:lnTo>
                  <a:lnTo>
                    <a:pt x="224" y="159"/>
                  </a:lnTo>
                  <a:lnTo>
                    <a:pt x="174" y="169"/>
                  </a:lnTo>
                  <a:lnTo>
                    <a:pt x="204" y="156"/>
                  </a:lnTo>
                  <a:lnTo>
                    <a:pt x="164" y="184"/>
                  </a:lnTo>
                  <a:lnTo>
                    <a:pt x="184" y="164"/>
                  </a:lnTo>
                  <a:lnTo>
                    <a:pt x="156" y="204"/>
                  </a:lnTo>
                  <a:lnTo>
                    <a:pt x="169" y="174"/>
                  </a:lnTo>
                  <a:lnTo>
                    <a:pt x="159" y="224"/>
                  </a:lnTo>
                  <a:lnTo>
                    <a:pt x="159" y="193"/>
                  </a:lnTo>
                  <a:lnTo>
                    <a:pt x="169" y="243"/>
                  </a:lnTo>
                  <a:lnTo>
                    <a:pt x="157" y="213"/>
                  </a:lnTo>
                  <a:lnTo>
                    <a:pt x="185" y="254"/>
                  </a:lnTo>
                  <a:lnTo>
                    <a:pt x="163" y="233"/>
                  </a:lnTo>
                  <a:lnTo>
                    <a:pt x="203" y="260"/>
                  </a:lnTo>
                  <a:lnTo>
                    <a:pt x="174" y="248"/>
                  </a:lnTo>
                  <a:lnTo>
                    <a:pt x="224" y="258"/>
                  </a:lnTo>
                  <a:lnTo>
                    <a:pt x="193" y="258"/>
                  </a:lnTo>
                  <a:lnTo>
                    <a:pt x="243" y="248"/>
                  </a:lnTo>
                  <a:lnTo>
                    <a:pt x="214" y="260"/>
                  </a:lnTo>
                  <a:lnTo>
                    <a:pt x="255" y="233"/>
                  </a:lnTo>
                  <a:lnTo>
                    <a:pt x="233" y="255"/>
                  </a:lnTo>
                  <a:lnTo>
                    <a:pt x="260" y="214"/>
                  </a:lnTo>
                  <a:lnTo>
                    <a:pt x="248" y="243"/>
                  </a:lnTo>
                  <a:lnTo>
                    <a:pt x="258" y="193"/>
                  </a:lnTo>
                  <a:lnTo>
                    <a:pt x="258" y="224"/>
                  </a:lnTo>
                  <a:lnTo>
                    <a:pt x="248" y="174"/>
                  </a:lnTo>
                  <a:close/>
                </a:path>
              </a:pathLst>
            </a:custGeom>
            <a:solidFill>
              <a:srgbClr val="8956A3"/>
            </a:solidFill>
            <a:ln w="1588" cap="flat">
              <a:solidFill>
                <a:srgbClr val="8956A3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51" name="Freeform 484"/>
            <p:cNvSpPr>
              <a:spLocks noEditPoints="1"/>
            </p:cNvSpPr>
            <p:nvPr/>
          </p:nvSpPr>
          <p:spPr bwMode="auto">
            <a:xfrm>
              <a:off x="2422" y="2096"/>
              <a:ext cx="54" cy="53"/>
            </a:xfrm>
            <a:custGeom>
              <a:avLst/>
              <a:gdLst>
                <a:gd name="T0" fmla="*/ 778 w 785"/>
                <a:gd name="T1" fmla="*/ 463 h 785"/>
                <a:gd name="T2" fmla="*/ 751 w 785"/>
                <a:gd name="T3" fmla="*/ 553 h 785"/>
                <a:gd name="T4" fmla="*/ 675 w 785"/>
                <a:gd name="T5" fmla="*/ 664 h 785"/>
                <a:gd name="T6" fmla="*/ 606 w 785"/>
                <a:gd name="T7" fmla="*/ 722 h 785"/>
                <a:gd name="T8" fmla="*/ 479 w 785"/>
                <a:gd name="T9" fmla="*/ 775 h 785"/>
                <a:gd name="T10" fmla="*/ 385 w 785"/>
                <a:gd name="T11" fmla="*/ 784 h 785"/>
                <a:gd name="T12" fmla="*/ 248 w 785"/>
                <a:gd name="T13" fmla="*/ 757 h 785"/>
                <a:gd name="T14" fmla="*/ 168 w 785"/>
                <a:gd name="T15" fmla="*/ 713 h 785"/>
                <a:gd name="T16" fmla="*/ 72 w 785"/>
                <a:gd name="T17" fmla="*/ 619 h 785"/>
                <a:gd name="T18" fmla="*/ 29 w 785"/>
                <a:gd name="T19" fmla="*/ 539 h 785"/>
                <a:gd name="T20" fmla="*/ 1 w 785"/>
                <a:gd name="T21" fmla="*/ 400 h 785"/>
                <a:gd name="T22" fmla="*/ 10 w 785"/>
                <a:gd name="T23" fmla="*/ 305 h 785"/>
                <a:gd name="T24" fmla="*/ 63 w 785"/>
                <a:gd name="T25" fmla="*/ 181 h 785"/>
                <a:gd name="T26" fmla="*/ 121 w 785"/>
                <a:gd name="T27" fmla="*/ 111 h 785"/>
                <a:gd name="T28" fmla="*/ 234 w 785"/>
                <a:gd name="T29" fmla="*/ 35 h 785"/>
                <a:gd name="T30" fmla="*/ 322 w 785"/>
                <a:gd name="T31" fmla="*/ 7 h 785"/>
                <a:gd name="T32" fmla="*/ 463 w 785"/>
                <a:gd name="T33" fmla="*/ 7 h 785"/>
                <a:gd name="T34" fmla="*/ 552 w 785"/>
                <a:gd name="T35" fmla="*/ 35 h 785"/>
                <a:gd name="T36" fmla="*/ 665 w 785"/>
                <a:gd name="T37" fmla="*/ 111 h 785"/>
                <a:gd name="T38" fmla="*/ 722 w 785"/>
                <a:gd name="T39" fmla="*/ 180 h 785"/>
                <a:gd name="T40" fmla="*/ 775 w 785"/>
                <a:gd name="T41" fmla="*/ 306 h 785"/>
                <a:gd name="T42" fmla="*/ 619 w 785"/>
                <a:gd name="T43" fmla="*/ 337 h 785"/>
                <a:gd name="T44" fmla="*/ 610 w 785"/>
                <a:gd name="T45" fmla="*/ 310 h 785"/>
                <a:gd name="T46" fmla="*/ 552 w 785"/>
                <a:gd name="T47" fmla="*/ 223 h 785"/>
                <a:gd name="T48" fmla="*/ 530 w 785"/>
                <a:gd name="T49" fmla="*/ 204 h 785"/>
                <a:gd name="T50" fmla="*/ 431 w 785"/>
                <a:gd name="T51" fmla="*/ 163 h 785"/>
                <a:gd name="T52" fmla="*/ 400 w 785"/>
                <a:gd name="T53" fmla="*/ 160 h 785"/>
                <a:gd name="T54" fmla="*/ 296 w 785"/>
                <a:gd name="T55" fmla="*/ 181 h 785"/>
                <a:gd name="T56" fmla="*/ 270 w 785"/>
                <a:gd name="T57" fmla="*/ 194 h 785"/>
                <a:gd name="T58" fmla="*/ 194 w 785"/>
                <a:gd name="T59" fmla="*/ 270 h 785"/>
                <a:gd name="T60" fmla="*/ 181 w 785"/>
                <a:gd name="T61" fmla="*/ 296 h 785"/>
                <a:gd name="T62" fmla="*/ 160 w 785"/>
                <a:gd name="T63" fmla="*/ 400 h 785"/>
                <a:gd name="T64" fmla="*/ 163 w 785"/>
                <a:gd name="T65" fmla="*/ 431 h 785"/>
                <a:gd name="T66" fmla="*/ 204 w 785"/>
                <a:gd name="T67" fmla="*/ 530 h 785"/>
                <a:gd name="T68" fmla="*/ 223 w 785"/>
                <a:gd name="T69" fmla="*/ 552 h 785"/>
                <a:gd name="T70" fmla="*/ 310 w 785"/>
                <a:gd name="T71" fmla="*/ 610 h 785"/>
                <a:gd name="T72" fmla="*/ 337 w 785"/>
                <a:gd name="T73" fmla="*/ 619 h 785"/>
                <a:gd name="T74" fmla="*/ 448 w 785"/>
                <a:gd name="T75" fmla="*/ 619 h 785"/>
                <a:gd name="T76" fmla="*/ 476 w 785"/>
                <a:gd name="T77" fmla="*/ 610 h 785"/>
                <a:gd name="T78" fmla="*/ 563 w 785"/>
                <a:gd name="T79" fmla="*/ 552 h 785"/>
                <a:gd name="T80" fmla="*/ 581 w 785"/>
                <a:gd name="T81" fmla="*/ 529 h 785"/>
                <a:gd name="T82" fmla="*/ 622 w 785"/>
                <a:gd name="T83" fmla="*/ 432 h 785"/>
                <a:gd name="T84" fmla="*/ 625 w 785"/>
                <a:gd name="T85" fmla="*/ 400 h 7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85" h="785">
                  <a:moveTo>
                    <a:pt x="784" y="385"/>
                  </a:moveTo>
                  <a:cubicBezTo>
                    <a:pt x="785" y="390"/>
                    <a:pt x="785" y="395"/>
                    <a:pt x="784" y="400"/>
                  </a:cubicBezTo>
                  <a:lnTo>
                    <a:pt x="778" y="463"/>
                  </a:lnTo>
                  <a:cubicBezTo>
                    <a:pt x="778" y="468"/>
                    <a:pt x="777" y="474"/>
                    <a:pt x="775" y="479"/>
                  </a:cubicBezTo>
                  <a:lnTo>
                    <a:pt x="757" y="538"/>
                  </a:lnTo>
                  <a:cubicBezTo>
                    <a:pt x="755" y="543"/>
                    <a:pt x="753" y="548"/>
                    <a:pt x="751" y="553"/>
                  </a:cubicBezTo>
                  <a:lnTo>
                    <a:pt x="722" y="606"/>
                  </a:lnTo>
                  <a:cubicBezTo>
                    <a:pt x="719" y="610"/>
                    <a:pt x="716" y="615"/>
                    <a:pt x="713" y="618"/>
                  </a:cubicBezTo>
                  <a:lnTo>
                    <a:pt x="675" y="664"/>
                  </a:lnTo>
                  <a:cubicBezTo>
                    <a:pt x="672" y="668"/>
                    <a:pt x="668" y="672"/>
                    <a:pt x="664" y="675"/>
                  </a:cubicBezTo>
                  <a:lnTo>
                    <a:pt x="618" y="713"/>
                  </a:lnTo>
                  <a:cubicBezTo>
                    <a:pt x="615" y="716"/>
                    <a:pt x="610" y="719"/>
                    <a:pt x="606" y="722"/>
                  </a:cubicBezTo>
                  <a:lnTo>
                    <a:pt x="553" y="751"/>
                  </a:lnTo>
                  <a:cubicBezTo>
                    <a:pt x="548" y="753"/>
                    <a:pt x="543" y="755"/>
                    <a:pt x="538" y="757"/>
                  </a:cubicBezTo>
                  <a:lnTo>
                    <a:pt x="479" y="775"/>
                  </a:lnTo>
                  <a:cubicBezTo>
                    <a:pt x="474" y="777"/>
                    <a:pt x="468" y="778"/>
                    <a:pt x="463" y="778"/>
                  </a:cubicBezTo>
                  <a:lnTo>
                    <a:pt x="400" y="784"/>
                  </a:lnTo>
                  <a:cubicBezTo>
                    <a:pt x="395" y="785"/>
                    <a:pt x="390" y="785"/>
                    <a:pt x="385" y="784"/>
                  </a:cubicBezTo>
                  <a:lnTo>
                    <a:pt x="322" y="778"/>
                  </a:lnTo>
                  <a:cubicBezTo>
                    <a:pt x="316" y="778"/>
                    <a:pt x="311" y="777"/>
                    <a:pt x="306" y="775"/>
                  </a:cubicBezTo>
                  <a:lnTo>
                    <a:pt x="248" y="757"/>
                  </a:lnTo>
                  <a:cubicBezTo>
                    <a:pt x="243" y="755"/>
                    <a:pt x="238" y="753"/>
                    <a:pt x="233" y="751"/>
                  </a:cubicBezTo>
                  <a:lnTo>
                    <a:pt x="180" y="722"/>
                  </a:lnTo>
                  <a:cubicBezTo>
                    <a:pt x="176" y="719"/>
                    <a:pt x="171" y="716"/>
                    <a:pt x="168" y="713"/>
                  </a:cubicBezTo>
                  <a:lnTo>
                    <a:pt x="122" y="675"/>
                  </a:lnTo>
                  <a:cubicBezTo>
                    <a:pt x="118" y="672"/>
                    <a:pt x="114" y="669"/>
                    <a:pt x="111" y="665"/>
                  </a:cubicBezTo>
                  <a:lnTo>
                    <a:pt x="72" y="619"/>
                  </a:lnTo>
                  <a:cubicBezTo>
                    <a:pt x="69" y="615"/>
                    <a:pt x="65" y="610"/>
                    <a:pt x="63" y="605"/>
                  </a:cubicBezTo>
                  <a:lnTo>
                    <a:pt x="35" y="552"/>
                  </a:lnTo>
                  <a:cubicBezTo>
                    <a:pt x="33" y="548"/>
                    <a:pt x="31" y="543"/>
                    <a:pt x="29" y="539"/>
                  </a:cubicBezTo>
                  <a:lnTo>
                    <a:pt x="10" y="480"/>
                  </a:lnTo>
                  <a:cubicBezTo>
                    <a:pt x="9" y="474"/>
                    <a:pt x="7" y="469"/>
                    <a:pt x="7" y="463"/>
                  </a:cubicBezTo>
                  <a:lnTo>
                    <a:pt x="1" y="400"/>
                  </a:lnTo>
                  <a:cubicBezTo>
                    <a:pt x="0" y="395"/>
                    <a:pt x="0" y="390"/>
                    <a:pt x="1" y="385"/>
                  </a:cubicBezTo>
                  <a:lnTo>
                    <a:pt x="7" y="322"/>
                  </a:lnTo>
                  <a:cubicBezTo>
                    <a:pt x="7" y="316"/>
                    <a:pt x="9" y="310"/>
                    <a:pt x="10" y="305"/>
                  </a:cubicBezTo>
                  <a:lnTo>
                    <a:pt x="29" y="247"/>
                  </a:lnTo>
                  <a:cubicBezTo>
                    <a:pt x="31" y="242"/>
                    <a:pt x="33" y="238"/>
                    <a:pt x="35" y="234"/>
                  </a:cubicBezTo>
                  <a:lnTo>
                    <a:pt x="63" y="181"/>
                  </a:lnTo>
                  <a:cubicBezTo>
                    <a:pt x="65" y="176"/>
                    <a:pt x="69" y="171"/>
                    <a:pt x="72" y="167"/>
                  </a:cubicBezTo>
                  <a:lnTo>
                    <a:pt x="111" y="121"/>
                  </a:lnTo>
                  <a:cubicBezTo>
                    <a:pt x="114" y="117"/>
                    <a:pt x="117" y="114"/>
                    <a:pt x="121" y="111"/>
                  </a:cubicBezTo>
                  <a:lnTo>
                    <a:pt x="167" y="72"/>
                  </a:lnTo>
                  <a:cubicBezTo>
                    <a:pt x="171" y="69"/>
                    <a:pt x="176" y="65"/>
                    <a:pt x="181" y="63"/>
                  </a:cubicBezTo>
                  <a:lnTo>
                    <a:pt x="234" y="35"/>
                  </a:lnTo>
                  <a:cubicBezTo>
                    <a:pt x="238" y="33"/>
                    <a:pt x="242" y="31"/>
                    <a:pt x="247" y="29"/>
                  </a:cubicBezTo>
                  <a:lnTo>
                    <a:pt x="305" y="10"/>
                  </a:lnTo>
                  <a:cubicBezTo>
                    <a:pt x="310" y="9"/>
                    <a:pt x="316" y="7"/>
                    <a:pt x="322" y="7"/>
                  </a:cubicBezTo>
                  <a:lnTo>
                    <a:pt x="385" y="1"/>
                  </a:lnTo>
                  <a:cubicBezTo>
                    <a:pt x="390" y="0"/>
                    <a:pt x="395" y="0"/>
                    <a:pt x="400" y="1"/>
                  </a:cubicBezTo>
                  <a:lnTo>
                    <a:pt x="463" y="7"/>
                  </a:lnTo>
                  <a:cubicBezTo>
                    <a:pt x="469" y="7"/>
                    <a:pt x="474" y="9"/>
                    <a:pt x="480" y="10"/>
                  </a:cubicBezTo>
                  <a:lnTo>
                    <a:pt x="539" y="29"/>
                  </a:lnTo>
                  <a:cubicBezTo>
                    <a:pt x="543" y="31"/>
                    <a:pt x="548" y="33"/>
                    <a:pt x="552" y="35"/>
                  </a:cubicBezTo>
                  <a:lnTo>
                    <a:pt x="605" y="63"/>
                  </a:lnTo>
                  <a:cubicBezTo>
                    <a:pt x="610" y="65"/>
                    <a:pt x="615" y="69"/>
                    <a:pt x="619" y="72"/>
                  </a:cubicBezTo>
                  <a:lnTo>
                    <a:pt x="665" y="111"/>
                  </a:lnTo>
                  <a:cubicBezTo>
                    <a:pt x="669" y="115"/>
                    <a:pt x="672" y="118"/>
                    <a:pt x="675" y="122"/>
                  </a:cubicBezTo>
                  <a:lnTo>
                    <a:pt x="713" y="168"/>
                  </a:lnTo>
                  <a:cubicBezTo>
                    <a:pt x="716" y="171"/>
                    <a:pt x="719" y="176"/>
                    <a:pt x="722" y="180"/>
                  </a:cubicBezTo>
                  <a:lnTo>
                    <a:pt x="751" y="233"/>
                  </a:lnTo>
                  <a:cubicBezTo>
                    <a:pt x="753" y="238"/>
                    <a:pt x="755" y="243"/>
                    <a:pt x="757" y="248"/>
                  </a:cubicBezTo>
                  <a:lnTo>
                    <a:pt x="775" y="306"/>
                  </a:lnTo>
                  <a:cubicBezTo>
                    <a:pt x="777" y="311"/>
                    <a:pt x="778" y="316"/>
                    <a:pt x="778" y="322"/>
                  </a:cubicBezTo>
                  <a:lnTo>
                    <a:pt x="784" y="385"/>
                  </a:lnTo>
                  <a:close/>
                  <a:moveTo>
                    <a:pt x="619" y="337"/>
                  </a:moveTo>
                  <a:lnTo>
                    <a:pt x="622" y="353"/>
                  </a:lnTo>
                  <a:lnTo>
                    <a:pt x="604" y="295"/>
                  </a:lnTo>
                  <a:lnTo>
                    <a:pt x="610" y="310"/>
                  </a:lnTo>
                  <a:lnTo>
                    <a:pt x="581" y="257"/>
                  </a:lnTo>
                  <a:lnTo>
                    <a:pt x="590" y="269"/>
                  </a:lnTo>
                  <a:lnTo>
                    <a:pt x="552" y="223"/>
                  </a:lnTo>
                  <a:lnTo>
                    <a:pt x="562" y="233"/>
                  </a:lnTo>
                  <a:lnTo>
                    <a:pt x="516" y="194"/>
                  </a:lnTo>
                  <a:lnTo>
                    <a:pt x="530" y="204"/>
                  </a:lnTo>
                  <a:lnTo>
                    <a:pt x="477" y="176"/>
                  </a:lnTo>
                  <a:lnTo>
                    <a:pt x="490" y="182"/>
                  </a:lnTo>
                  <a:lnTo>
                    <a:pt x="431" y="163"/>
                  </a:lnTo>
                  <a:lnTo>
                    <a:pt x="448" y="166"/>
                  </a:lnTo>
                  <a:lnTo>
                    <a:pt x="385" y="160"/>
                  </a:lnTo>
                  <a:lnTo>
                    <a:pt x="400" y="160"/>
                  </a:lnTo>
                  <a:lnTo>
                    <a:pt x="337" y="166"/>
                  </a:lnTo>
                  <a:lnTo>
                    <a:pt x="354" y="162"/>
                  </a:lnTo>
                  <a:lnTo>
                    <a:pt x="296" y="181"/>
                  </a:lnTo>
                  <a:lnTo>
                    <a:pt x="309" y="176"/>
                  </a:lnTo>
                  <a:lnTo>
                    <a:pt x="256" y="204"/>
                  </a:lnTo>
                  <a:lnTo>
                    <a:pt x="270" y="194"/>
                  </a:lnTo>
                  <a:lnTo>
                    <a:pt x="224" y="233"/>
                  </a:lnTo>
                  <a:lnTo>
                    <a:pt x="233" y="224"/>
                  </a:lnTo>
                  <a:lnTo>
                    <a:pt x="194" y="270"/>
                  </a:lnTo>
                  <a:lnTo>
                    <a:pt x="204" y="256"/>
                  </a:lnTo>
                  <a:lnTo>
                    <a:pt x="176" y="309"/>
                  </a:lnTo>
                  <a:lnTo>
                    <a:pt x="181" y="296"/>
                  </a:lnTo>
                  <a:lnTo>
                    <a:pt x="162" y="354"/>
                  </a:lnTo>
                  <a:lnTo>
                    <a:pt x="166" y="337"/>
                  </a:lnTo>
                  <a:lnTo>
                    <a:pt x="160" y="400"/>
                  </a:lnTo>
                  <a:lnTo>
                    <a:pt x="160" y="385"/>
                  </a:lnTo>
                  <a:lnTo>
                    <a:pt x="166" y="448"/>
                  </a:lnTo>
                  <a:lnTo>
                    <a:pt x="163" y="431"/>
                  </a:lnTo>
                  <a:lnTo>
                    <a:pt x="182" y="490"/>
                  </a:lnTo>
                  <a:lnTo>
                    <a:pt x="176" y="477"/>
                  </a:lnTo>
                  <a:lnTo>
                    <a:pt x="204" y="530"/>
                  </a:lnTo>
                  <a:lnTo>
                    <a:pt x="194" y="516"/>
                  </a:lnTo>
                  <a:lnTo>
                    <a:pt x="233" y="562"/>
                  </a:lnTo>
                  <a:lnTo>
                    <a:pt x="223" y="552"/>
                  </a:lnTo>
                  <a:lnTo>
                    <a:pt x="269" y="590"/>
                  </a:lnTo>
                  <a:lnTo>
                    <a:pt x="257" y="581"/>
                  </a:lnTo>
                  <a:lnTo>
                    <a:pt x="310" y="610"/>
                  </a:lnTo>
                  <a:lnTo>
                    <a:pt x="295" y="604"/>
                  </a:lnTo>
                  <a:lnTo>
                    <a:pt x="353" y="622"/>
                  </a:lnTo>
                  <a:lnTo>
                    <a:pt x="337" y="619"/>
                  </a:lnTo>
                  <a:lnTo>
                    <a:pt x="400" y="625"/>
                  </a:lnTo>
                  <a:lnTo>
                    <a:pt x="385" y="625"/>
                  </a:lnTo>
                  <a:lnTo>
                    <a:pt x="448" y="619"/>
                  </a:lnTo>
                  <a:lnTo>
                    <a:pt x="432" y="622"/>
                  </a:lnTo>
                  <a:lnTo>
                    <a:pt x="491" y="604"/>
                  </a:lnTo>
                  <a:lnTo>
                    <a:pt x="476" y="610"/>
                  </a:lnTo>
                  <a:lnTo>
                    <a:pt x="529" y="581"/>
                  </a:lnTo>
                  <a:lnTo>
                    <a:pt x="517" y="590"/>
                  </a:lnTo>
                  <a:lnTo>
                    <a:pt x="563" y="552"/>
                  </a:lnTo>
                  <a:lnTo>
                    <a:pt x="552" y="563"/>
                  </a:lnTo>
                  <a:lnTo>
                    <a:pt x="590" y="517"/>
                  </a:lnTo>
                  <a:lnTo>
                    <a:pt x="581" y="529"/>
                  </a:lnTo>
                  <a:lnTo>
                    <a:pt x="610" y="476"/>
                  </a:lnTo>
                  <a:lnTo>
                    <a:pt x="604" y="491"/>
                  </a:lnTo>
                  <a:lnTo>
                    <a:pt x="622" y="432"/>
                  </a:lnTo>
                  <a:lnTo>
                    <a:pt x="619" y="448"/>
                  </a:lnTo>
                  <a:lnTo>
                    <a:pt x="625" y="385"/>
                  </a:lnTo>
                  <a:lnTo>
                    <a:pt x="625" y="400"/>
                  </a:lnTo>
                  <a:lnTo>
                    <a:pt x="619" y="337"/>
                  </a:lnTo>
                  <a:close/>
                </a:path>
              </a:pathLst>
            </a:custGeom>
            <a:solidFill>
              <a:srgbClr val="8956A3"/>
            </a:solidFill>
            <a:ln w="1588" cap="flat">
              <a:solidFill>
                <a:srgbClr val="8956A3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52" name="Freeform 485"/>
            <p:cNvSpPr>
              <a:spLocks noEditPoints="1"/>
            </p:cNvSpPr>
            <p:nvPr/>
          </p:nvSpPr>
          <p:spPr bwMode="auto">
            <a:xfrm>
              <a:off x="2614" y="2066"/>
              <a:ext cx="98" cy="95"/>
            </a:xfrm>
            <a:custGeom>
              <a:avLst/>
              <a:gdLst>
                <a:gd name="T0" fmla="*/ 1409 w 1423"/>
                <a:gd name="T1" fmla="*/ 842 h 1407"/>
                <a:gd name="T2" fmla="*/ 1364 w 1423"/>
                <a:gd name="T3" fmla="*/ 985 h 1407"/>
                <a:gd name="T4" fmla="*/ 1220 w 1423"/>
                <a:gd name="T5" fmla="*/ 1196 h 1407"/>
                <a:gd name="T6" fmla="*/ 1103 w 1423"/>
                <a:gd name="T7" fmla="*/ 1292 h 1407"/>
                <a:gd name="T8" fmla="*/ 863 w 1423"/>
                <a:gd name="T9" fmla="*/ 1391 h 1407"/>
                <a:gd name="T10" fmla="*/ 643 w 1423"/>
                <a:gd name="T11" fmla="*/ 1404 h 1407"/>
                <a:gd name="T12" fmla="*/ 428 w 1423"/>
                <a:gd name="T13" fmla="*/ 1349 h 1407"/>
                <a:gd name="T14" fmla="*/ 214 w 1423"/>
                <a:gd name="T15" fmla="*/ 1206 h 1407"/>
                <a:gd name="T16" fmla="*/ 117 w 1423"/>
                <a:gd name="T17" fmla="*/ 1091 h 1407"/>
                <a:gd name="T18" fmla="*/ 16 w 1423"/>
                <a:gd name="T19" fmla="*/ 854 h 1407"/>
                <a:gd name="T20" fmla="*/ 0 w 1423"/>
                <a:gd name="T21" fmla="*/ 707 h 1407"/>
                <a:gd name="T22" fmla="*/ 16 w 1423"/>
                <a:gd name="T23" fmla="*/ 553 h 1407"/>
                <a:gd name="T24" fmla="*/ 117 w 1423"/>
                <a:gd name="T25" fmla="*/ 316 h 1407"/>
                <a:gd name="T26" fmla="*/ 214 w 1423"/>
                <a:gd name="T27" fmla="*/ 200 h 1407"/>
                <a:gd name="T28" fmla="*/ 427 w 1423"/>
                <a:gd name="T29" fmla="*/ 58 h 1407"/>
                <a:gd name="T30" fmla="*/ 634 w 1423"/>
                <a:gd name="T31" fmla="*/ 3 h 1407"/>
                <a:gd name="T32" fmla="*/ 852 w 1423"/>
                <a:gd name="T33" fmla="*/ 13 h 1407"/>
                <a:gd name="T34" fmla="*/ 1103 w 1423"/>
                <a:gd name="T35" fmla="*/ 116 h 1407"/>
                <a:gd name="T36" fmla="*/ 1220 w 1423"/>
                <a:gd name="T37" fmla="*/ 211 h 1407"/>
                <a:gd name="T38" fmla="*/ 1364 w 1423"/>
                <a:gd name="T39" fmla="*/ 422 h 1407"/>
                <a:gd name="T40" fmla="*/ 1409 w 1423"/>
                <a:gd name="T41" fmla="*/ 565 h 1407"/>
                <a:gd name="T42" fmla="*/ 1261 w 1423"/>
                <a:gd name="T43" fmla="*/ 652 h 1407"/>
                <a:gd name="T44" fmla="*/ 1217 w 1423"/>
                <a:gd name="T45" fmla="*/ 485 h 1407"/>
                <a:gd name="T46" fmla="*/ 1174 w 1423"/>
                <a:gd name="T47" fmla="*/ 406 h 1407"/>
                <a:gd name="T48" fmla="*/ 1015 w 1423"/>
                <a:gd name="T49" fmla="*/ 248 h 1407"/>
                <a:gd name="T50" fmla="*/ 934 w 1423"/>
                <a:gd name="T51" fmla="*/ 205 h 1407"/>
                <a:gd name="T52" fmla="*/ 715 w 1423"/>
                <a:gd name="T53" fmla="*/ 159 h 1407"/>
                <a:gd name="T54" fmla="*/ 489 w 1423"/>
                <a:gd name="T55" fmla="*/ 205 h 1407"/>
                <a:gd name="T56" fmla="*/ 409 w 1423"/>
                <a:gd name="T57" fmla="*/ 249 h 1407"/>
                <a:gd name="T58" fmla="*/ 249 w 1423"/>
                <a:gd name="T59" fmla="*/ 406 h 1407"/>
                <a:gd name="T60" fmla="*/ 206 w 1423"/>
                <a:gd name="T61" fmla="*/ 485 h 1407"/>
                <a:gd name="T62" fmla="*/ 162 w 1423"/>
                <a:gd name="T63" fmla="*/ 643 h 1407"/>
                <a:gd name="T64" fmla="*/ 171 w 1423"/>
                <a:gd name="T65" fmla="*/ 817 h 1407"/>
                <a:gd name="T66" fmla="*/ 200 w 1423"/>
                <a:gd name="T67" fmla="*/ 908 h 1407"/>
                <a:gd name="T68" fmla="*/ 326 w 1423"/>
                <a:gd name="T69" fmla="*/ 1093 h 1407"/>
                <a:gd name="T70" fmla="*/ 396 w 1423"/>
                <a:gd name="T71" fmla="*/ 1151 h 1407"/>
                <a:gd name="T72" fmla="*/ 597 w 1423"/>
                <a:gd name="T73" fmla="*/ 1235 h 1407"/>
                <a:gd name="T74" fmla="*/ 764 w 1423"/>
                <a:gd name="T75" fmla="*/ 1245 h 1407"/>
                <a:gd name="T76" fmla="*/ 920 w 1423"/>
                <a:gd name="T77" fmla="*/ 1208 h 1407"/>
                <a:gd name="T78" fmla="*/ 1107 w 1423"/>
                <a:gd name="T79" fmla="*/ 1083 h 1407"/>
                <a:gd name="T80" fmla="*/ 1165 w 1423"/>
                <a:gd name="T81" fmla="*/ 1014 h 1407"/>
                <a:gd name="T82" fmla="*/ 1254 w 1423"/>
                <a:gd name="T83" fmla="*/ 805 h 1407"/>
                <a:gd name="T84" fmla="*/ 1264 w 1423"/>
                <a:gd name="T85" fmla="*/ 707 h 1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23" h="1407">
                  <a:moveTo>
                    <a:pt x="1423" y="700"/>
                  </a:moveTo>
                  <a:lnTo>
                    <a:pt x="1420" y="771"/>
                  </a:lnTo>
                  <a:lnTo>
                    <a:pt x="1409" y="842"/>
                  </a:lnTo>
                  <a:cubicBezTo>
                    <a:pt x="1409" y="846"/>
                    <a:pt x="1408" y="850"/>
                    <a:pt x="1407" y="854"/>
                  </a:cubicBezTo>
                  <a:lnTo>
                    <a:pt x="1370" y="971"/>
                  </a:lnTo>
                  <a:cubicBezTo>
                    <a:pt x="1368" y="976"/>
                    <a:pt x="1366" y="980"/>
                    <a:pt x="1364" y="985"/>
                  </a:cubicBezTo>
                  <a:lnTo>
                    <a:pt x="1306" y="1091"/>
                  </a:lnTo>
                  <a:cubicBezTo>
                    <a:pt x="1303" y="1095"/>
                    <a:pt x="1300" y="1100"/>
                    <a:pt x="1297" y="1104"/>
                  </a:cubicBezTo>
                  <a:lnTo>
                    <a:pt x="1220" y="1196"/>
                  </a:lnTo>
                  <a:cubicBezTo>
                    <a:pt x="1217" y="1200"/>
                    <a:pt x="1213" y="1203"/>
                    <a:pt x="1209" y="1206"/>
                  </a:cubicBezTo>
                  <a:lnTo>
                    <a:pt x="1116" y="1283"/>
                  </a:lnTo>
                  <a:cubicBezTo>
                    <a:pt x="1112" y="1287"/>
                    <a:pt x="1108" y="1290"/>
                    <a:pt x="1103" y="1292"/>
                  </a:cubicBezTo>
                  <a:lnTo>
                    <a:pt x="995" y="1349"/>
                  </a:lnTo>
                  <a:cubicBezTo>
                    <a:pt x="990" y="1352"/>
                    <a:pt x="986" y="1354"/>
                    <a:pt x="981" y="1355"/>
                  </a:cubicBezTo>
                  <a:lnTo>
                    <a:pt x="863" y="1391"/>
                  </a:lnTo>
                  <a:lnTo>
                    <a:pt x="789" y="1403"/>
                  </a:lnTo>
                  <a:lnTo>
                    <a:pt x="715" y="1407"/>
                  </a:lnTo>
                  <a:lnTo>
                    <a:pt x="643" y="1404"/>
                  </a:lnTo>
                  <a:lnTo>
                    <a:pt x="572" y="1393"/>
                  </a:lnTo>
                  <a:lnTo>
                    <a:pt x="442" y="1355"/>
                  </a:lnTo>
                  <a:cubicBezTo>
                    <a:pt x="437" y="1354"/>
                    <a:pt x="432" y="1352"/>
                    <a:pt x="428" y="1349"/>
                  </a:cubicBezTo>
                  <a:lnTo>
                    <a:pt x="321" y="1292"/>
                  </a:lnTo>
                  <a:cubicBezTo>
                    <a:pt x="316" y="1290"/>
                    <a:pt x="312" y="1287"/>
                    <a:pt x="308" y="1283"/>
                  </a:cubicBezTo>
                  <a:lnTo>
                    <a:pt x="214" y="1206"/>
                  </a:lnTo>
                  <a:cubicBezTo>
                    <a:pt x="210" y="1203"/>
                    <a:pt x="206" y="1200"/>
                    <a:pt x="203" y="1196"/>
                  </a:cubicBezTo>
                  <a:lnTo>
                    <a:pt x="126" y="1104"/>
                  </a:lnTo>
                  <a:cubicBezTo>
                    <a:pt x="123" y="1100"/>
                    <a:pt x="120" y="1095"/>
                    <a:pt x="117" y="1091"/>
                  </a:cubicBezTo>
                  <a:lnTo>
                    <a:pt x="59" y="985"/>
                  </a:lnTo>
                  <a:cubicBezTo>
                    <a:pt x="57" y="980"/>
                    <a:pt x="55" y="976"/>
                    <a:pt x="53" y="971"/>
                  </a:cubicBezTo>
                  <a:lnTo>
                    <a:pt x="16" y="854"/>
                  </a:lnTo>
                  <a:cubicBezTo>
                    <a:pt x="15" y="850"/>
                    <a:pt x="14" y="846"/>
                    <a:pt x="13" y="842"/>
                  </a:cubicBezTo>
                  <a:lnTo>
                    <a:pt x="3" y="780"/>
                  </a:lnTo>
                  <a:lnTo>
                    <a:pt x="0" y="707"/>
                  </a:lnTo>
                  <a:lnTo>
                    <a:pt x="3" y="636"/>
                  </a:lnTo>
                  <a:lnTo>
                    <a:pt x="13" y="565"/>
                  </a:lnTo>
                  <a:cubicBezTo>
                    <a:pt x="14" y="561"/>
                    <a:pt x="15" y="557"/>
                    <a:pt x="16" y="553"/>
                  </a:cubicBezTo>
                  <a:lnTo>
                    <a:pt x="53" y="436"/>
                  </a:lnTo>
                  <a:cubicBezTo>
                    <a:pt x="55" y="431"/>
                    <a:pt x="57" y="427"/>
                    <a:pt x="59" y="422"/>
                  </a:cubicBezTo>
                  <a:lnTo>
                    <a:pt x="117" y="316"/>
                  </a:lnTo>
                  <a:cubicBezTo>
                    <a:pt x="120" y="311"/>
                    <a:pt x="123" y="307"/>
                    <a:pt x="126" y="303"/>
                  </a:cubicBezTo>
                  <a:lnTo>
                    <a:pt x="203" y="211"/>
                  </a:lnTo>
                  <a:cubicBezTo>
                    <a:pt x="206" y="207"/>
                    <a:pt x="210" y="204"/>
                    <a:pt x="214" y="200"/>
                  </a:cubicBezTo>
                  <a:lnTo>
                    <a:pt x="308" y="124"/>
                  </a:lnTo>
                  <a:cubicBezTo>
                    <a:pt x="312" y="121"/>
                    <a:pt x="316" y="118"/>
                    <a:pt x="320" y="116"/>
                  </a:cubicBezTo>
                  <a:lnTo>
                    <a:pt x="427" y="58"/>
                  </a:lnTo>
                  <a:cubicBezTo>
                    <a:pt x="432" y="56"/>
                    <a:pt x="437" y="53"/>
                    <a:pt x="442" y="52"/>
                  </a:cubicBezTo>
                  <a:lnTo>
                    <a:pt x="561" y="16"/>
                  </a:lnTo>
                  <a:lnTo>
                    <a:pt x="634" y="3"/>
                  </a:lnTo>
                  <a:lnTo>
                    <a:pt x="708" y="0"/>
                  </a:lnTo>
                  <a:lnTo>
                    <a:pt x="780" y="3"/>
                  </a:lnTo>
                  <a:lnTo>
                    <a:pt x="852" y="13"/>
                  </a:lnTo>
                  <a:lnTo>
                    <a:pt x="981" y="52"/>
                  </a:lnTo>
                  <a:cubicBezTo>
                    <a:pt x="986" y="53"/>
                    <a:pt x="991" y="56"/>
                    <a:pt x="995" y="58"/>
                  </a:cubicBezTo>
                  <a:lnTo>
                    <a:pt x="1103" y="116"/>
                  </a:lnTo>
                  <a:cubicBezTo>
                    <a:pt x="1108" y="118"/>
                    <a:pt x="1112" y="121"/>
                    <a:pt x="1116" y="125"/>
                  </a:cubicBezTo>
                  <a:lnTo>
                    <a:pt x="1209" y="201"/>
                  </a:lnTo>
                  <a:cubicBezTo>
                    <a:pt x="1213" y="204"/>
                    <a:pt x="1217" y="207"/>
                    <a:pt x="1220" y="211"/>
                  </a:cubicBezTo>
                  <a:lnTo>
                    <a:pt x="1297" y="303"/>
                  </a:lnTo>
                  <a:cubicBezTo>
                    <a:pt x="1300" y="307"/>
                    <a:pt x="1303" y="311"/>
                    <a:pt x="1306" y="316"/>
                  </a:cubicBezTo>
                  <a:lnTo>
                    <a:pt x="1364" y="422"/>
                  </a:lnTo>
                  <a:cubicBezTo>
                    <a:pt x="1366" y="427"/>
                    <a:pt x="1368" y="431"/>
                    <a:pt x="1370" y="436"/>
                  </a:cubicBezTo>
                  <a:lnTo>
                    <a:pt x="1407" y="553"/>
                  </a:lnTo>
                  <a:cubicBezTo>
                    <a:pt x="1408" y="557"/>
                    <a:pt x="1409" y="561"/>
                    <a:pt x="1409" y="565"/>
                  </a:cubicBezTo>
                  <a:lnTo>
                    <a:pt x="1419" y="627"/>
                  </a:lnTo>
                  <a:lnTo>
                    <a:pt x="1423" y="700"/>
                  </a:lnTo>
                  <a:close/>
                  <a:moveTo>
                    <a:pt x="1261" y="652"/>
                  </a:moveTo>
                  <a:lnTo>
                    <a:pt x="1251" y="590"/>
                  </a:lnTo>
                  <a:lnTo>
                    <a:pt x="1254" y="602"/>
                  </a:lnTo>
                  <a:lnTo>
                    <a:pt x="1217" y="485"/>
                  </a:lnTo>
                  <a:lnTo>
                    <a:pt x="1223" y="499"/>
                  </a:lnTo>
                  <a:lnTo>
                    <a:pt x="1165" y="393"/>
                  </a:lnTo>
                  <a:lnTo>
                    <a:pt x="1174" y="406"/>
                  </a:lnTo>
                  <a:lnTo>
                    <a:pt x="1097" y="314"/>
                  </a:lnTo>
                  <a:lnTo>
                    <a:pt x="1108" y="324"/>
                  </a:lnTo>
                  <a:lnTo>
                    <a:pt x="1015" y="248"/>
                  </a:lnTo>
                  <a:lnTo>
                    <a:pt x="1028" y="257"/>
                  </a:lnTo>
                  <a:lnTo>
                    <a:pt x="920" y="199"/>
                  </a:lnTo>
                  <a:lnTo>
                    <a:pt x="934" y="205"/>
                  </a:lnTo>
                  <a:lnTo>
                    <a:pt x="827" y="171"/>
                  </a:lnTo>
                  <a:lnTo>
                    <a:pt x="773" y="162"/>
                  </a:lnTo>
                  <a:lnTo>
                    <a:pt x="715" y="159"/>
                  </a:lnTo>
                  <a:lnTo>
                    <a:pt x="659" y="161"/>
                  </a:lnTo>
                  <a:lnTo>
                    <a:pt x="608" y="169"/>
                  </a:lnTo>
                  <a:lnTo>
                    <a:pt x="489" y="205"/>
                  </a:lnTo>
                  <a:lnTo>
                    <a:pt x="504" y="199"/>
                  </a:lnTo>
                  <a:lnTo>
                    <a:pt x="397" y="257"/>
                  </a:lnTo>
                  <a:lnTo>
                    <a:pt x="409" y="249"/>
                  </a:lnTo>
                  <a:lnTo>
                    <a:pt x="315" y="325"/>
                  </a:lnTo>
                  <a:lnTo>
                    <a:pt x="326" y="314"/>
                  </a:lnTo>
                  <a:lnTo>
                    <a:pt x="249" y="406"/>
                  </a:lnTo>
                  <a:lnTo>
                    <a:pt x="258" y="393"/>
                  </a:lnTo>
                  <a:lnTo>
                    <a:pt x="200" y="499"/>
                  </a:lnTo>
                  <a:lnTo>
                    <a:pt x="206" y="485"/>
                  </a:lnTo>
                  <a:lnTo>
                    <a:pt x="169" y="602"/>
                  </a:lnTo>
                  <a:lnTo>
                    <a:pt x="171" y="590"/>
                  </a:lnTo>
                  <a:lnTo>
                    <a:pt x="162" y="643"/>
                  </a:lnTo>
                  <a:lnTo>
                    <a:pt x="159" y="700"/>
                  </a:lnTo>
                  <a:lnTo>
                    <a:pt x="161" y="755"/>
                  </a:lnTo>
                  <a:lnTo>
                    <a:pt x="171" y="817"/>
                  </a:lnTo>
                  <a:lnTo>
                    <a:pt x="169" y="805"/>
                  </a:lnTo>
                  <a:lnTo>
                    <a:pt x="206" y="922"/>
                  </a:lnTo>
                  <a:lnTo>
                    <a:pt x="200" y="908"/>
                  </a:lnTo>
                  <a:lnTo>
                    <a:pt x="258" y="1014"/>
                  </a:lnTo>
                  <a:lnTo>
                    <a:pt x="249" y="1001"/>
                  </a:lnTo>
                  <a:lnTo>
                    <a:pt x="326" y="1093"/>
                  </a:lnTo>
                  <a:lnTo>
                    <a:pt x="315" y="1083"/>
                  </a:lnTo>
                  <a:lnTo>
                    <a:pt x="409" y="1160"/>
                  </a:lnTo>
                  <a:lnTo>
                    <a:pt x="396" y="1151"/>
                  </a:lnTo>
                  <a:lnTo>
                    <a:pt x="503" y="1208"/>
                  </a:lnTo>
                  <a:lnTo>
                    <a:pt x="489" y="1202"/>
                  </a:lnTo>
                  <a:lnTo>
                    <a:pt x="597" y="1235"/>
                  </a:lnTo>
                  <a:lnTo>
                    <a:pt x="650" y="1245"/>
                  </a:lnTo>
                  <a:lnTo>
                    <a:pt x="708" y="1248"/>
                  </a:lnTo>
                  <a:lnTo>
                    <a:pt x="764" y="1245"/>
                  </a:lnTo>
                  <a:lnTo>
                    <a:pt x="816" y="1238"/>
                  </a:lnTo>
                  <a:lnTo>
                    <a:pt x="934" y="1202"/>
                  </a:lnTo>
                  <a:lnTo>
                    <a:pt x="920" y="1208"/>
                  </a:lnTo>
                  <a:lnTo>
                    <a:pt x="1028" y="1151"/>
                  </a:lnTo>
                  <a:lnTo>
                    <a:pt x="1014" y="1160"/>
                  </a:lnTo>
                  <a:lnTo>
                    <a:pt x="1107" y="1083"/>
                  </a:lnTo>
                  <a:lnTo>
                    <a:pt x="1097" y="1093"/>
                  </a:lnTo>
                  <a:lnTo>
                    <a:pt x="1174" y="1001"/>
                  </a:lnTo>
                  <a:lnTo>
                    <a:pt x="1165" y="1014"/>
                  </a:lnTo>
                  <a:lnTo>
                    <a:pt x="1223" y="908"/>
                  </a:lnTo>
                  <a:lnTo>
                    <a:pt x="1217" y="922"/>
                  </a:lnTo>
                  <a:lnTo>
                    <a:pt x="1254" y="805"/>
                  </a:lnTo>
                  <a:lnTo>
                    <a:pt x="1251" y="817"/>
                  </a:lnTo>
                  <a:lnTo>
                    <a:pt x="1261" y="764"/>
                  </a:lnTo>
                  <a:lnTo>
                    <a:pt x="1264" y="707"/>
                  </a:lnTo>
                  <a:lnTo>
                    <a:pt x="1261" y="652"/>
                  </a:lnTo>
                  <a:close/>
                </a:path>
              </a:pathLst>
            </a:custGeom>
            <a:solidFill>
              <a:srgbClr val="8956A3"/>
            </a:solidFill>
            <a:ln w="1588" cap="flat">
              <a:solidFill>
                <a:srgbClr val="8956A3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53" name="Freeform 486"/>
            <p:cNvSpPr>
              <a:spLocks noEditPoints="1"/>
            </p:cNvSpPr>
            <p:nvPr/>
          </p:nvSpPr>
          <p:spPr bwMode="auto">
            <a:xfrm>
              <a:off x="3216" y="1998"/>
              <a:ext cx="68" cy="66"/>
            </a:xfrm>
            <a:custGeom>
              <a:avLst/>
              <a:gdLst>
                <a:gd name="T0" fmla="*/ 484 w 489"/>
                <a:gd name="T1" fmla="*/ 289 h 489"/>
                <a:gd name="T2" fmla="*/ 468 w 489"/>
                <a:gd name="T3" fmla="*/ 343 h 489"/>
                <a:gd name="T4" fmla="*/ 420 w 489"/>
                <a:gd name="T5" fmla="*/ 414 h 489"/>
                <a:gd name="T6" fmla="*/ 378 w 489"/>
                <a:gd name="T7" fmla="*/ 449 h 489"/>
                <a:gd name="T8" fmla="*/ 297 w 489"/>
                <a:gd name="T9" fmla="*/ 483 h 489"/>
                <a:gd name="T10" fmla="*/ 241 w 489"/>
                <a:gd name="T11" fmla="*/ 488 h 489"/>
                <a:gd name="T12" fmla="*/ 153 w 489"/>
                <a:gd name="T13" fmla="*/ 471 h 489"/>
                <a:gd name="T14" fmla="*/ 105 w 489"/>
                <a:gd name="T15" fmla="*/ 444 h 489"/>
                <a:gd name="T16" fmla="*/ 45 w 489"/>
                <a:gd name="T17" fmla="*/ 384 h 489"/>
                <a:gd name="T18" fmla="*/ 18 w 489"/>
                <a:gd name="T19" fmla="*/ 336 h 489"/>
                <a:gd name="T20" fmla="*/ 1 w 489"/>
                <a:gd name="T21" fmla="*/ 248 h 489"/>
                <a:gd name="T22" fmla="*/ 6 w 489"/>
                <a:gd name="T23" fmla="*/ 192 h 489"/>
                <a:gd name="T24" fmla="*/ 40 w 489"/>
                <a:gd name="T25" fmla="*/ 111 h 489"/>
                <a:gd name="T26" fmla="*/ 75 w 489"/>
                <a:gd name="T27" fmla="*/ 70 h 489"/>
                <a:gd name="T28" fmla="*/ 146 w 489"/>
                <a:gd name="T29" fmla="*/ 21 h 489"/>
                <a:gd name="T30" fmla="*/ 200 w 489"/>
                <a:gd name="T31" fmla="*/ 5 h 489"/>
                <a:gd name="T32" fmla="*/ 289 w 489"/>
                <a:gd name="T33" fmla="*/ 5 h 489"/>
                <a:gd name="T34" fmla="*/ 343 w 489"/>
                <a:gd name="T35" fmla="*/ 21 h 489"/>
                <a:gd name="T36" fmla="*/ 414 w 489"/>
                <a:gd name="T37" fmla="*/ 70 h 489"/>
                <a:gd name="T38" fmla="*/ 449 w 489"/>
                <a:gd name="T39" fmla="*/ 111 h 489"/>
                <a:gd name="T40" fmla="*/ 483 w 489"/>
                <a:gd name="T41" fmla="*/ 192 h 489"/>
                <a:gd name="T42" fmla="*/ 405 w 489"/>
                <a:gd name="T43" fmla="*/ 207 h 489"/>
                <a:gd name="T44" fmla="*/ 397 w 489"/>
                <a:gd name="T45" fmla="*/ 184 h 489"/>
                <a:gd name="T46" fmla="*/ 358 w 489"/>
                <a:gd name="T47" fmla="*/ 126 h 489"/>
                <a:gd name="T48" fmla="*/ 339 w 489"/>
                <a:gd name="T49" fmla="*/ 111 h 489"/>
                <a:gd name="T50" fmla="*/ 274 w 489"/>
                <a:gd name="T51" fmla="*/ 83 h 489"/>
                <a:gd name="T52" fmla="*/ 248 w 489"/>
                <a:gd name="T53" fmla="*/ 80 h 489"/>
                <a:gd name="T54" fmla="*/ 177 w 489"/>
                <a:gd name="T55" fmla="*/ 95 h 489"/>
                <a:gd name="T56" fmla="*/ 156 w 489"/>
                <a:gd name="T57" fmla="*/ 106 h 489"/>
                <a:gd name="T58" fmla="*/ 106 w 489"/>
                <a:gd name="T59" fmla="*/ 156 h 489"/>
                <a:gd name="T60" fmla="*/ 95 w 489"/>
                <a:gd name="T61" fmla="*/ 177 h 489"/>
                <a:gd name="T62" fmla="*/ 80 w 489"/>
                <a:gd name="T63" fmla="*/ 248 h 489"/>
                <a:gd name="T64" fmla="*/ 83 w 489"/>
                <a:gd name="T65" fmla="*/ 274 h 489"/>
                <a:gd name="T66" fmla="*/ 111 w 489"/>
                <a:gd name="T67" fmla="*/ 339 h 489"/>
                <a:gd name="T68" fmla="*/ 126 w 489"/>
                <a:gd name="T69" fmla="*/ 358 h 489"/>
                <a:gd name="T70" fmla="*/ 184 w 489"/>
                <a:gd name="T71" fmla="*/ 397 h 489"/>
                <a:gd name="T72" fmla="*/ 207 w 489"/>
                <a:gd name="T73" fmla="*/ 405 h 489"/>
                <a:gd name="T74" fmla="*/ 282 w 489"/>
                <a:gd name="T75" fmla="*/ 405 h 489"/>
                <a:gd name="T76" fmla="*/ 305 w 489"/>
                <a:gd name="T77" fmla="*/ 397 h 489"/>
                <a:gd name="T78" fmla="*/ 364 w 489"/>
                <a:gd name="T79" fmla="*/ 358 h 489"/>
                <a:gd name="T80" fmla="*/ 378 w 489"/>
                <a:gd name="T81" fmla="*/ 339 h 489"/>
                <a:gd name="T82" fmla="*/ 406 w 489"/>
                <a:gd name="T83" fmla="*/ 274 h 489"/>
                <a:gd name="T84" fmla="*/ 409 w 489"/>
                <a:gd name="T85" fmla="*/ 248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89" h="489">
                  <a:moveTo>
                    <a:pt x="488" y="241"/>
                  </a:moveTo>
                  <a:cubicBezTo>
                    <a:pt x="489" y="243"/>
                    <a:pt x="489" y="246"/>
                    <a:pt x="488" y="248"/>
                  </a:cubicBezTo>
                  <a:lnTo>
                    <a:pt x="484" y="289"/>
                  </a:lnTo>
                  <a:cubicBezTo>
                    <a:pt x="484" y="292"/>
                    <a:pt x="483" y="295"/>
                    <a:pt x="483" y="297"/>
                  </a:cubicBezTo>
                  <a:lnTo>
                    <a:pt x="471" y="336"/>
                  </a:lnTo>
                  <a:cubicBezTo>
                    <a:pt x="470" y="338"/>
                    <a:pt x="469" y="341"/>
                    <a:pt x="468" y="343"/>
                  </a:cubicBezTo>
                  <a:lnTo>
                    <a:pt x="449" y="378"/>
                  </a:lnTo>
                  <a:cubicBezTo>
                    <a:pt x="447" y="380"/>
                    <a:pt x="446" y="382"/>
                    <a:pt x="445" y="384"/>
                  </a:cubicBezTo>
                  <a:lnTo>
                    <a:pt x="420" y="414"/>
                  </a:lnTo>
                  <a:cubicBezTo>
                    <a:pt x="418" y="416"/>
                    <a:pt x="416" y="418"/>
                    <a:pt x="414" y="420"/>
                  </a:cubicBezTo>
                  <a:lnTo>
                    <a:pt x="384" y="445"/>
                  </a:lnTo>
                  <a:cubicBezTo>
                    <a:pt x="382" y="446"/>
                    <a:pt x="380" y="447"/>
                    <a:pt x="378" y="449"/>
                  </a:cubicBezTo>
                  <a:lnTo>
                    <a:pt x="343" y="468"/>
                  </a:lnTo>
                  <a:cubicBezTo>
                    <a:pt x="341" y="469"/>
                    <a:pt x="338" y="470"/>
                    <a:pt x="336" y="471"/>
                  </a:cubicBezTo>
                  <a:lnTo>
                    <a:pt x="297" y="483"/>
                  </a:lnTo>
                  <a:cubicBezTo>
                    <a:pt x="295" y="483"/>
                    <a:pt x="292" y="484"/>
                    <a:pt x="289" y="484"/>
                  </a:cubicBezTo>
                  <a:lnTo>
                    <a:pt x="248" y="488"/>
                  </a:lnTo>
                  <a:cubicBezTo>
                    <a:pt x="246" y="489"/>
                    <a:pt x="243" y="489"/>
                    <a:pt x="241" y="488"/>
                  </a:cubicBezTo>
                  <a:lnTo>
                    <a:pt x="200" y="484"/>
                  </a:lnTo>
                  <a:cubicBezTo>
                    <a:pt x="197" y="484"/>
                    <a:pt x="194" y="483"/>
                    <a:pt x="192" y="483"/>
                  </a:cubicBezTo>
                  <a:lnTo>
                    <a:pt x="153" y="471"/>
                  </a:lnTo>
                  <a:cubicBezTo>
                    <a:pt x="151" y="470"/>
                    <a:pt x="148" y="469"/>
                    <a:pt x="146" y="468"/>
                  </a:cubicBezTo>
                  <a:lnTo>
                    <a:pt x="111" y="449"/>
                  </a:lnTo>
                  <a:cubicBezTo>
                    <a:pt x="109" y="447"/>
                    <a:pt x="107" y="446"/>
                    <a:pt x="105" y="444"/>
                  </a:cubicBezTo>
                  <a:lnTo>
                    <a:pt x="75" y="420"/>
                  </a:lnTo>
                  <a:cubicBezTo>
                    <a:pt x="73" y="418"/>
                    <a:pt x="71" y="416"/>
                    <a:pt x="70" y="414"/>
                  </a:cubicBezTo>
                  <a:lnTo>
                    <a:pt x="45" y="384"/>
                  </a:lnTo>
                  <a:cubicBezTo>
                    <a:pt x="43" y="382"/>
                    <a:pt x="42" y="380"/>
                    <a:pt x="40" y="378"/>
                  </a:cubicBezTo>
                  <a:lnTo>
                    <a:pt x="21" y="343"/>
                  </a:lnTo>
                  <a:cubicBezTo>
                    <a:pt x="20" y="341"/>
                    <a:pt x="19" y="338"/>
                    <a:pt x="18" y="336"/>
                  </a:cubicBezTo>
                  <a:lnTo>
                    <a:pt x="6" y="297"/>
                  </a:lnTo>
                  <a:cubicBezTo>
                    <a:pt x="5" y="295"/>
                    <a:pt x="5" y="292"/>
                    <a:pt x="5" y="289"/>
                  </a:cubicBezTo>
                  <a:lnTo>
                    <a:pt x="1" y="248"/>
                  </a:lnTo>
                  <a:cubicBezTo>
                    <a:pt x="0" y="246"/>
                    <a:pt x="0" y="243"/>
                    <a:pt x="1" y="241"/>
                  </a:cubicBezTo>
                  <a:lnTo>
                    <a:pt x="5" y="200"/>
                  </a:lnTo>
                  <a:cubicBezTo>
                    <a:pt x="5" y="197"/>
                    <a:pt x="5" y="194"/>
                    <a:pt x="6" y="192"/>
                  </a:cubicBezTo>
                  <a:lnTo>
                    <a:pt x="18" y="153"/>
                  </a:lnTo>
                  <a:cubicBezTo>
                    <a:pt x="19" y="151"/>
                    <a:pt x="20" y="148"/>
                    <a:pt x="21" y="146"/>
                  </a:cubicBezTo>
                  <a:lnTo>
                    <a:pt x="40" y="111"/>
                  </a:lnTo>
                  <a:cubicBezTo>
                    <a:pt x="42" y="109"/>
                    <a:pt x="43" y="107"/>
                    <a:pt x="45" y="105"/>
                  </a:cubicBezTo>
                  <a:lnTo>
                    <a:pt x="70" y="75"/>
                  </a:lnTo>
                  <a:cubicBezTo>
                    <a:pt x="71" y="73"/>
                    <a:pt x="73" y="71"/>
                    <a:pt x="75" y="70"/>
                  </a:cubicBezTo>
                  <a:lnTo>
                    <a:pt x="105" y="45"/>
                  </a:lnTo>
                  <a:cubicBezTo>
                    <a:pt x="107" y="43"/>
                    <a:pt x="109" y="42"/>
                    <a:pt x="111" y="40"/>
                  </a:cubicBezTo>
                  <a:lnTo>
                    <a:pt x="146" y="21"/>
                  </a:lnTo>
                  <a:cubicBezTo>
                    <a:pt x="148" y="20"/>
                    <a:pt x="150" y="19"/>
                    <a:pt x="153" y="18"/>
                  </a:cubicBezTo>
                  <a:lnTo>
                    <a:pt x="192" y="6"/>
                  </a:lnTo>
                  <a:cubicBezTo>
                    <a:pt x="194" y="5"/>
                    <a:pt x="197" y="5"/>
                    <a:pt x="200" y="5"/>
                  </a:cubicBezTo>
                  <a:lnTo>
                    <a:pt x="241" y="1"/>
                  </a:lnTo>
                  <a:cubicBezTo>
                    <a:pt x="243" y="0"/>
                    <a:pt x="246" y="0"/>
                    <a:pt x="248" y="1"/>
                  </a:cubicBezTo>
                  <a:lnTo>
                    <a:pt x="289" y="5"/>
                  </a:lnTo>
                  <a:cubicBezTo>
                    <a:pt x="292" y="5"/>
                    <a:pt x="295" y="5"/>
                    <a:pt x="297" y="6"/>
                  </a:cubicBezTo>
                  <a:lnTo>
                    <a:pt x="336" y="18"/>
                  </a:lnTo>
                  <a:cubicBezTo>
                    <a:pt x="338" y="19"/>
                    <a:pt x="341" y="20"/>
                    <a:pt x="343" y="21"/>
                  </a:cubicBezTo>
                  <a:lnTo>
                    <a:pt x="378" y="40"/>
                  </a:lnTo>
                  <a:cubicBezTo>
                    <a:pt x="380" y="42"/>
                    <a:pt x="382" y="43"/>
                    <a:pt x="384" y="45"/>
                  </a:cubicBezTo>
                  <a:lnTo>
                    <a:pt x="414" y="70"/>
                  </a:lnTo>
                  <a:cubicBezTo>
                    <a:pt x="416" y="71"/>
                    <a:pt x="418" y="73"/>
                    <a:pt x="420" y="75"/>
                  </a:cubicBezTo>
                  <a:lnTo>
                    <a:pt x="444" y="105"/>
                  </a:lnTo>
                  <a:cubicBezTo>
                    <a:pt x="446" y="107"/>
                    <a:pt x="447" y="109"/>
                    <a:pt x="449" y="111"/>
                  </a:cubicBezTo>
                  <a:lnTo>
                    <a:pt x="468" y="146"/>
                  </a:lnTo>
                  <a:cubicBezTo>
                    <a:pt x="469" y="148"/>
                    <a:pt x="470" y="151"/>
                    <a:pt x="471" y="153"/>
                  </a:cubicBezTo>
                  <a:lnTo>
                    <a:pt x="483" y="192"/>
                  </a:lnTo>
                  <a:cubicBezTo>
                    <a:pt x="483" y="194"/>
                    <a:pt x="484" y="197"/>
                    <a:pt x="484" y="200"/>
                  </a:cubicBezTo>
                  <a:lnTo>
                    <a:pt x="488" y="241"/>
                  </a:lnTo>
                  <a:close/>
                  <a:moveTo>
                    <a:pt x="405" y="207"/>
                  </a:moveTo>
                  <a:lnTo>
                    <a:pt x="406" y="215"/>
                  </a:lnTo>
                  <a:lnTo>
                    <a:pt x="394" y="177"/>
                  </a:lnTo>
                  <a:lnTo>
                    <a:pt x="397" y="184"/>
                  </a:lnTo>
                  <a:lnTo>
                    <a:pt x="378" y="150"/>
                  </a:lnTo>
                  <a:lnTo>
                    <a:pt x="382" y="156"/>
                  </a:lnTo>
                  <a:lnTo>
                    <a:pt x="358" y="126"/>
                  </a:lnTo>
                  <a:lnTo>
                    <a:pt x="364" y="131"/>
                  </a:lnTo>
                  <a:lnTo>
                    <a:pt x="333" y="106"/>
                  </a:lnTo>
                  <a:lnTo>
                    <a:pt x="339" y="111"/>
                  </a:lnTo>
                  <a:lnTo>
                    <a:pt x="305" y="92"/>
                  </a:lnTo>
                  <a:lnTo>
                    <a:pt x="312" y="95"/>
                  </a:lnTo>
                  <a:lnTo>
                    <a:pt x="274" y="83"/>
                  </a:lnTo>
                  <a:lnTo>
                    <a:pt x="282" y="84"/>
                  </a:lnTo>
                  <a:lnTo>
                    <a:pt x="241" y="80"/>
                  </a:lnTo>
                  <a:lnTo>
                    <a:pt x="248" y="80"/>
                  </a:lnTo>
                  <a:lnTo>
                    <a:pt x="207" y="84"/>
                  </a:lnTo>
                  <a:lnTo>
                    <a:pt x="215" y="83"/>
                  </a:lnTo>
                  <a:lnTo>
                    <a:pt x="177" y="95"/>
                  </a:lnTo>
                  <a:lnTo>
                    <a:pt x="184" y="92"/>
                  </a:lnTo>
                  <a:lnTo>
                    <a:pt x="150" y="111"/>
                  </a:lnTo>
                  <a:lnTo>
                    <a:pt x="156" y="106"/>
                  </a:lnTo>
                  <a:lnTo>
                    <a:pt x="126" y="131"/>
                  </a:lnTo>
                  <a:lnTo>
                    <a:pt x="131" y="126"/>
                  </a:lnTo>
                  <a:lnTo>
                    <a:pt x="106" y="156"/>
                  </a:lnTo>
                  <a:lnTo>
                    <a:pt x="111" y="150"/>
                  </a:lnTo>
                  <a:lnTo>
                    <a:pt x="92" y="184"/>
                  </a:lnTo>
                  <a:lnTo>
                    <a:pt x="95" y="177"/>
                  </a:lnTo>
                  <a:lnTo>
                    <a:pt x="83" y="215"/>
                  </a:lnTo>
                  <a:lnTo>
                    <a:pt x="84" y="207"/>
                  </a:lnTo>
                  <a:lnTo>
                    <a:pt x="80" y="248"/>
                  </a:lnTo>
                  <a:lnTo>
                    <a:pt x="80" y="241"/>
                  </a:lnTo>
                  <a:lnTo>
                    <a:pt x="84" y="282"/>
                  </a:lnTo>
                  <a:lnTo>
                    <a:pt x="83" y="274"/>
                  </a:lnTo>
                  <a:lnTo>
                    <a:pt x="95" y="312"/>
                  </a:lnTo>
                  <a:lnTo>
                    <a:pt x="92" y="305"/>
                  </a:lnTo>
                  <a:lnTo>
                    <a:pt x="111" y="339"/>
                  </a:lnTo>
                  <a:lnTo>
                    <a:pt x="106" y="333"/>
                  </a:lnTo>
                  <a:lnTo>
                    <a:pt x="131" y="364"/>
                  </a:lnTo>
                  <a:lnTo>
                    <a:pt x="126" y="358"/>
                  </a:lnTo>
                  <a:lnTo>
                    <a:pt x="156" y="382"/>
                  </a:lnTo>
                  <a:lnTo>
                    <a:pt x="150" y="378"/>
                  </a:lnTo>
                  <a:lnTo>
                    <a:pt x="184" y="397"/>
                  </a:lnTo>
                  <a:lnTo>
                    <a:pt x="177" y="394"/>
                  </a:lnTo>
                  <a:lnTo>
                    <a:pt x="215" y="406"/>
                  </a:lnTo>
                  <a:lnTo>
                    <a:pt x="207" y="405"/>
                  </a:lnTo>
                  <a:lnTo>
                    <a:pt x="248" y="409"/>
                  </a:lnTo>
                  <a:lnTo>
                    <a:pt x="241" y="409"/>
                  </a:lnTo>
                  <a:lnTo>
                    <a:pt x="282" y="405"/>
                  </a:lnTo>
                  <a:lnTo>
                    <a:pt x="274" y="406"/>
                  </a:lnTo>
                  <a:lnTo>
                    <a:pt x="312" y="394"/>
                  </a:lnTo>
                  <a:lnTo>
                    <a:pt x="305" y="397"/>
                  </a:lnTo>
                  <a:lnTo>
                    <a:pt x="339" y="378"/>
                  </a:lnTo>
                  <a:lnTo>
                    <a:pt x="333" y="382"/>
                  </a:lnTo>
                  <a:lnTo>
                    <a:pt x="364" y="358"/>
                  </a:lnTo>
                  <a:lnTo>
                    <a:pt x="358" y="364"/>
                  </a:lnTo>
                  <a:lnTo>
                    <a:pt x="382" y="333"/>
                  </a:lnTo>
                  <a:lnTo>
                    <a:pt x="378" y="339"/>
                  </a:lnTo>
                  <a:lnTo>
                    <a:pt x="397" y="305"/>
                  </a:lnTo>
                  <a:lnTo>
                    <a:pt x="394" y="312"/>
                  </a:lnTo>
                  <a:lnTo>
                    <a:pt x="406" y="274"/>
                  </a:lnTo>
                  <a:lnTo>
                    <a:pt x="405" y="282"/>
                  </a:lnTo>
                  <a:lnTo>
                    <a:pt x="409" y="241"/>
                  </a:lnTo>
                  <a:lnTo>
                    <a:pt x="409" y="248"/>
                  </a:lnTo>
                  <a:lnTo>
                    <a:pt x="405" y="207"/>
                  </a:lnTo>
                  <a:close/>
                </a:path>
              </a:pathLst>
            </a:custGeom>
            <a:solidFill>
              <a:srgbClr val="8956A3"/>
            </a:solidFill>
            <a:ln w="1588" cap="flat">
              <a:solidFill>
                <a:srgbClr val="8956A3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54" name="Freeform 487"/>
            <p:cNvSpPr>
              <a:spLocks noEditPoints="1"/>
            </p:cNvSpPr>
            <p:nvPr/>
          </p:nvSpPr>
          <p:spPr bwMode="auto">
            <a:xfrm>
              <a:off x="3341" y="1997"/>
              <a:ext cx="31" cy="31"/>
            </a:xfrm>
            <a:custGeom>
              <a:avLst/>
              <a:gdLst>
                <a:gd name="T0" fmla="*/ 224 w 225"/>
                <a:gd name="T1" fmla="*/ 120 h 225"/>
                <a:gd name="T2" fmla="*/ 212 w 225"/>
                <a:gd name="T3" fmla="*/ 163 h 225"/>
                <a:gd name="T4" fmla="*/ 186 w 225"/>
                <a:gd name="T5" fmla="*/ 197 h 225"/>
                <a:gd name="T6" fmla="*/ 148 w 225"/>
                <a:gd name="T7" fmla="*/ 218 h 225"/>
                <a:gd name="T8" fmla="*/ 105 w 225"/>
                <a:gd name="T9" fmla="*/ 224 h 225"/>
                <a:gd name="T10" fmla="*/ 62 w 225"/>
                <a:gd name="T11" fmla="*/ 212 h 225"/>
                <a:gd name="T12" fmla="*/ 28 w 225"/>
                <a:gd name="T13" fmla="*/ 186 h 225"/>
                <a:gd name="T14" fmla="*/ 8 w 225"/>
                <a:gd name="T15" fmla="*/ 152 h 225"/>
                <a:gd name="T16" fmla="*/ 2 w 225"/>
                <a:gd name="T17" fmla="*/ 131 h 225"/>
                <a:gd name="T18" fmla="*/ 1 w 225"/>
                <a:gd name="T19" fmla="*/ 108 h 225"/>
                <a:gd name="T20" fmla="*/ 4 w 225"/>
                <a:gd name="T21" fmla="*/ 87 h 225"/>
                <a:gd name="T22" fmla="*/ 13 w 225"/>
                <a:gd name="T23" fmla="*/ 62 h 225"/>
                <a:gd name="T24" fmla="*/ 39 w 225"/>
                <a:gd name="T25" fmla="*/ 28 h 225"/>
                <a:gd name="T26" fmla="*/ 73 w 225"/>
                <a:gd name="T27" fmla="*/ 8 h 225"/>
                <a:gd name="T28" fmla="*/ 94 w 225"/>
                <a:gd name="T29" fmla="*/ 2 h 225"/>
                <a:gd name="T30" fmla="*/ 117 w 225"/>
                <a:gd name="T31" fmla="*/ 1 h 225"/>
                <a:gd name="T32" fmla="*/ 138 w 225"/>
                <a:gd name="T33" fmla="*/ 4 h 225"/>
                <a:gd name="T34" fmla="*/ 163 w 225"/>
                <a:gd name="T35" fmla="*/ 13 h 225"/>
                <a:gd name="T36" fmla="*/ 197 w 225"/>
                <a:gd name="T37" fmla="*/ 39 h 225"/>
                <a:gd name="T38" fmla="*/ 218 w 225"/>
                <a:gd name="T39" fmla="*/ 77 h 225"/>
                <a:gd name="T40" fmla="*/ 140 w 225"/>
                <a:gd name="T41" fmla="*/ 92 h 225"/>
                <a:gd name="T42" fmla="*/ 130 w 225"/>
                <a:gd name="T43" fmla="*/ 84 h 225"/>
                <a:gd name="T44" fmla="*/ 118 w 225"/>
                <a:gd name="T45" fmla="*/ 79 h 225"/>
                <a:gd name="T46" fmla="*/ 116 w 225"/>
                <a:gd name="T47" fmla="*/ 80 h 225"/>
                <a:gd name="T48" fmla="*/ 108 w 225"/>
                <a:gd name="T49" fmla="*/ 80 h 225"/>
                <a:gd name="T50" fmla="*/ 102 w 225"/>
                <a:gd name="T51" fmla="*/ 82 h 225"/>
                <a:gd name="T52" fmla="*/ 96 w 225"/>
                <a:gd name="T53" fmla="*/ 84 h 225"/>
                <a:gd name="T54" fmla="*/ 84 w 225"/>
                <a:gd name="T55" fmla="*/ 95 h 225"/>
                <a:gd name="T56" fmla="*/ 79 w 225"/>
                <a:gd name="T57" fmla="*/ 107 h 225"/>
                <a:gd name="T58" fmla="*/ 80 w 225"/>
                <a:gd name="T59" fmla="*/ 109 h 225"/>
                <a:gd name="T60" fmla="*/ 80 w 225"/>
                <a:gd name="T61" fmla="*/ 117 h 225"/>
                <a:gd name="T62" fmla="*/ 82 w 225"/>
                <a:gd name="T63" fmla="*/ 123 h 225"/>
                <a:gd name="T64" fmla="*/ 84 w 225"/>
                <a:gd name="T65" fmla="*/ 129 h 225"/>
                <a:gd name="T66" fmla="*/ 95 w 225"/>
                <a:gd name="T67" fmla="*/ 141 h 225"/>
                <a:gd name="T68" fmla="*/ 107 w 225"/>
                <a:gd name="T69" fmla="*/ 146 h 225"/>
                <a:gd name="T70" fmla="*/ 120 w 225"/>
                <a:gd name="T71" fmla="*/ 145 h 225"/>
                <a:gd name="T72" fmla="*/ 133 w 225"/>
                <a:gd name="T73" fmla="*/ 140 h 225"/>
                <a:gd name="T74" fmla="*/ 141 w 225"/>
                <a:gd name="T75" fmla="*/ 130 h 225"/>
                <a:gd name="T76" fmla="*/ 146 w 225"/>
                <a:gd name="T77" fmla="*/ 118 h 225"/>
                <a:gd name="T78" fmla="*/ 145 w 225"/>
                <a:gd name="T79" fmla="*/ 105 h 225"/>
                <a:gd name="T80" fmla="*/ 140 w 225"/>
                <a:gd name="T81" fmla="*/ 9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25" h="225">
                  <a:moveTo>
                    <a:pt x="224" y="105"/>
                  </a:moveTo>
                  <a:cubicBezTo>
                    <a:pt x="225" y="110"/>
                    <a:pt x="225" y="115"/>
                    <a:pt x="224" y="120"/>
                  </a:cubicBezTo>
                  <a:lnTo>
                    <a:pt x="218" y="148"/>
                  </a:lnTo>
                  <a:cubicBezTo>
                    <a:pt x="217" y="153"/>
                    <a:pt x="215" y="158"/>
                    <a:pt x="212" y="163"/>
                  </a:cubicBezTo>
                  <a:lnTo>
                    <a:pt x="197" y="186"/>
                  </a:lnTo>
                  <a:cubicBezTo>
                    <a:pt x="194" y="190"/>
                    <a:pt x="190" y="194"/>
                    <a:pt x="186" y="197"/>
                  </a:cubicBezTo>
                  <a:lnTo>
                    <a:pt x="163" y="212"/>
                  </a:lnTo>
                  <a:cubicBezTo>
                    <a:pt x="158" y="215"/>
                    <a:pt x="153" y="217"/>
                    <a:pt x="148" y="218"/>
                  </a:cubicBezTo>
                  <a:lnTo>
                    <a:pt x="120" y="224"/>
                  </a:lnTo>
                  <a:cubicBezTo>
                    <a:pt x="115" y="225"/>
                    <a:pt x="110" y="225"/>
                    <a:pt x="105" y="224"/>
                  </a:cubicBezTo>
                  <a:lnTo>
                    <a:pt x="77" y="218"/>
                  </a:lnTo>
                  <a:cubicBezTo>
                    <a:pt x="72" y="217"/>
                    <a:pt x="67" y="215"/>
                    <a:pt x="62" y="212"/>
                  </a:cubicBezTo>
                  <a:lnTo>
                    <a:pt x="39" y="197"/>
                  </a:lnTo>
                  <a:cubicBezTo>
                    <a:pt x="35" y="194"/>
                    <a:pt x="31" y="190"/>
                    <a:pt x="28" y="186"/>
                  </a:cubicBezTo>
                  <a:lnTo>
                    <a:pt x="13" y="163"/>
                  </a:lnTo>
                  <a:cubicBezTo>
                    <a:pt x="11" y="159"/>
                    <a:pt x="9" y="156"/>
                    <a:pt x="8" y="152"/>
                  </a:cubicBezTo>
                  <a:lnTo>
                    <a:pt x="4" y="138"/>
                  </a:lnTo>
                  <a:cubicBezTo>
                    <a:pt x="3" y="136"/>
                    <a:pt x="2" y="134"/>
                    <a:pt x="2" y="131"/>
                  </a:cubicBezTo>
                  <a:lnTo>
                    <a:pt x="1" y="117"/>
                  </a:lnTo>
                  <a:cubicBezTo>
                    <a:pt x="0" y="114"/>
                    <a:pt x="0" y="111"/>
                    <a:pt x="1" y="108"/>
                  </a:cubicBezTo>
                  <a:lnTo>
                    <a:pt x="2" y="94"/>
                  </a:lnTo>
                  <a:cubicBezTo>
                    <a:pt x="2" y="91"/>
                    <a:pt x="3" y="89"/>
                    <a:pt x="4" y="87"/>
                  </a:cubicBezTo>
                  <a:lnTo>
                    <a:pt x="8" y="73"/>
                  </a:lnTo>
                  <a:cubicBezTo>
                    <a:pt x="9" y="69"/>
                    <a:pt x="11" y="65"/>
                    <a:pt x="13" y="62"/>
                  </a:cubicBezTo>
                  <a:lnTo>
                    <a:pt x="28" y="39"/>
                  </a:lnTo>
                  <a:cubicBezTo>
                    <a:pt x="31" y="35"/>
                    <a:pt x="35" y="31"/>
                    <a:pt x="39" y="28"/>
                  </a:cubicBezTo>
                  <a:lnTo>
                    <a:pt x="62" y="13"/>
                  </a:lnTo>
                  <a:cubicBezTo>
                    <a:pt x="65" y="11"/>
                    <a:pt x="69" y="9"/>
                    <a:pt x="73" y="8"/>
                  </a:cubicBezTo>
                  <a:lnTo>
                    <a:pt x="87" y="4"/>
                  </a:lnTo>
                  <a:cubicBezTo>
                    <a:pt x="89" y="3"/>
                    <a:pt x="91" y="2"/>
                    <a:pt x="94" y="2"/>
                  </a:cubicBezTo>
                  <a:lnTo>
                    <a:pt x="108" y="1"/>
                  </a:lnTo>
                  <a:cubicBezTo>
                    <a:pt x="111" y="0"/>
                    <a:pt x="114" y="0"/>
                    <a:pt x="117" y="1"/>
                  </a:cubicBezTo>
                  <a:lnTo>
                    <a:pt x="131" y="2"/>
                  </a:lnTo>
                  <a:cubicBezTo>
                    <a:pt x="134" y="2"/>
                    <a:pt x="136" y="3"/>
                    <a:pt x="138" y="4"/>
                  </a:cubicBezTo>
                  <a:lnTo>
                    <a:pt x="152" y="8"/>
                  </a:lnTo>
                  <a:cubicBezTo>
                    <a:pt x="156" y="9"/>
                    <a:pt x="159" y="11"/>
                    <a:pt x="163" y="13"/>
                  </a:cubicBezTo>
                  <a:lnTo>
                    <a:pt x="186" y="28"/>
                  </a:lnTo>
                  <a:cubicBezTo>
                    <a:pt x="190" y="31"/>
                    <a:pt x="194" y="35"/>
                    <a:pt x="197" y="39"/>
                  </a:cubicBezTo>
                  <a:lnTo>
                    <a:pt x="212" y="62"/>
                  </a:lnTo>
                  <a:cubicBezTo>
                    <a:pt x="215" y="67"/>
                    <a:pt x="217" y="72"/>
                    <a:pt x="218" y="77"/>
                  </a:cubicBezTo>
                  <a:lnTo>
                    <a:pt x="224" y="105"/>
                  </a:lnTo>
                  <a:close/>
                  <a:moveTo>
                    <a:pt x="140" y="92"/>
                  </a:moveTo>
                  <a:lnTo>
                    <a:pt x="146" y="107"/>
                  </a:lnTo>
                  <a:lnTo>
                    <a:pt x="130" y="84"/>
                  </a:lnTo>
                  <a:lnTo>
                    <a:pt x="141" y="95"/>
                  </a:lnTo>
                  <a:lnTo>
                    <a:pt x="118" y="79"/>
                  </a:lnTo>
                  <a:lnTo>
                    <a:pt x="129" y="84"/>
                  </a:lnTo>
                  <a:lnTo>
                    <a:pt x="116" y="80"/>
                  </a:lnTo>
                  <a:lnTo>
                    <a:pt x="123" y="82"/>
                  </a:lnTo>
                  <a:lnTo>
                    <a:pt x="108" y="80"/>
                  </a:lnTo>
                  <a:lnTo>
                    <a:pt x="117" y="80"/>
                  </a:lnTo>
                  <a:lnTo>
                    <a:pt x="102" y="82"/>
                  </a:lnTo>
                  <a:lnTo>
                    <a:pt x="109" y="80"/>
                  </a:lnTo>
                  <a:lnTo>
                    <a:pt x="96" y="84"/>
                  </a:lnTo>
                  <a:lnTo>
                    <a:pt x="107" y="79"/>
                  </a:lnTo>
                  <a:lnTo>
                    <a:pt x="84" y="95"/>
                  </a:lnTo>
                  <a:lnTo>
                    <a:pt x="95" y="84"/>
                  </a:lnTo>
                  <a:lnTo>
                    <a:pt x="79" y="107"/>
                  </a:lnTo>
                  <a:lnTo>
                    <a:pt x="84" y="96"/>
                  </a:lnTo>
                  <a:lnTo>
                    <a:pt x="80" y="109"/>
                  </a:lnTo>
                  <a:lnTo>
                    <a:pt x="82" y="102"/>
                  </a:lnTo>
                  <a:lnTo>
                    <a:pt x="80" y="117"/>
                  </a:lnTo>
                  <a:lnTo>
                    <a:pt x="80" y="108"/>
                  </a:lnTo>
                  <a:lnTo>
                    <a:pt x="82" y="123"/>
                  </a:lnTo>
                  <a:lnTo>
                    <a:pt x="80" y="116"/>
                  </a:lnTo>
                  <a:lnTo>
                    <a:pt x="84" y="129"/>
                  </a:lnTo>
                  <a:lnTo>
                    <a:pt x="79" y="118"/>
                  </a:lnTo>
                  <a:lnTo>
                    <a:pt x="95" y="141"/>
                  </a:lnTo>
                  <a:lnTo>
                    <a:pt x="84" y="130"/>
                  </a:lnTo>
                  <a:lnTo>
                    <a:pt x="107" y="146"/>
                  </a:lnTo>
                  <a:lnTo>
                    <a:pt x="92" y="140"/>
                  </a:lnTo>
                  <a:lnTo>
                    <a:pt x="120" y="145"/>
                  </a:lnTo>
                  <a:lnTo>
                    <a:pt x="105" y="145"/>
                  </a:lnTo>
                  <a:lnTo>
                    <a:pt x="133" y="140"/>
                  </a:lnTo>
                  <a:lnTo>
                    <a:pt x="118" y="146"/>
                  </a:lnTo>
                  <a:lnTo>
                    <a:pt x="141" y="130"/>
                  </a:lnTo>
                  <a:lnTo>
                    <a:pt x="130" y="141"/>
                  </a:lnTo>
                  <a:lnTo>
                    <a:pt x="146" y="118"/>
                  </a:lnTo>
                  <a:lnTo>
                    <a:pt x="140" y="133"/>
                  </a:lnTo>
                  <a:lnTo>
                    <a:pt x="145" y="105"/>
                  </a:lnTo>
                  <a:lnTo>
                    <a:pt x="145" y="120"/>
                  </a:lnTo>
                  <a:lnTo>
                    <a:pt x="140" y="92"/>
                  </a:lnTo>
                  <a:close/>
                </a:path>
              </a:pathLst>
            </a:custGeom>
            <a:solidFill>
              <a:srgbClr val="8956A3"/>
            </a:solidFill>
            <a:ln w="1588" cap="flat">
              <a:solidFill>
                <a:srgbClr val="8956A3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55" name="Freeform 488"/>
            <p:cNvSpPr>
              <a:spLocks noEditPoints="1"/>
            </p:cNvSpPr>
            <p:nvPr/>
          </p:nvSpPr>
          <p:spPr bwMode="auto">
            <a:xfrm>
              <a:off x="3713" y="1936"/>
              <a:ext cx="34" cy="33"/>
            </a:xfrm>
            <a:custGeom>
              <a:avLst/>
              <a:gdLst>
                <a:gd name="T0" fmla="*/ 248 w 249"/>
                <a:gd name="T1" fmla="*/ 128 h 249"/>
                <a:gd name="T2" fmla="*/ 245 w 249"/>
                <a:gd name="T3" fmla="*/ 154 h 249"/>
                <a:gd name="T4" fmla="*/ 235 w 249"/>
                <a:gd name="T5" fmla="*/ 179 h 249"/>
                <a:gd name="T6" fmla="*/ 206 w 249"/>
                <a:gd name="T7" fmla="*/ 217 h 249"/>
                <a:gd name="T8" fmla="*/ 169 w 249"/>
                <a:gd name="T9" fmla="*/ 240 h 249"/>
                <a:gd name="T10" fmla="*/ 145 w 249"/>
                <a:gd name="T11" fmla="*/ 247 h 249"/>
                <a:gd name="T12" fmla="*/ 121 w 249"/>
                <a:gd name="T13" fmla="*/ 248 h 249"/>
                <a:gd name="T14" fmla="*/ 95 w 249"/>
                <a:gd name="T15" fmla="*/ 245 h 249"/>
                <a:gd name="T16" fmla="*/ 69 w 249"/>
                <a:gd name="T17" fmla="*/ 235 h 249"/>
                <a:gd name="T18" fmla="*/ 32 w 249"/>
                <a:gd name="T19" fmla="*/ 207 h 249"/>
                <a:gd name="T20" fmla="*/ 9 w 249"/>
                <a:gd name="T21" fmla="*/ 169 h 249"/>
                <a:gd name="T22" fmla="*/ 2 w 249"/>
                <a:gd name="T23" fmla="*/ 145 h 249"/>
                <a:gd name="T24" fmla="*/ 1 w 249"/>
                <a:gd name="T25" fmla="*/ 121 h 249"/>
                <a:gd name="T26" fmla="*/ 4 w 249"/>
                <a:gd name="T27" fmla="*/ 95 h 249"/>
                <a:gd name="T28" fmla="*/ 14 w 249"/>
                <a:gd name="T29" fmla="*/ 69 h 249"/>
                <a:gd name="T30" fmla="*/ 43 w 249"/>
                <a:gd name="T31" fmla="*/ 33 h 249"/>
                <a:gd name="T32" fmla="*/ 80 w 249"/>
                <a:gd name="T33" fmla="*/ 9 h 249"/>
                <a:gd name="T34" fmla="*/ 104 w 249"/>
                <a:gd name="T35" fmla="*/ 2 h 249"/>
                <a:gd name="T36" fmla="*/ 128 w 249"/>
                <a:gd name="T37" fmla="*/ 1 h 249"/>
                <a:gd name="T38" fmla="*/ 154 w 249"/>
                <a:gd name="T39" fmla="*/ 4 h 249"/>
                <a:gd name="T40" fmla="*/ 180 w 249"/>
                <a:gd name="T41" fmla="*/ 14 h 249"/>
                <a:gd name="T42" fmla="*/ 217 w 249"/>
                <a:gd name="T43" fmla="*/ 43 h 249"/>
                <a:gd name="T44" fmla="*/ 240 w 249"/>
                <a:gd name="T45" fmla="*/ 80 h 249"/>
                <a:gd name="T46" fmla="*/ 247 w 249"/>
                <a:gd name="T47" fmla="*/ 104 h 249"/>
                <a:gd name="T48" fmla="*/ 167 w 249"/>
                <a:gd name="T49" fmla="*/ 111 h 249"/>
                <a:gd name="T50" fmla="*/ 164 w 249"/>
                <a:gd name="T51" fmla="*/ 104 h 249"/>
                <a:gd name="T52" fmla="*/ 151 w 249"/>
                <a:gd name="T53" fmla="*/ 88 h 249"/>
                <a:gd name="T54" fmla="*/ 134 w 249"/>
                <a:gd name="T55" fmla="*/ 80 h 249"/>
                <a:gd name="T56" fmla="*/ 129 w 249"/>
                <a:gd name="T57" fmla="*/ 80 h 249"/>
                <a:gd name="T58" fmla="*/ 121 w 249"/>
                <a:gd name="T59" fmla="*/ 80 h 249"/>
                <a:gd name="T60" fmla="*/ 111 w 249"/>
                <a:gd name="T61" fmla="*/ 82 h 249"/>
                <a:gd name="T62" fmla="*/ 104 w 249"/>
                <a:gd name="T63" fmla="*/ 85 h 249"/>
                <a:gd name="T64" fmla="*/ 88 w 249"/>
                <a:gd name="T65" fmla="*/ 98 h 249"/>
                <a:gd name="T66" fmla="*/ 80 w 249"/>
                <a:gd name="T67" fmla="*/ 115 h 249"/>
                <a:gd name="T68" fmla="*/ 80 w 249"/>
                <a:gd name="T69" fmla="*/ 120 h 249"/>
                <a:gd name="T70" fmla="*/ 80 w 249"/>
                <a:gd name="T71" fmla="*/ 128 h 249"/>
                <a:gd name="T72" fmla="*/ 82 w 249"/>
                <a:gd name="T73" fmla="*/ 138 h 249"/>
                <a:gd name="T74" fmla="*/ 85 w 249"/>
                <a:gd name="T75" fmla="*/ 145 h 249"/>
                <a:gd name="T76" fmla="*/ 98 w 249"/>
                <a:gd name="T77" fmla="*/ 161 h 249"/>
                <a:gd name="T78" fmla="*/ 114 w 249"/>
                <a:gd name="T79" fmla="*/ 169 h 249"/>
                <a:gd name="T80" fmla="*/ 120 w 249"/>
                <a:gd name="T81" fmla="*/ 169 h 249"/>
                <a:gd name="T82" fmla="*/ 128 w 249"/>
                <a:gd name="T83" fmla="*/ 169 h 249"/>
                <a:gd name="T84" fmla="*/ 138 w 249"/>
                <a:gd name="T85" fmla="*/ 167 h 249"/>
                <a:gd name="T86" fmla="*/ 145 w 249"/>
                <a:gd name="T87" fmla="*/ 164 h 249"/>
                <a:gd name="T88" fmla="*/ 162 w 249"/>
                <a:gd name="T89" fmla="*/ 151 h 249"/>
                <a:gd name="T90" fmla="*/ 169 w 249"/>
                <a:gd name="T91" fmla="*/ 135 h 249"/>
                <a:gd name="T92" fmla="*/ 169 w 249"/>
                <a:gd name="T93" fmla="*/ 129 h 249"/>
                <a:gd name="T94" fmla="*/ 169 w 249"/>
                <a:gd name="T95" fmla="*/ 121 h 249"/>
                <a:gd name="T96" fmla="*/ 167 w 249"/>
                <a:gd name="T97" fmla="*/ 11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49" h="249">
                  <a:moveTo>
                    <a:pt x="248" y="121"/>
                  </a:moveTo>
                  <a:cubicBezTo>
                    <a:pt x="249" y="123"/>
                    <a:pt x="249" y="126"/>
                    <a:pt x="248" y="128"/>
                  </a:cubicBezTo>
                  <a:lnTo>
                    <a:pt x="247" y="145"/>
                  </a:lnTo>
                  <a:cubicBezTo>
                    <a:pt x="247" y="148"/>
                    <a:pt x="246" y="151"/>
                    <a:pt x="245" y="154"/>
                  </a:cubicBezTo>
                  <a:lnTo>
                    <a:pt x="240" y="169"/>
                  </a:lnTo>
                  <a:cubicBezTo>
                    <a:pt x="239" y="173"/>
                    <a:pt x="237" y="176"/>
                    <a:pt x="235" y="179"/>
                  </a:cubicBezTo>
                  <a:lnTo>
                    <a:pt x="217" y="206"/>
                  </a:lnTo>
                  <a:cubicBezTo>
                    <a:pt x="214" y="211"/>
                    <a:pt x="211" y="214"/>
                    <a:pt x="206" y="217"/>
                  </a:cubicBezTo>
                  <a:lnTo>
                    <a:pt x="179" y="235"/>
                  </a:lnTo>
                  <a:cubicBezTo>
                    <a:pt x="176" y="237"/>
                    <a:pt x="173" y="239"/>
                    <a:pt x="169" y="240"/>
                  </a:cubicBezTo>
                  <a:lnTo>
                    <a:pt x="154" y="245"/>
                  </a:lnTo>
                  <a:cubicBezTo>
                    <a:pt x="151" y="246"/>
                    <a:pt x="148" y="247"/>
                    <a:pt x="145" y="247"/>
                  </a:cubicBezTo>
                  <a:lnTo>
                    <a:pt x="128" y="248"/>
                  </a:lnTo>
                  <a:cubicBezTo>
                    <a:pt x="126" y="249"/>
                    <a:pt x="123" y="249"/>
                    <a:pt x="121" y="248"/>
                  </a:cubicBezTo>
                  <a:lnTo>
                    <a:pt x="104" y="247"/>
                  </a:lnTo>
                  <a:cubicBezTo>
                    <a:pt x="101" y="247"/>
                    <a:pt x="98" y="246"/>
                    <a:pt x="95" y="245"/>
                  </a:cubicBezTo>
                  <a:lnTo>
                    <a:pt x="80" y="240"/>
                  </a:lnTo>
                  <a:cubicBezTo>
                    <a:pt x="76" y="239"/>
                    <a:pt x="73" y="237"/>
                    <a:pt x="69" y="235"/>
                  </a:cubicBezTo>
                  <a:lnTo>
                    <a:pt x="43" y="217"/>
                  </a:lnTo>
                  <a:cubicBezTo>
                    <a:pt x="39" y="214"/>
                    <a:pt x="35" y="211"/>
                    <a:pt x="32" y="207"/>
                  </a:cubicBezTo>
                  <a:lnTo>
                    <a:pt x="14" y="180"/>
                  </a:lnTo>
                  <a:cubicBezTo>
                    <a:pt x="12" y="176"/>
                    <a:pt x="10" y="173"/>
                    <a:pt x="9" y="169"/>
                  </a:cubicBezTo>
                  <a:lnTo>
                    <a:pt x="4" y="154"/>
                  </a:lnTo>
                  <a:cubicBezTo>
                    <a:pt x="3" y="151"/>
                    <a:pt x="2" y="148"/>
                    <a:pt x="2" y="145"/>
                  </a:cubicBezTo>
                  <a:lnTo>
                    <a:pt x="1" y="128"/>
                  </a:lnTo>
                  <a:cubicBezTo>
                    <a:pt x="0" y="126"/>
                    <a:pt x="0" y="123"/>
                    <a:pt x="1" y="121"/>
                  </a:cubicBezTo>
                  <a:lnTo>
                    <a:pt x="2" y="104"/>
                  </a:lnTo>
                  <a:cubicBezTo>
                    <a:pt x="2" y="101"/>
                    <a:pt x="3" y="98"/>
                    <a:pt x="4" y="95"/>
                  </a:cubicBezTo>
                  <a:lnTo>
                    <a:pt x="9" y="80"/>
                  </a:lnTo>
                  <a:cubicBezTo>
                    <a:pt x="10" y="76"/>
                    <a:pt x="12" y="72"/>
                    <a:pt x="14" y="69"/>
                  </a:cubicBezTo>
                  <a:lnTo>
                    <a:pt x="33" y="43"/>
                  </a:lnTo>
                  <a:cubicBezTo>
                    <a:pt x="35" y="39"/>
                    <a:pt x="39" y="35"/>
                    <a:pt x="43" y="33"/>
                  </a:cubicBezTo>
                  <a:lnTo>
                    <a:pt x="69" y="14"/>
                  </a:lnTo>
                  <a:cubicBezTo>
                    <a:pt x="72" y="12"/>
                    <a:pt x="76" y="10"/>
                    <a:pt x="80" y="9"/>
                  </a:cubicBezTo>
                  <a:lnTo>
                    <a:pt x="95" y="4"/>
                  </a:lnTo>
                  <a:cubicBezTo>
                    <a:pt x="98" y="3"/>
                    <a:pt x="101" y="2"/>
                    <a:pt x="104" y="2"/>
                  </a:cubicBezTo>
                  <a:lnTo>
                    <a:pt x="121" y="1"/>
                  </a:lnTo>
                  <a:cubicBezTo>
                    <a:pt x="123" y="0"/>
                    <a:pt x="126" y="0"/>
                    <a:pt x="128" y="1"/>
                  </a:cubicBezTo>
                  <a:lnTo>
                    <a:pt x="145" y="2"/>
                  </a:lnTo>
                  <a:cubicBezTo>
                    <a:pt x="148" y="2"/>
                    <a:pt x="151" y="3"/>
                    <a:pt x="154" y="4"/>
                  </a:cubicBezTo>
                  <a:lnTo>
                    <a:pt x="169" y="9"/>
                  </a:lnTo>
                  <a:cubicBezTo>
                    <a:pt x="173" y="10"/>
                    <a:pt x="176" y="12"/>
                    <a:pt x="180" y="14"/>
                  </a:cubicBezTo>
                  <a:lnTo>
                    <a:pt x="207" y="32"/>
                  </a:lnTo>
                  <a:cubicBezTo>
                    <a:pt x="211" y="35"/>
                    <a:pt x="214" y="39"/>
                    <a:pt x="217" y="43"/>
                  </a:cubicBezTo>
                  <a:lnTo>
                    <a:pt x="235" y="69"/>
                  </a:lnTo>
                  <a:cubicBezTo>
                    <a:pt x="237" y="73"/>
                    <a:pt x="239" y="76"/>
                    <a:pt x="240" y="80"/>
                  </a:cubicBezTo>
                  <a:lnTo>
                    <a:pt x="245" y="95"/>
                  </a:lnTo>
                  <a:cubicBezTo>
                    <a:pt x="246" y="98"/>
                    <a:pt x="247" y="101"/>
                    <a:pt x="247" y="104"/>
                  </a:cubicBezTo>
                  <a:lnTo>
                    <a:pt x="248" y="121"/>
                  </a:lnTo>
                  <a:close/>
                  <a:moveTo>
                    <a:pt x="167" y="111"/>
                  </a:moveTo>
                  <a:lnTo>
                    <a:pt x="169" y="120"/>
                  </a:lnTo>
                  <a:lnTo>
                    <a:pt x="164" y="104"/>
                  </a:lnTo>
                  <a:lnTo>
                    <a:pt x="169" y="114"/>
                  </a:lnTo>
                  <a:lnTo>
                    <a:pt x="151" y="88"/>
                  </a:lnTo>
                  <a:lnTo>
                    <a:pt x="161" y="98"/>
                  </a:lnTo>
                  <a:lnTo>
                    <a:pt x="134" y="80"/>
                  </a:lnTo>
                  <a:lnTo>
                    <a:pt x="145" y="85"/>
                  </a:lnTo>
                  <a:lnTo>
                    <a:pt x="129" y="80"/>
                  </a:lnTo>
                  <a:lnTo>
                    <a:pt x="138" y="82"/>
                  </a:lnTo>
                  <a:lnTo>
                    <a:pt x="121" y="80"/>
                  </a:lnTo>
                  <a:lnTo>
                    <a:pt x="128" y="80"/>
                  </a:lnTo>
                  <a:lnTo>
                    <a:pt x="111" y="82"/>
                  </a:lnTo>
                  <a:lnTo>
                    <a:pt x="120" y="80"/>
                  </a:lnTo>
                  <a:lnTo>
                    <a:pt x="104" y="85"/>
                  </a:lnTo>
                  <a:lnTo>
                    <a:pt x="115" y="80"/>
                  </a:lnTo>
                  <a:lnTo>
                    <a:pt x="88" y="98"/>
                  </a:lnTo>
                  <a:lnTo>
                    <a:pt x="98" y="88"/>
                  </a:lnTo>
                  <a:lnTo>
                    <a:pt x="80" y="115"/>
                  </a:lnTo>
                  <a:lnTo>
                    <a:pt x="85" y="104"/>
                  </a:lnTo>
                  <a:lnTo>
                    <a:pt x="80" y="120"/>
                  </a:lnTo>
                  <a:lnTo>
                    <a:pt x="82" y="111"/>
                  </a:lnTo>
                  <a:lnTo>
                    <a:pt x="80" y="128"/>
                  </a:lnTo>
                  <a:lnTo>
                    <a:pt x="80" y="121"/>
                  </a:lnTo>
                  <a:lnTo>
                    <a:pt x="82" y="138"/>
                  </a:lnTo>
                  <a:lnTo>
                    <a:pt x="80" y="129"/>
                  </a:lnTo>
                  <a:lnTo>
                    <a:pt x="85" y="145"/>
                  </a:lnTo>
                  <a:lnTo>
                    <a:pt x="80" y="134"/>
                  </a:lnTo>
                  <a:lnTo>
                    <a:pt x="98" y="161"/>
                  </a:lnTo>
                  <a:lnTo>
                    <a:pt x="88" y="151"/>
                  </a:lnTo>
                  <a:lnTo>
                    <a:pt x="114" y="169"/>
                  </a:lnTo>
                  <a:lnTo>
                    <a:pt x="104" y="164"/>
                  </a:lnTo>
                  <a:lnTo>
                    <a:pt x="120" y="169"/>
                  </a:lnTo>
                  <a:lnTo>
                    <a:pt x="111" y="167"/>
                  </a:lnTo>
                  <a:lnTo>
                    <a:pt x="128" y="169"/>
                  </a:lnTo>
                  <a:lnTo>
                    <a:pt x="121" y="169"/>
                  </a:lnTo>
                  <a:lnTo>
                    <a:pt x="138" y="167"/>
                  </a:lnTo>
                  <a:lnTo>
                    <a:pt x="129" y="169"/>
                  </a:lnTo>
                  <a:lnTo>
                    <a:pt x="145" y="164"/>
                  </a:lnTo>
                  <a:lnTo>
                    <a:pt x="135" y="169"/>
                  </a:lnTo>
                  <a:lnTo>
                    <a:pt x="162" y="151"/>
                  </a:lnTo>
                  <a:lnTo>
                    <a:pt x="151" y="162"/>
                  </a:lnTo>
                  <a:lnTo>
                    <a:pt x="169" y="135"/>
                  </a:lnTo>
                  <a:lnTo>
                    <a:pt x="164" y="145"/>
                  </a:lnTo>
                  <a:lnTo>
                    <a:pt x="169" y="129"/>
                  </a:lnTo>
                  <a:lnTo>
                    <a:pt x="167" y="138"/>
                  </a:lnTo>
                  <a:lnTo>
                    <a:pt x="169" y="121"/>
                  </a:lnTo>
                  <a:lnTo>
                    <a:pt x="169" y="128"/>
                  </a:lnTo>
                  <a:lnTo>
                    <a:pt x="167" y="111"/>
                  </a:lnTo>
                  <a:close/>
                </a:path>
              </a:pathLst>
            </a:custGeom>
            <a:solidFill>
              <a:srgbClr val="8956A3"/>
            </a:solidFill>
            <a:ln w="1588" cap="flat">
              <a:solidFill>
                <a:srgbClr val="8956A3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56" name="Freeform 489"/>
            <p:cNvSpPr>
              <a:spLocks noEditPoints="1"/>
            </p:cNvSpPr>
            <p:nvPr/>
          </p:nvSpPr>
          <p:spPr bwMode="auto">
            <a:xfrm>
              <a:off x="4593" y="1762"/>
              <a:ext cx="89" cy="86"/>
            </a:xfrm>
            <a:custGeom>
              <a:avLst/>
              <a:gdLst>
                <a:gd name="T0" fmla="*/ 635 w 641"/>
                <a:gd name="T1" fmla="*/ 381 h 641"/>
                <a:gd name="T2" fmla="*/ 614 w 641"/>
                <a:gd name="T3" fmla="*/ 448 h 641"/>
                <a:gd name="T4" fmla="*/ 549 w 641"/>
                <a:gd name="T5" fmla="*/ 544 h 641"/>
                <a:gd name="T6" fmla="*/ 496 w 641"/>
                <a:gd name="T7" fmla="*/ 588 h 641"/>
                <a:gd name="T8" fmla="*/ 389 w 641"/>
                <a:gd name="T9" fmla="*/ 633 h 641"/>
                <a:gd name="T10" fmla="*/ 317 w 641"/>
                <a:gd name="T11" fmla="*/ 640 h 641"/>
                <a:gd name="T12" fmla="*/ 199 w 641"/>
                <a:gd name="T13" fmla="*/ 617 h 641"/>
                <a:gd name="T14" fmla="*/ 138 w 641"/>
                <a:gd name="T15" fmla="*/ 584 h 641"/>
                <a:gd name="T16" fmla="*/ 58 w 641"/>
                <a:gd name="T17" fmla="*/ 502 h 641"/>
                <a:gd name="T18" fmla="*/ 24 w 641"/>
                <a:gd name="T19" fmla="*/ 441 h 641"/>
                <a:gd name="T20" fmla="*/ 1 w 641"/>
                <a:gd name="T21" fmla="*/ 324 h 641"/>
                <a:gd name="T22" fmla="*/ 8 w 641"/>
                <a:gd name="T23" fmla="*/ 252 h 641"/>
                <a:gd name="T24" fmla="*/ 53 w 641"/>
                <a:gd name="T25" fmla="*/ 145 h 641"/>
                <a:gd name="T26" fmla="*/ 97 w 641"/>
                <a:gd name="T27" fmla="*/ 92 h 641"/>
                <a:gd name="T28" fmla="*/ 192 w 641"/>
                <a:gd name="T29" fmla="*/ 27 h 641"/>
                <a:gd name="T30" fmla="*/ 260 w 641"/>
                <a:gd name="T31" fmla="*/ 6 h 641"/>
                <a:gd name="T32" fmla="*/ 381 w 641"/>
                <a:gd name="T33" fmla="*/ 6 h 641"/>
                <a:gd name="T34" fmla="*/ 449 w 641"/>
                <a:gd name="T35" fmla="*/ 27 h 641"/>
                <a:gd name="T36" fmla="*/ 544 w 641"/>
                <a:gd name="T37" fmla="*/ 92 h 641"/>
                <a:gd name="T38" fmla="*/ 588 w 641"/>
                <a:gd name="T39" fmla="*/ 145 h 641"/>
                <a:gd name="T40" fmla="*/ 633 w 641"/>
                <a:gd name="T41" fmla="*/ 252 h 641"/>
                <a:gd name="T42" fmla="*/ 555 w 641"/>
                <a:gd name="T43" fmla="*/ 268 h 641"/>
                <a:gd name="T44" fmla="*/ 543 w 641"/>
                <a:gd name="T45" fmla="*/ 230 h 641"/>
                <a:gd name="T46" fmla="*/ 488 w 641"/>
                <a:gd name="T47" fmla="*/ 148 h 641"/>
                <a:gd name="T48" fmla="*/ 458 w 641"/>
                <a:gd name="T49" fmla="*/ 124 h 641"/>
                <a:gd name="T50" fmla="*/ 365 w 641"/>
                <a:gd name="T51" fmla="*/ 84 h 641"/>
                <a:gd name="T52" fmla="*/ 324 w 641"/>
                <a:gd name="T53" fmla="*/ 80 h 641"/>
                <a:gd name="T54" fmla="*/ 223 w 641"/>
                <a:gd name="T55" fmla="*/ 101 h 641"/>
                <a:gd name="T56" fmla="*/ 189 w 641"/>
                <a:gd name="T57" fmla="*/ 119 h 641"/>
                <a:gd name="T58" fmla="*/ 119 w 641"/>
                <a:gd name="T59" fmla="*/ 189 h 641"/>
                <a:gd name="T60" fmla="*/ 101 w 641"/>
                <a:gd name="T61" fmla="*/ 223 h 641"/>
                <a:gd name="T62" fmla="*/ 80 w 641"/>
                <a:gd name="T63" fmla="*/ 324 h 641"/>
                <a:gd name="T64" fmla="*/ 84 w 641"/>
                <a:gd name="T65" fmla="*/ 365 h 641"/>
                <a:gd name="T66" fmla="*/ 124 w 641"/>
                <a:gd name="T67" fmla="*/ 458 h 641"/>
                <a:gd name="T68" fmla="*/ 148 w 641"/>
                <a:gd name="T69" fmla="*/ 488 h 641"/>
                <a:gd name="T70" fmla="*/ 230 w 641"/>
                <a:gd name="T71" fmla="*/ 543 h 641"/>
                <a:gd name="T72" fmla="*/ 268 w 641"/>
                <a:gd name="T73" fmla="*/ 555 h 641"/>
                <a:gd name="T74" fmla="*/ 373 w 641"/>
                <a:gd name="T75" fmla="*/ 555 h 641"/>
                <a:gd name="T76" fmla="*/ 411 w 641"/>
                <a:gd name="T77" fmla="*/ 543 h 641"/>
                <a:gd name="T78" fmla="*/ 493 w 641"/>
                <a:gd name="T79" fmla="*/ 488 h 641"/>
                <a:gd name="T80" fmla="*/ 518 w 641"/>
                <a:gd name="T81" fmla="*/ 458 h 641"/>
                <a:gd name="T82" fmla="*/ 557 w 641"/>
                <a:gd name="T83" fmla="*/ 365 h 641"/>
                <a:gd name="T84" fmla="*/ 561 w 641"/>
                <a:gd name="T85" fmla="*/ 324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41" h="641">
                  <a:moveTo>
                    <a:pt x="640" y="317"/>
                  </a:moveTo>
                  <a:cubicBezTo>
                    <a:pt x="641" y="319"/>
                    <a:pt x="641" y="322"/>
                    <a:pt x="640" y="324"/>
                  </a:cubicBezTo>
                  <a:lnTo>
                    <a:pt x="635" y="381"/>
                  </a:lnTo>
                  <a:cubicBezTo>
                    <a:pt x="635" y="384"/>
                    <a:pt x="634" y="386"/>
                    <a:pt x="633" y="389"/>
                  </a:cubicBezTo>
                  <a:lnTo>
                    <a:pt x="617" y="441"/>
                  </a:lnTo>
                  <a:cubicBezTo>
                    <a:pt x="616" y="444"/>
                    <a:pt x="615" y="446"/>
                    <a:pt x="614" y="448"/>
                  </a:cubicBezTo>
                  <a:lnTo>
                    <a:pt x="588" y="496"/>
                  </a:lnTo>
                  <a:cubicBezTo>
                    <a:pt x="587" y="498"/>
                    <a:pt x="585" y="500"/>
                    <a:pt x="584" y="503"/>
                  </a:cubicBezTo>
                  <a:lnTo>
                    <a:pt x="549" y="544"/>
                  </a:lnTo>
                  <a:cubicBezTo>
                    <a:pt x="548" y="546"/>
                    <a:pt x="546" y="548"/>
                    <a:pt x="544" y="549"/>
                  </a:cubicBezTo>
                  <a:lnTo>
                    <a:pt x="503" y="584"/>
                  </a:lnTo>
                  <a:cubicBezTo>
                    <a:pt x="500" y="585"/>
                    <a:pt x="498" y="587"/>
                    <a:pt x="496" y="588"/>
                  </a:cubicBezTo>
                  <a:lnTo>
                    <a:pt x="448" y="614"/>
                  </a:lnTo>
                  <a:cubicBezTo>
                    <a:pt x="446" y="615"/>
                    <a:pt x="444" y="616"/>
                    <a:pt x="441" y="617"/>
                  </a:cubicBezTo>
                  <a:lnTo>
                    <a:pt x="389" y="633"/>
                  </a:lnTo>
                  <a:cubicBezTo>
                    <a:pt x="386" y="634"/>
                    <a:pt x="384" y="635"/>
                    <a:pt x="381" y="635"/>
                  </a:cubicBezTo>
                  <a:lnTo>
                    <a:pt x="324" y="640"/>
                  </a:lnTo>
                  <a:cubicBezTo>
                    <a:pt x="322" y="641"/>
                    <a:pt x="319" y="641"/>
                    <a:pt x="317" y="640"/>
                  </a:cubicBezTo>
                  <a:lnTo>
                    <a:pt x="260" y="635"/>
                  </a:lnTo>
                  <a:cubicBezTo>
                    <a:pt x="257" y="635"/>
                    <a:pt x="255" y="634"/>
                    <a:pt x="252" y="633"/>
                  </a:cubicBezTo>
                  <a:lnTo>
                    <a:pt x="199" y="617"/>
                  </a:lnTo>
                  <a:cubicBezTo>
                    <a:pt x="197" y="616"/>
                    <a:pt x="195" y="615"/>
                    <a:pt x="193" y="614"/>
                  </a:cubicBezTo>
                  <a:lnTo>
                    <a:pt x="145" y="588"/>
                  </a:lnTo>
                  <a:cubicBezTo>
                    <a:pt x="143" y="587"/>
                    <a:pt x="140" y="585"/>
                    <a:pt x="138" y="584"/>
                  </a:cubicBezTo>
                  <a:lnTo>
                    <a:pt x="97" y="549"/>
                  </a:lnTo>
                  <a:cubicBezTo>
                    <a:pt x="95" y="548"/>
                    <a:pt x="93" y="546"/>
                    <a:pt x="92" y="544"/>
                  </a:cubicBezTo>
                  <a:lnTo>
                    <a:pt x="58" y="502"/>
                  </a:lnTo>
                  <a:cubicBezTo>
                    <a:pt x="56" y="500"/>
                    <a:pt x="55" y="498"/>
                    <a:pt x="53" y="496"/>
                  </a:cubicBezTo>
                  <a:lnTo>
                    <a:pt x="27" y="449"/>
                  </a:lnTo>
                  <a:cubicBezTo>
                    <a:pt x="26" y="446"/>
                    <a:pt x="25" y="444"/>
                    <a:pt x="24" y="441"/>
                  </a:cubicBezTo>
                  <a:lnTo>
                    <a:pt x="8" y="389"/>
                  </a:lnTo>
                  <a:cubicBezTo>
                    <a:pt x="7" y="386"/>
                    <a:pt x="6" y="384"/>
                    <a:pt x="6" y="381"/>
                  </a:cubicBezTo>
                  <a:lnTo>
                    <a:pt x="1" y="324"/>
                  </a:lnTo>
                  <a:cubicBezTo>
                    <a:pt x="0" y="322"/>
                    <a:pt x="0" y="319"/>
                    <a:pt x="1" y="317"/>
                  </a:cubicBezTo>
                  <a:lnTo>
                    <a:pt x="6" y="260"/>
                  </a:lnTo>
                  <a:cubicBezTo>
                    <a:pt x="6" y="257"/>
                    <a:pt x="7" y="255"/>
                    <a:pt x="8" y="252"/>
                  </a:cubicBezTo>
                  <a:lnTo>
                    <a:pt x="24" y="199"/>
                  </a:lnTo>
                  <a:cubicBezTo>
                    <a:pt x="25" y="197"/>
                    <a:pt x="26" y="195"/>
                    <a:pt x="27" y="192"/>
                  </a:cubicBezTo>
                  <a:lnTo>
                    <a:pt x="53" y="145"/>
                  </a:lnTo>
                  <a:cubicBezTo>
                    <a:pt x="55" y="143"/>
                    <a:pt x="56" y="141"/>
                    <a:pt x="58" y="139"/>
                  </a:cubicBezTo>
                  <a:lnTo>
                    <a:pt x="92" y="97"/>
                  </a:lnTo>
                  <a:cubicBezTo>
                    <a:pt x="93" y="95"/>
                    <a:pt x="95" y="93"/>
                    <a:pt x="97" y="92"/>
                  </a:cubicBezTo>
                  <a:lnTo>
                    <a:pt x="139" y="58"/>
                  </a:lnTo>
                  <a:cubicBezTo>
                    <a:pt x="141" y="56"/>
                    <a:pt x="143" y="55"/>
                    <a:pt x="145" y="53"/>
                  </a:cubicBezTo>
                  <a:lnTo>
                    <a:pt x="192" y="27"/>
                  </a:lnTo>
                  <a:cubicBezTo>
                    <a:pt x="195" y="26"/>
                    <a:pt x="197" y="25"/>
                    <a:pt x="199" y="24"/>
                  </a:cubicBezTo>
                  <a:lnTo>
                    <a:pt x="252" y="8"/>
                  </a:lnTo>
                  <a:cubicBezTo>
                    <a:pt x="255" y="7"/>
                    <a:pt x="257" y="6"/>
                    <a:pt x="260" y="6"/>
                  </a:cubicBezTo>
                  <a:lnTo>
                    <a:pt x="317" y="1"/>
                  </a:lnTo>
                  <a:cubicBezTo>
                    <a:pt x="319" y="0"/>
                    <a:pt x="322" y="0"/>
                    <a:pt x="324" y="1"/>
                  </a:cubicBezTo>
                  <a:lnTo>
                    <a:pt x="381" y="6"/>
                  </a:lnTo>
                  <a:cubicBezTo>
                    <a:pt x="384" y="6"/>
                    <a:pt x="386" y="7"/>
                    <a:pt x="389" y="8"/>
                  </a:cubicBezTo>
                  <a:lnTo>
                    <a:pt x="441" y="24"/>
                  </a:lnTo>
                  <a:cubicBezTo>
                    <a:pt x="444" y="25"/>
                    <a:pt x="446" y="26"/>
                    <a:pt x="449" y="27"/>
                  </a:cubicBezTo>
                  <a:lnTo>
                    <a:pt x="496" y="53"/>
                  </a:lnTo>
                  <a:cubicBezTo>
                    <a:pt x="498" y="55"/>
                    <a:pt x="500" y="56"/>
                    <a:pt x="502" y="58"/>
                  </a:cubicBezTo>
                  <a:lnTo>
                    <a:pt x="544" y="92"/>
                  </a:lnTo>
                  <a:cubicBezTo>
                    <a:pt x="546" y="93"/>
                    <a:pt x="548" y="95"/>
                    <a:pt x="549" y="97"/>
                  </a:cubicBezTo>
                  <a:lnTo>
                    <a:pt x="584" y="138"/>
                  </a:lnTo>
                  <a:cubicBezTo>
                    <a:pt x="585" y="140"/>
                    <a:pt x="587" y="143"/>
                    <a:pt x="588" y="145"/>
                  </a:cubicBezTo>
                  <a:lnTo>
                    <a:pt x="614" y="193"/>
                  </a:lnTo>
                  <a:cubicBezTo>
                    <a:pt x="615" y="195"/>
                    <a:pt x="616" y="197"/>
                    <a:pt x="617" y="199"/>
                  </a:cubicBezTo>
                  <a:lnTo>
                    <a:pt x="633" y="252"/>
                  </a:lnTo>
                  <a:cubicBezTo>
                    <a:pt x="634" y="255"/>
                    <a:pt x="635" y="257"/>
                    <a:pt x="635" y="260"/>
                  </a:cubicBezTo>
                  <a:lnTo>
                    <a:pt x="640" y="317"/>
                  </a:lnTo>
                  <a:close/>
                  <a:moveTo>
                    <a:pt x="555" y="268"/>
                  </a:moveTo>
                  <a:lnTo>
                    <a:pt x="557" y="276"/>
                  </a:lnTo>
                  <a:lnTo>
                    <a:pt x="540" y="223"/>
                  </a:lnTo>
                  <a:lnTo>
                    <a:pt x="543" y="230"/>
                  </a:lnTo>
                  <a:lnTo>
                    <a:pt x="518" y="183"/>
                  </a:lnTo>
                  <a:lnTo>
                    <a:pt x="522" y="190"/>
                  </a:lnTo>
                  <a:lnTo>
                    <a:pt x="488" y="148"/>
                  </a:lnTo>
                  <a:lnTo>
                    <a:pt x="493" y="153"/>
                  </a:lnTo>
                  <a:lnTo>
                    <a:pt x="452" y="119"/>
                  </a:lnTo>
                  <a:lnTo>
                    <a:pt x="458" y="124"/>
                  </a:lnTo>
                  <a:lnTo>
                    <a:pt x="410" y="98"/>
                  </a:lnTo>
                  <a:lnTo>
                    <a:pt x="417" y="101"/>
                  </a:lnTo>
                  <a:lnTo>
                    <a:pt x="365" y="84"/>
                  </a:lnTo>
                  <a:lnTo>
                    <a:pt x="373" y="86"/>
                  </a:lnTo>
                  <a:lnTo>
                    <a:pt x="317" y="80"/>
                  </a:lnTo>
                  <a:lnTo>
                    <a:pt x="324" y="80"/>
                  </a:lnTo>
                  <a:lnTo>
                    <a:pt x="268" y="86"/>
                  </a:lnTo>
                  <a:lnTo>
                    <a:pt x="276" y="84"/>
                  </a:lnTo>
                  <a:lnTo>
                    <a:pt x="223" y="101"/>
                  </a:lnTo>
                  <a:lnTo>
                    <a:pt x="231" y="98"/>
                  </a:lnTo>
                  <a:lnTo>
                    <a:pt x="183" y="124"/>
                  </a:lnTo>
                  <a:lnTo>
                    <a:pt x="189" y="119"/>
                  </a:lnTo>
                  <a:lnTo>
                    <a:pt x="148" y="153"/>
                  </a:lnTo>
                  <a:lnTo>
                    <a:pt x="153" y="148"/>
                  </a:lnTo>
                  <a:lnTo>
                    <a:pt x="119" y="189"/>
                  </a:lnTo>
                  <a:lnTo>
                    <a:pt x="124" y="183"/>
                  </a:lnTo>
                  <a:lnTo>
                    <a:pt x="98" y="231"/>
                  </a:lnTo>
                  <a:lnTo>
                    <a:pt x="101" y="223"/>
                  </a:lnTo>
                  <a:lnTo>
                    <a:pt x="84" y="276"/>
                  </a:lnTo>
                  <a:lnTo>
                    <a:pt x="86" y="268"/>
                  </a:lnTo>
                  <a:lnTo>
                    <a:pt x="80" y="324"/>
                  </a:lnTo>
                  <a:lnTo>
                    <a:pt x="80" y="317"/>
                  </a:lnTo>
                  <a:lnTo>
                    <a:pt x="86" y="373"/>
                  </a:lnTo>
                  <a:lnTo>
                    <a:pt x="84" y="365"/>
                  </a:lnTo>
                  <a:lnTo>
                    <a:pt x="101" y="417"/>
                  </a:lnTo>
                  <a:lnTo>
                    <a:pt x="98" y="410"/>
                  </a:lnTo>
                  <a:lnTo>
                    <a:pt x="124" y="458"/>
                  </a:lnTo>
                  <a:lnTo>
                    <a:pt x="119" y="452"/>
                  </a:lnTo>
                  <a:lnTo>
                    <a:pt x="153" y="493"/>
                  </a:lnTo>
                  <a:lnTo>
                    <a:pt x="148" y="488"/>
                  </a:lnTo>
                  <a:lnTo>
                    <a:pt x="190" y="522"/>
                  </a:lnTo>
                  <a:lnTo>
                    <a:pt x="183" y="518"/>
                  </a:lnTo>
                  <a:lnTo>
                    <a:pt x="230" y="543"/>
                  </a:lnTo>
                  <a:lnTo>
                    <a:pt x="223" y="540"/>
                  </a:lnTo>
                  <a:lnTo>
                    <a:pt x="276" y="557"/>
                  </a:lnTo>
                  <a:lnTo>
                    <a:pt x="268" y="555"/>
                  </a:lnTo>
                  <a:lnTo>
                    <a:pt x="324" y="561"/>
                  </a:lnTo>
                  <a:lnTo>
                    <a:pt x="317" y="561"/>
                  </a:lnTo>
                  <a:lnTo>
                    <a:pt x="373" y="555"/>
                  </a:lnTo>
                  <a:lnTo>
                    <a:pt x="365" y="557"/>
                  </a:lnTo>
                  <a:lnTo>
                    <a:pt x="417" y="540"/>
                  </a:lnTo>
                  <a:lnTo>
                    <a:pt x="411" y="543"/>
                  </a:lnTo>
                  <a:lnTo>
                    <a:pt x="458" y="518"/>
                  </a:lnTo>
                  <a:lnTo>
                    <a:pt x="451" y="522"/>
                  </a:lnTo>
                  <a:lnTo>
                    <a:pt x="493" y="488"/>
                  </a:lnTo>
                  <a:lnTo>
                    <a:pt x="488" y="493"/>
                  </a:lnTo>
                  <a:lnTo>
                    <a:pt x="522" y="451"/>
                  </a:lnTo>
                  <a:lnTo>
                    <a:pt x="518" y="458"/>
                  </a:lnTo>
                  <a:lnTo>
                    <a:pt x="543" y="411"/>
                  </a:lnTo>
                  <a:lnTo>
                    <a:pt x="540" y="417"/>
                  </a:lnTo>
                  <a:lnTo>
                    <a:pt x="557" y="365"/>
                  </a:lnTo>
                  <a:lnTo>
                    <a:pt x="555" y="373"/>
                  </a:lnTo>
                  <a:lnTo>
                    <a:pt x="561" y="317"/>
                  </a:lnTo>
                  <a:lnTo>
                    <a:pt x="561" y="324"/>
                  </a:lnTo>
                  <a:lnTo>
                    <a:pt x="555" y="268"/>
                  </a:lnTo>
                  <a:close/>
                </a:path>
              </a:pathLst>
            </a:custGeom>
            <a:solidFill>
              <a:srgbClr val="8956A3"/>
            </a:solidFill>
            <a:ln w="1588" cap="flat">
              <a:solidFill>
                <a:srgbClr val="8956A3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57" name="Freeform 490"/>
            <p:cNvSpPr>
              <a:spLocks noEditPoints="1"/>
            </p:cNvSpPr>
            <p:nvPr/>
          </p:nvSpPr>
          <p:spPr bwMode="auto">
            <a:xfrm>
              <a:off x="1294" y="2586"/>
              <a:ext cx="69" cy="67"/>
            </a:xfrm>
            <a:custGeom>
              <a:avLst/>
              <a:gdLst>
                <a:gd name="T0" fmla="*/ 984 w 993"/>
                <a:gd name="T1" fmla="*/ 588 h 993"/>
                <a:gd name="T2" fmla="*/ 950 w 993"/>
                <a:gd name="T3" fmla="*/ 696 h 993"/>
                <a:gd name="T4" fmla="*/ 852 w 993"/>
                <a:gd name="T5" fmla="*/ 842 h 993"/>
                <a:gd name="T6" fmla="*/ 767 w 993"/>
                <a:gd name="T7" fmla="*/ 912 h 993"/>
                <a:gd name="T8" fmla="*/ 605 w 993"/>
                <a:gd name="T9" fmla="*/ 981 h 993"/>
                <a:gd name="T10" fmla="*/ 489 w 993"/>
                <a:gd name="T11" fmla="*/ 992 h 993"/>
                <a:gd name="T12" fmla="*/ 310 w 993"/>
                <a:gd name="T13" fmla="*/ 956 h 993"/>
                <a:gd name="T14" fmla="*/ 214 w 993"/>
                <a:gd name="T15" fmla="*/ 903 h 993"/>
                <a:gd name="T16" fmla="*/ 90 w 993"/>
                <a:gd name="T17" fmla="*/ 781 h 993"/>
                <a:gd name="T18" fmla="*/ 37 w 993"/>
                <a:gd name="T19" fmla="*/ 683 h 993"/>
                <a:gd name="T20" fmla="*/ 1 w 993"/>
                <a:gd name="T21" fmla="*/ 504 h 993"/>
                <a:gd name="T22" fmla="*/ 12 w 993"/>
                <a:gd name="T23" fmla="*/ 388 h 993"/>
                <a:gd name="T24" fmla="*/ 81 w 993"/>
                <a:gd name="T25" fmla="*/ 226 h 993"/>
                <a:gd name="T26" fmla="*/ 152 w 993"/>
                <a:gd name="T27" fmla="*/ 141 h 993"/>
                <a:gd name="T28" fmla="*/ 296 w 993"/>
                <a:gd name="T29" fmla="*/ 43 h 993"/>
                <a:gd name="T30" fmla="*/ 405 w 993"/>
                <a:gd name="T31" fmla="*/ 9 h 993"/>
                <a:gd name="T32" fmla="*/ 588 w 993"/>
                <a:gd name="T33" fmla="*/ 9 h 993"/>
                <a:gd name="T34" fmla="*/ 696 w 993"/>
                <a:gd name="T35" fmla="*/ 43 h 993"/>
                <a:gd name="T36" fmla="*/ 842 w 993"/>
                <a:gd name="T37" fmla="*/ 141 h 993"/>
                <a:gd name="T38" fmla="*/ 912 w 993"/>
                <a:gd name="T39" fmla="*/ 226 h 993"/>
                <a:gd name="T40" fmla="*/ 981 w 993"/>
                <a:gd name="T41" fmla="*/ 388 h 993"/>
                <a:gd name="T42" fmla="*/ 825 w 993"/>
                <a:gd name="T43" fmla="*/ 420 h 993"/>
                <a:gd name="T44" fmla="*/ 809 w 993"/>
                <a:gd name="T45" fmla="*/ 373 h 993"/>
                <a:gd name="T46" fmla="*/ 729 w 993"/>
                <a:gd name="T47" fmla="*/ 253 h 993"/>
                <a:gd name="T48" fmla="*/ 692 w 993"/>
                <a:gd name="T49" fmla="*/ 222 h 993"/>
                <a:gd name="T50" fmla="*/ 556 w 993"/>
                <a:gd name="T51" fmla="*/ 165 h 993"/>
                <a:gd name="T52" fmla="*/ 504 w 993"/>
                <a:gd name="T53" fmla="*/ 160 h 993"/>
                <a:gd name="T54" fmla="*/ 359 w 993"/>
                <a:gd name="T55" fmla="*/ 190 h 993"/>
                <a:gd name="T56" fmla="*/ 315 w 993"/>
                <a:gd name="T57" fmla="*/ 213 h 993"/>
                <a:gd name="T58" fmla="*/ 213 w 993"/>
                <a:gd name="T59" fmla="*/ 315 h 993"/>
                <a:gd name="T60" fmla="*/ 190 w 993"/>
                <a:gd name="T61" fmla="*/ 359 h 993"/>
                <a:gd name="T62" fmla="*/ 160 w 993"/>
                <a:gd name="T63" fmla="*/ 504 h 993"/>
                <a:gd name="T64" fmla="*/ 165 w 993"/>
                <a:gd name="T65" fmla="*/ 556 h 993"/>
                <a:gd name="T66" fmla="*/ 222 w 993"/>
                <a:gd name="T67" fmla="*/ 692 h 993"/>
                <a:gd name="T68" fmla="*/ 253 w 993"/>
                <a:gd name="T69" fmla="*/ 729 h 993"/>
                <a:gd name="T70" fmla="*/ 373 w 993"/>
                <a:gd name="T71" fmla="*/ 809 h 993"/>
                <a:gd name="T72" fmla="*/ 420 w 993"/>
                <a:gd name="T73" fmla="*/ 825 h 993"/>
                <a:gd name="T74" fmla="*/ 573 w 993"/>
                <a:gd name="T75" fmla="*/ 825 h 993"/>
                <a:gd name="T76" fmla="*/ 621 w 993"/>
                <a:gd name="T77" fmla="*/ 809 h 993"/>
                <a:gd name="T78" fmla="*/ 739 w 993"/>
                <a:gd name="T79" fmla="*/ 729 h 993"/>
                <a:gd name="T80" fmla="*/ 771 w 993"/>
                <a:gd name="T81" fmla="*/ 692 h 993"/>
                <a:gd name="T82" fmla="*/ 828 w 993"/>
                <a:gd name="T83" fmla="*/ 556 h 993"/>
                <a:gd name="T84" fmla="*/ 833 w 993"/>
                <a:gd name="T85" fmla="*/ 50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93" h="993">
                  <a:moveTo>
                    <a:pt x="992" y="489"/>
                  </a:moveTo>
                  <a:cubicBezTo>
                    <a:pt x="993" y="494"/>
                    <a:pt x="993" y="499"/>
                    <a:pt x="992" y="504"/>
                  </a:cubicBezTo>
                  <a:lnTo>
                    <a:pt x="984" y="588"/>
                  </a:lnTo>
                  <a:cubicBezTo>
                    <a:pt x="984" y="594"/>
                    <a:pt x="982" y="599"/>
                    <a:pt x="981" y="605"/>
                  </a:cubicBezTo>
                  <a:lnTo>
                    <a:pt x="956" y="683"/>
                  </a:lnTo>
                  <a:cubicBezTo>
                    <a:pt x="954" y="687"/>
                    <a:pt x="952" y="692"/>
                    <a:pt x="950" y="696"/>
                  </a:cubicBezTo>
                  <a:lnTo>
                    <a:pt x="912" y="767"/>
                  </a:lnTo>
                  <a:cubicBezTo>
                    <a:pt x="909" y="772"/>
                    <a:pt x="906" y="777"/>
                    <a:pt x="903" y="781"/>
                  </a:cubicBezTo>
                  <a:lnTo>
                    <a:pt x="852" y="842"/>
                  </a:lnTo>
                  <a:cubicBezTo>
                    <a:pt x="849" y="845"/>
                    <a:pt x="845" y="849"/>
                    <a:pt x="842" y="852"/>
                  </a:cubicBezTo>
                  <a:lnTo>
                    <a:pt x="781" y="903"/>
                  </a:lnTo>
                  <a:cubicBezTo>
                    <a:pt x="777" y="906"/>
                    <a:pt x="772" y="909"/>
                    <a:pt x="767" y="912"/>
                  </a:cubicBezTo>
                  <a:lnTo>
                    <a:pt x="696" y="950"/>
                  </a:lnTo>
                  <a:cubicBezTo>
                    <a:pt x="692" y="952"/>
                    <a:pt x="687" y="954"/>
                    <a:pt x="683" y="956"/>
                  </a:cubicBezTo>
                  <a:lnTo>
                    <a:pt x="605" y="981"/>
                  </a:lnTo>
                  <a:cubicBezTo>
                    <a:pt x="599" y="982"/>
                    <a:pt x="594" y="984"/>
                    <a:pt x="588" y="984"/>
                  </a:cubicBezTo>
                  <a:lnTo>
                    <a:pt x="504" y="992"/>
                  </a:lnTo>
                  <a:cubicBezTo>
                    <a:pt x="499" y="993"/>
                    <a:pt x="494" y="993"/>
                    <a:pt x="489" y="992"/>
                  </a:cubicBezTo>
                  <a:lnTo>
                    <a:pt x="405" y="984"/>
                  </a:lnTo>
                  <a:cubicBezTo>
                    <a:pt x="399" y="984"/>
                    <a:pt x="394" y="982"/>
                    <a:pt x="388" y="981"/>
                  </a:cubicBezTo>
                  <a:lnTo>
                    <a:pt x="310" y="956"/>
                  </a:lnTo>
                  <a:cubicBezTo>
                    <a:pt x="305" y="954"/>
                    <a:pt x="301" y="952"/>
                    <a:pt x="296" y="950"/>
                  </a:cubicBezTo>
                  <a:lnTo>
                    <a:pt x="226" y="912"/>
                  </a:lnTo>
                  <a:cubicBezTo>
                    <a:pt x="222" y="909"/>
                    <a:pt x="218" y="906"/>
                    <a:pt x="214" y="903"/>
                  </a:cubicBezTo>
                  <a:lnTo>
                    <a:pt x="152" y="852"/>
                  </a:lnTo>
                  <a:cubicBezTo>
                    <a:pt x="148" y="849"/>
                    <a:pt x="144" y="846"/>
                    <a:pt x="141" y="842"/>
                  </a:cubicBezTo>
                  <a:lnTo>
                    <a:pt x="90" y="781"/>
                  </a:lnTo>
                  <a:cubicBezTo>
                    <a:pt x="87" y="777"/>
                    <a:pt x="84" y="772"/>
                    <a:pt x="81" y="767"/>
                  </a:cubicBezTo>
                  <a:lnTo>
                    <a:pt x="43" y="696"/>
                  </a:lnTo>
                  <a:cubicBezTo>
                    <a:pt x="41" y="692"/>
                    <a:pt x="39" y="687"/>
                    <a:pt x="37" y="683"/>
                  </a:cubicBezTo>
                  <a:lnTo>
                    <a:pt x="12" y="605"/>
                  </a:lnTo>
                  <a:cubicBezTo>
                    <a:pt x="11" y="599"/>
                    <a:pt x="9" y="594"/>
                    <a:pt x="9" y="588"/>
                  </a:cubicBezTo>
                  <a:lnTo>
                    <a:pt x="1" y="504"/>
                  </a:lnTo>
                  <a:cubicBezTo>
                    <a:pt x="0" y="499"/>
                    <a:pt x="0" y="494"/>
                    <a:pt x="1" y="489"/>
                  </a:cubicBezTo>
                  <a:lnTo>
                    <a:pt x="9" y="405"/>
                  </a:lnTo>
                  <a:cubicBezTo>
                    <a:pt x="9" y="399"/>
                    <a:pt x="11" y="394"/>
                    <a:pt x="12" y="388"/>
                  </a:cubicBezTo>
                  <a:lnTo>
                    <a:pt x="37" y="310"/>
                  </a:lnTo>
                  <a:cubicBezTo>
                    <a:pt x="39" y="305"/>
                    <a:pt x="41" y="301"/>
                    <a:pt x="43" y="296"/>
                  </a:cubicBezTo>
                  <a:lnTo>
                    <a:pt x="81" y="226"/>
                  </a:lnTo>
                  <a:cubicBezTo>
                    <a:pt x="84" y="222"/>
                    <a:pt x="86" y="218"/>
                    <a:pt x="90" y="214"/>
                  </a:cubicBezTo>
                  <a:lnTo>
                    <a:pt x="141" y="152"/>
                  </a:lnTo>
                  <a:cubicBezTo>
                    <a:pt x="144" y="148"/>
                    <a:pt x="148" y="144"/>
                    <a:pt x="152" y="141"/>
                  </a:cubicBezTo>
                  <a:lnTo>
                    <a:pt x="214" y="90"/>
                  </a:lnTo>
                  <a:cubicBezTo>
                    <a:pt x="218" y="86"/>
                    <a:pt x="222" y="84"/>
                    <a:pt x="226" y="81"/>
                  </a:cubicBezTo>
                  <a:lnTo>
                    <a:pt x="296" y="43"/>
                  </a:lnTo>
                  <a:cubicBezTo>
                    <a:pt x="301" y="41"/>
                    <a:pt x="305" y="39"/>
                    <a:pt x="310" y="37"/>
                  </a:cubicBezTo>
                  <a:lnTo>
                    <a:pt x="388" y="12"/>
                  </a:lnTo>
                  <a:cubicBezTo>
                    <a:pt x="394" y="11"/>
                    <a:pt x="399" y="9"/>
                    <a:pt x="405" y="9"/>
                  </a:cubicBezTo>
                  <a:lnTo>
                    <a:pt x="489" y="1"/>
                  </a:lnTo>
                  <a:cubicBezTo>
                    <a:pt x="494" y="0"/>
                    <a:pt x="499" y="0"/>
                    <a:pt x="504" y="1"/>
                  </a:cubicBezTo>
                  <a:lnTo>
                    <a:pt x="588" y="9"/>
                  </a:lnTo>
                  <a:cubicBezTo>
                    <a:pt x="594" y="9"/>
                    <a:pt x="599" y="11"/>
                    <a:pt x="605" y="12"/>
                  </a:cubicBezTo>
                  <a:lnTo>
                    <a:pt x="683" y="37"/>
                  </a:lnTo>
                  <a:cubicBezTo>
                    <a:pt x="687" y="39"/>
                    <a:pt x="692" y="41"/>
                    <a:pt x="696" y="43"/>
                  </a:cubicBezTo>
                  <a:lnTo>
                    <a:pt x="767" y="81"/>
                  </a:lnTo>
                  <a:cubicBezTo>
                    <a:pt x="772" y="84"/>
                    <a:pt x="777" y="87"/>
                    <a:pt x="781" y="90"/>
                  </a:cubicBezTo>
                  <a:lnTo>
                    <a:pt x="842" y="141"/>
                  </a:lnTo>
                  <a:cubicBezTo>
                    <a:pt x="846" y="144"/>
                    <a:pt x="849" y="148"/>
                    <a:pt x="852" y="152"/>
                  </a:cubicBezTo>
                  <a:lnTo>
                    <a:pt x="903" y="214"/>
                  </a:lnTo>
                  <a:cubicBezTo>
                    <a:pt x="906" y="218"/>
                    <a:pt x="909" y="222"/>
                    <a:pt x="912" y="226"/>
                  </a:cubicBezTo>
                  <a:lnTo>
                    <a:pt x="950" y="296"/>
                  </a:lnTo>
                  <a:cubicBezTo>
                    <a:pt x="952" y="301"/>
                    <a:pt x="954" y="305"/>
                    <a:pt x="956" y="310"/>
                  </a:cubicBezTo>
                  <a:lnTo>
                    <a:pt x="981" y="388"/>
                  </a:lnTo>
                  <a:cubicBezTo>
                    <a:pt x="982" y="394"/>
                    <a:pt x="984" y="399"/>
                    <a:pt x="984" y="405"/>
                  </a:cubicBezTo>
                  <a:lnTo>
                    <a:pt x="992" y="489"/>
                  </a:lnTo>
                  <a:close/>
                  <a:moveTo>
                    <a:pt x="825" y="420"/>
                  </a:moveTo>
                  <a:lnTo>
                    <a:pt x="828" y="437"/>
                  </a:lnTo>
                  <a:lnTo>
                    <a:pt x="803" y="359"/>
                  </a:lnTo>
                  <a:lnTo>
                    <a:pt x="809" y="373"/>
                  </a:lnTo>
                  <a:lnTo>
                    <a:pt x="771" y="303"/>
                  </a:lnTo>
                  <a:lnTo>
                    <a:pt x="780" y="315"/>
                  </a:lnTo>
                  <a:lnTo>
                    <a:pt x="729" y="253"/>
                  </a:lnTo>
                  <a:lnTo>
                    <a:pt x="739" y="264"/>
                  </a:lnTo>
                  <a:lnTo>
                    <a:pt x="678" y="213"/>
                  </a:lnTo>
                  <a:lnTo>
                    <a:pt x="692" y="222"/>
                  </a:lnTo>
                  <a:lnTo>
                    <a:pt x="621" y="184"/>
                  </a:lnTo>
                  <a:lnTo>
                    <a:pt x="634" y="190"/>
                  </a:lnTo>
                  <a:lnTo>
                    <a:pt x="556" y="165"/>
                  </a:lnTo>
                  <a:lnTo>
                    <a:pt x="573" y="168"/>
                  </a:lnTo>
                  <a:lnTo>
                    <a:pt x="489" y="160"/>
                  </a:lnTo>
                  <a:lnTo>
                    <a:pt x="504" y="160"/>
                  </a:lnTo>
                  <a:lnTo>
                    <a:pt x="420" y="168"/>
                  </a:lnTo>
                  <a:lnTo>
                    <a:pt x="437" y="165"/>
                  </a:lnTo>
                  <a:lnTo>
                    <a:pt x="359" y="190"/>
                  </a:lnTo>
                  <a:lnTo>
                    <a:pt x="373" y="184"/>
                  </a:lnTo>
                  <a:lnTo>
                    <a:pt x="303" y="222"/>
                  </a:lnTo>
                  <a:lnTo>
                    <a:pt x="315" y="213"/>
                  </a:lnTo>
                  <a:lnTo>
                    <a:pt x="253" y="264"/>
                  </a:lnTo>
                  <a:lnTo>
                    <a:pt x="264" y="253"/>
                  </a:lnTo>
                  <a:lnTo>
                    <a:pt x="213" y="315"/>
                  </a:lnTo>
                  <a:lnTo>
                    <a:pt x="222" y="303"/>
                  </a:lnTo>
                  <a:lnTo>
                    <a:pt x="184" y="373"/>
                  </a:lnTo>
                  <a:lnTo>
                    <a:pt x="190" y="359"/>
                  </a:lnTo>
                  <a:lnTo>
                    <a:pt x="165" y="437"/>
                  </a:lnTo>
                  <a:lnTo>
                    <a:pt x="168" y="420"/>
                  </a:lnTo>
                  <a:lnTo>
                    <a:pt x="160" y="504"/>
                  </a:lnTo>
                  <a:lnTo>
                    <a:pt x="160" y="489"/>
                  </a:lnTo>
                  <a:lnTo>
                    <a:pt x="168" y="573"/>
                  </a:lnTo>
                  <a:lnTo>
                    <a:pt x="165" y="556"/>
                  </a:lnTo>
                  <a:lnTo>
                    <a:pt x="190" y="634"/>
                  </a:lnTo>
                  <a:lnTo>
                    <a:pt x="184" y="621"/>
                  </a:lnTo>
                  <a:lnTo>
                    <a:pt x="222" y="692"/>
                  </a:lnTo>
                  <a:lnTo>
                    <a:pt x="213" y="678"/>
                  </a:lnTo>
                  <a:lnTo>
                    <a:pt x="264" y="739"/>
                  </a:lnTo>
                  <a:lnTo>
                    <a:pt x="253" y="729"/>
                  </a:lnTo>
                  <a:lnTo>
                    <a:pt x="315" y="780"/>
                  </a:lnTo>
                  <a:lnTo>
                    <a:pt x="303" y="771"/>
                  </a:lnTo>
                  <a:lnTo>
                    <a:pt x="373" y="809"/>
                  </a:lnTo>
                  <a:lnTo>
                    <a:pt x="359" y="803"/>
                  </a:lnTo>
                  <a:lnTo>
                    <a:pt x="437" y="828"/>
                  </a:lnTo>
                  <a:lnTo>
                    <a:pt x="420" y="825"/>
                  </a:lnTo>
                  <a:lnTo>
                    <a:pt x="504" y="833"/>
                  </a:lnTo>
                  <a:lnTo>
                    <a:pt x="489" y="833"/>
                  </a:lnTo>
                  <a:lnTo>
                    <a:pt x="573" y="825"/>
                  </a:lnTo>
                  <a:lnTo>
                    <a:pt x="556" y="828"/>
                  </a:lnTo>
                  <a:lnTo>
                    <a:pt x="634" y="803"/>
                  </a:lnTo>
                  <a:lnTo>
                    <a:pt x="621" y="809"/>
                  </a:lnTo>
                  <a:lnTo>
                    <a:pt x="692" y="771"/>
                  </a:lnTo>
                  <a:lnTo>
                    <a:pt x="678" y="780"/>
                  </a:lnTo>
                  <a:lnTo>
                    <a:pt x="739" y="729"/>
                  </a:lnTo>
                  <a:lnTo>
                    <a:pt x="729" y="739"/>
                  </a:lnTo>
                  <a:lnTo>
                    <a:pt x="780" y="678"/>
                  </a:lnTo>
                  <a:lnTo>
                    <a:pt x="771" y="692"/>
                  </a:lnTo>
                  <a:lnTo>
                    <a:pt x="809" y="621"/>
                  </a:lnTo>
                  <a:lnTo>
                    <a:pt x="803" y="634"/>
                  </a:lnTo>
                  <a:lnTo>
                    <a:pt x="828" y="556"/>
                  </a:lnTo>
                  <a:lnTo>
                    <a:pt x="825" y="573"/>
                  </a:lnTo>
                  <a:lnTo>
                    <a:pt x="833" y="489"/>
                  </a:lnTo>
                  <a:lnTo>
                    <a:pt x="833" y="504"/>
                  </a:lnTo>
                  <a:lnTo>
                    <a:pt x="825" y="420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58" name="Freeform 491"/>
            <p:cNvSpPr>
              <a:spLocks noEditPoints="1"/>
            </p:cNvSpPr>
            <p:nvPr/>
          </p:nvSpPr>
          <p:spPr bwMode="auto">
            <a:xfrm>
              <a:off x="1423" y="2535"/>
              <a:ext cx="25" cy="24"/>
            </a:xfrm>
            <a:custGeom>
              <a:avLst/>
              <a:gdLst>
                <a:gd name="T0" fmla="*/ 367 w 369"/>
                <a:gd name="T1" fmla="*/ 193 h 353"/>
                <a:gd name="T2" fmla="*/ 346 w 369"/>
                <a:gd name="T3" fmla="*/ 260 h 353"/>
                <a:gd name="T4" fmla="*/ 300 w 369"/>
                <a:gd name="T5" fmla="*/ 313 h 353"/>
                <a:gd name="T6" fmla="*/ 241 w 369"/>
                <a:gd name="T7" fmla="*/ 343 h 353"/>
                <a:gd name="T8" fmla="*/ 169 w 369"/>
                <a:gd name="T9" fmla="*/ 351 h 353"/>
                <a:gd name="T10" fmla="*/ 103 w 369"/>
                <a:gd name="T11" fmla="*/ 333 h 353"/>
                <a:gd name="T12" fmla="*/ 47 w 369"/>
                <a:gd name="T13" fmla="*/ 292 h 353"/>
                <a:gd name="T14" fmla="*/ 10 w 369"/>
                <a:gd name="T15" fmla="*/ 230 h 353"/>
                <a:gd name="T16" fmla="*/ 2 w 369"/>
                <a:gd name="T17" fmla="*/ 160 h 353"/>
                <a:gd name="T18" fmla="*/ 24 w 369"/>
                <a:gd name="T19" fmla="*/ 92 h 353"/>
                <a:gd name="T20" fmla="*/ 70 w 369"/>
                <a:gd name="T21" fmla="*/ 40 h 353"/>
                <a:gd name="T22" fmla="*/ 129 w 369"/>
                <a:gd name="T23" fmla="*/ 10 h 353"/>
                <a:gd name="T24" fmla="*/ 200 w 369"/>
                <a:gd name="T25" fmla="*/ 2 h 353"/>
                <a:gd name="T26" fmla="*/ 267 w 369"/>
                <a:gd name="T27" fmla="*/ 20 h 353"/>
                <a:gd name="T28" fmla="*/ 324 w 369"/>
                <a:gd name="T29" fmla="*/ 62 h 353"/>
                <a:gd name="T30" fmla="*/ 359 w 369"/>
                <a:gd name="T31" fmla="*/ 123 h 353"/>
                <a:gd name="T32" fmla="*/ 202 w 369"/>
                <a:gd name="T33" fmla="*/ 156 h 353"/>
                <a:gd name="T34" fmla="*/ 193 w 369"/>
                <a:gd name="T35" fmla="*/ 155 h 353"/>
                <a:gd name="T36" fmla="*/ 184 w 369"/>
                <a:gd name="T37" fmla="*/ 157 h 353"/>
                <a:gd name="T38" fmla="*/ 169 w 369"/>
                <a:gd name="T39" fmla="*/ 159 h 353"/>
                <a:gd name="T40" fmla="*/ 160 w 369"/>
                <a:gd name="T41" fmla="*/ 167 h 353"/>
                <a:gd name="T42" fmla="*/ 153 w 369"/>
                <a:gd name="T43" fmla="*/ 177 h 353"/>
                <a:gd name="T44" fmla="*/ 153 w 369"/>
                <a:gd name="T45" fmla="*/ 187 h 353"/>
                <a:gd name="T46" fmla="*/ 159 w 369"/>
                <a:gd name="T47" fmla="*/ 193 h 353"/>
                <a:gd name="T48" fmla="*/ 167 w 369"/>
                <a:gd name="T49" fmla="*/ 197 h 353"/>
                <a:gd name="T50" fmla="*/ 176 w 369"/>
                <a:gd name="T51" fmla="*/ 197 h 353"/>
                <a:gd name="T52" fmla="*/ 186 w 369"/>
                <a:gd name="T53" fmla="*/ 196 h 353"/>
                <a:gd name="T54" fmla="*/ 200 w 369"/>
                <a:gd name="T55" fmla="*/ 194 h 353"/>
                <a:gd name="T56" fmla="*/ 210 w 369"/>
                <a:gd name="T57" fmla="*/ 186 h 353"/>
                <a:gd name="T58" fmla="*/ 217 w 369"/>
                <a:gd name="T59" fmla="*/ 176 h 353"/>
                <a:gd name="T60" fmla="*/ 215 w 369"/>
                <a:gd name="T61" fmla="*/ 167 h 353"/>
                <a:gd name="T62" fmla="*/ 210 w 369"/>
                <a:gd name="T63" fmla="*/ 160 h 353"/>
                <a:gd name="T64" fmla="*/ 202 w 369"/>
                <a:gd name="T65" fmla="*/ 156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9" h="353">
                  <a:moveTo>
                    <a:pt x="367" y="160"/>
                  </a:moveTo>
                  <a:cubicBezTo>
                    <a:pt x="369" y="171"/>
                    <a:pt x="369" y="182"/>
                    <a:pt x="367" y="193"/>
                  </a:cubicBezTo>
                  <a:lnTo>
                    <a:pt x="359" y="230"/>
                  </a:lnTo>
                  <a:cubicBezTo>
                    <a:pt x="356" y="241"/>
                    <a:pt x="352" y="251"/>
                    <a:pt x="346" y="260"/>
                  </a:cubicBezTo>
                  <a:lnTo>
                    <a:pt x="324" y="291"/>
                  </a:lnTo>
                  <a:cubicBezTo>
                    <a:pt x="317" y="300"/>
                    <a:pt x="309" y="307"/>
                    <a:pt x="300" y="313"/>
                  </a:cubicBezTo>
                  <a:lnTo>
                    <a:pt x="267" y="333"/>
                  </a:lnTo>
                  <a:cubicBezTo>
                    <a:pt x="259" y="338"/>
                    <a:pt x="250" y="341"/>
                    <a:pt x="241" y="343"/>
                  </a:cubicBezTo>
                  <a:lnTo>
                    <a:pt x="200" y="351"/>
                  </a:lnTo>
                  <a:cubicBezTo>
                    <a:pt x="190" y="353"/>
                    <a:pt x="179" y="353"/>
                    <a:pt x="169" y="351"/>
                  </a:cubicBezTo>
                  <a:lnTo>
                    <a:pt x="129" y="343"/>
                  </a:lnTo>
                  <a:cubicBezTo>
                    <a:pt x="120" y="341"/>
                    <a:pt x="111" y="338"/>
                    <a:pt x="103" y="333"/>
                  </a:cubicBezTo>
                  <a:lnTo>
                    <a:pt x="70" y="313"/>
                  </a:lnTo>
                  <a:cubicBezTo>
                    <a:pt x="61" y="308"/>
                    <a:pt x="53" y="300"/>
                    <a:pt x="47" y="292"/>
                  </a:cubicBezTo>
                  <a:lnTo>
                    <a:pt x="24" y="261"/>
                  </a:lnTo>
                  <a:cubicBezTo>
                    <a:pt x="17" y="252"/>
                    <a:pt x="13" y="242"/>
                    <a:pt x="10" y="230"/>
                  </a:cubicBezTo>
                  <a:lnTo>
                    <a:pt x="2" y="193"/>
                  </a:lnTo>
                  <a:cubicBezTo>
                    <a:pt x="0" y="182"/>
                    <a:pt x="0" y="171"/>
                    <a:pt x="2" y="160"/>
                  </a:cubicBezTo>
                  <a:lnTo>
                    <a:pt x="10" y="123"/>
                  </a:lnTo>
                  <a:cubicBezTo>
                    <a:pt x="13" y="111"/>
                    <a:pt x="17" y="101"/>
                    <a:pt x="24" y="92"/>
                  </a:cubicBezTo>
                  <a:lnTo>
                    <a:pt x="47" y="61"/>
                  </a:lnTo>
                  <a:cubicBezTo>
                    <a:pt x="53" y="52"/>
                    <a:pt x="61" y="45"/>
                    <a:pt x="70" y="40"/>
                  </a:cubicBezTo>
                  <a:lnTo>
                    <a:pt x="103" y="20"/>
                  </a:lnTo>
                  <a:cubicBezTo>
                    <a:pt x="111" y="15"/>
                    <a:pt x="120" y="12"/>
                    <a:pt x="129" y="10"/>
                  </a:cubicBezTo>
                  <a:lnTo>
                    <a:pt x="169" y="2"/>
                  </a:lnTo>
                  <a:cubicBezTo>
                    <a:pt x="179" y="0"/>
                    <a:pt x="190" y="0"/>
                    <a:pt x="200" y="2"/>
                  </a:cubicBezTo>
                  <a:lnTo>
                    <a:pt x="241" y="10"/>
                  </a:lnTo>
                  <a:cubicBezTo>
                    <a:pt x="250" y="12"/>
                    <a:pt x="259" y="15"/>
                    <a:pt x="267" y="20"/>
                  </a:cubicBezTo>
                  <a:lnTo>
                    <a:pt x="300" y="40"/>
                  </a:lnTo>
                  <a:cubicBezTo>
                    <a:pt x="309" y="46"/>
                    <a:pt x="317" y="53"/>
                    <a:pt x="324" y="62"/>
                  </a:cubicBezTo>
                  <a:lnTo>
                    <a:pt x="346" y="93"/>
                  </a:lnTo>
                  <a:cubicBezTo>
                    <a:pt x="352" y="102"/>
                    <a:pt x="356" y="112"/>
                    <a:pt x="359" y="123"/>
                  </a:cubicBezTo>
                  <a:lnTo>
                    <a:pt x="367" y="160"/>
                  </a:lnTo>
                  <a:close/>
                  <a:moveTo>
                    <a:pt x="202" y="156"/>
                  </a:moveTo>
                  <a:lnTo>
                    <a:pt x="215" y="186"/>
                  </a:lnTo>
                  <a:lnTo>
                    <a:pt x="193" y="155"/>
                  </a:lnTo>
                  <a:lnTo>
                    <a:pt x="217" y="177"/>
                  </a:lnTo>
                  <a:lnTo>
                    <a:pt x="184" y="157"/>
                  </a:lnTo>
                  <a:lnTo>
                    <a:pt x="210" y="167"/>
                  </a:lnTo>
                  <a:lnTo>
                    <a:pt x="169" y="159"/>
                  </a:lnTo>
                  <a:lnTo>
                    <a:pt x="200" y="159"/>
                  </a:lnTo>
                  <a:lnTo>
                    <a:pt x="160" y="167"/>
                  </a:lnTo>
                  <a:lnTo>
                    <a:pt x="186" y="157"/>
                  </a:lnTo>
                  <a:lnTo>
                    <a:pt x="153" y="177"/>
                  </a:lnTo>
                  <a:lnTo>
                    <a:pt x="176" y="156"/>
                  </a:lnTo>
                  <a:lnTo>
                    <a:pt x="153" y="187"/>
                  </a:lnTo>
                  <a:lnTo>
                    <a:pt x="167" y="156"/>
                  </a:lnTo>
                  <a:lnTo>
                    <a:pt x="159" y="193"/>
                  </a:lnTo>
                  <a:lnTo>
                    <a:pt x="159" y="160"/>
                  </a:lnTo>
                  <a:lnTo>
                    <a:pt x="167" y="197"/>
                  </a:lnTo>
                  <a:lnTo>
                    <a:pt x="153" y="166"/>
                  </a:lnTo>
                  <a:lnTo>
                    <a:pt x="176" y="197"/>
                  </a:lnTo>
                  <a:lnTo>
                    <a:pt x="153" y="176"/>
                  </a:lnTo>
                  <a:lnTo>
                    <a:pt x="186" y="196"/>
                  </a:lnTo>
                  <a:lnTo>
                    <a:pt x="160" y="186"/>
                  </a:lnTo>
                  <a:lnTo>
                    <a:pt x="200" y="194"/>
                  </a:lnTo>
                  <a:lnTo>
                    <a:pt x="169" y="194"/>
                  </a:lnTo>
                  <a:lnTo>
                    <a:pt x="210" y="186"/>
                  </a:lnTo>
                  <a:lnTo>
                    <a:pt x="184" y="196"/>
                  </a:lnTo>
                  <a:lnTo>
                    <a:pt x="217" y="176"/>
                  </a:lnTo>
                  <a:lnTo>
                    <a:pt x="193" y="198"/>
                  </a:lnTo>
                  <a:lnTo>
                    <a:pt x="215" y="167"/>
                  </a:lnTo>
                  <a:lnTo>
                    <a:pt x="202" y="197"/>
                  </a:lnTo>
                  <a:lnTo>
                    <a:pt x="210" y="160"/>
                  </a:lnTo>
                  <a:lnTo>
                    <a:pt x="210" y="193"/>
                  </a:lnTo>
                  <a:lnTo>
                    <a:pt x="202" y="156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59" name="Freeform 492"/>
            <p:cNvSpPr>
              <a:spLocks noEditPoints="1"/>
            </p:cNvSpPr>
            <p:nvPr/>
          </p:nvSpPr>
          <p:spPr bwMode="auto">
            <a:xfrm>
              <a:off x="1572" y="2437"/>
              <a:ext cx="47" cy="45"/>
            </a:xfrm>
            <a:custGeom>
              <a:avLst/>
              <a:gdLst>
                <a:gd name="T0" fmla="*/ 667 w 673"/>
                <a:gd name="T1" fmla="*/ 396 h 673"/>
                <a:gd name="T2" fmla="*/ 642 w 673"/>
                <a:gd name="T3" fmla="*/ 475 h 673"/>
                <a:gd name="T4" fmla="*/ 579 w 673"/>
                <a:gd name="T5" fmla="*/ 568 h 673"/>
                <a:gd name="T6" fmla="*/ 518 w 673"/>
                <a:gd name="T7" fmla="*/ 618 h 673"/>
                <a:gd name="T8" fmla="*/ 412 w 673"/>
                <a:gd name="T9" fmla="*/ 664 h 673"/>
                <a:gd name="T10" fmla="*/ 329 w 673"/>
                <a:gd name="T11" fmla="*/ 672 h 673"/>
                <a:gd name="T12" fmla="*/ 214 w 673"/>
                <a:gd name="T13" fmla="*/ 649 h 673"/>
                <a:gd name="T14" fmla="*/ 143 w 673"/>
                <a:gd name="T15" fmla="*/ 610 h 673"/>
                <a:gd name="T16" fmla="*/ 62 w 673"/>
                <a:gd name="T17" fmla="*/ 530 h 673"/>
                <a:gd name="T18" fmla="*/ 24 w 673"/>
                <a:gd name="T19" fmla="*/ 460 h 673"/>
                <a:gd name="T20" fmla="*/ 1 w 673"/>
                <a:gd name="T21" fmla="*/ 344 h 673"/>
                <a:gd name="T22" fmla="*/ 9 w 673"/>
                <a:gd name="T23" fmla="*/ 262 h 673"/>
                <a:gd name="T24" fmla="*/ 54 w 673"/>
                <a:gd name="T25" fmla="*/ 155 h 673"/>
                <a:gd name="T26" fmla="*/ 105 w 673"/>
                <a:gd name="T27" fmla="*/ 93 h 673"/>
                <a:gd name="T28" fmla="*/ 199 w 673"/>
                <a:gd name="T29" fmla="*/ 30 h 673"/>
                <a:gd name="T30" fmla="*/ 278 w 673"/>
                <a:gd name="T31" fmla="*/ 6 h 673"/>
                <a:gd name="T32" fmla="*/ 396 w 673"/>
                <a:gd name="T33" fmla="*/ 6 h 673"/>
                <a:gd name="T34" fmla="*/ 475 w 673"/>
                <a:gd name="T35" fmla="*/ 31 h 673"/>
                <a:gd name="T36" fmla="*/ 568 w 673"/>
                <a:gd name="T37" fmla="*/ 93 h 673"/>
                <a:gd name="T38" fmla="*/ 619 w 673"/>
                <a:gd name="T39" fmla="*/ 155 h 673"/>
                <a:gd name="T40" fmla="*/ 664 w 673"/>
                <a:gd name="T41" fmla="*/ 262 h 673"/>
                <a:gd name="T42" fmla="*/ 508 w 673"/>
                <a:gd name="T43" fmla="*/ 293 h 673"/>
                <a:gd name="T44" fmla="*/ 502 w 673"/>
                <a:gd name="T45" fmla="*/ 276 h 673"/>
                <a:gd name="T46" fmla="*/ 455 w 673"/>
                <a:gd name="T47" fmla="*/ 206 h 673"/>
                <a:gd name="T48" fmla="*/ 440 w 673"/>
                <a:gd name="T49" fmla="*/ 194 h 673"/>
                <a:gd name="T50" fmla="*/ 365 w 673"/>
                <a:gd name="T51" fmla="*/ 162 h 673"/>
                <a:gd name="T52" fmla="*/ 344 w 673"/>
                <a:gd name="T53" fmla="*/ 160 h 673"/>
                <a:gd name="T54" fmla="*/ 261 w 673"/>
                <a:gd name="T55" fmla="*/ 177 h 673"/>
                <a:gd name="T56" fmla="*/ 244 w 673"/>
                <a:gd name="T57" fmla="*/ 186 h 673"/>
                <a:gd name="T58" fmla="*/ 186 w 673"/>
                <a:gd name="T59" fmla="*/ 244 h 673"/>
                <a:gd name="T60" fmla="*/ 177 w 673"/>
                <a:gd name="T61" fmla="*/ 261 h 673"/>
                <a:gd name="T62" fmla="*/ 160 w 673"/>
                <a:gd name="T63" fmla="*/ 344 h 673"/>
                <a:gd name="T64" fmla="*/ 162 w 673"/>
                <a:gd name="T65" fmla="*/ 365 h 673"/>
                <a:gd name="T66" fmla="*/ 194 w 673"/>
                <a:gd name="T67" fmla="*/ 440 h 673"/>
                <a:gd name="T68" fmla="*/ 206 w 673"/>
                <a:gd name="T69" fmla="*/ 455 h 673"/>
                <a:gd name="T70" fmla="*/ 276 w 673"/>
                <a:gd name="T71" fmla="*/ 502 h 673"/>
                <a:gd name="T72" fmla="*/ 293 w 673"/>
                <a:gd name="T73" fmla="*/ 508 h 673"/>
                <a:gd name="T74" fmla="*/ 381 w 673"/>
                <a:gd name="T75" fmla="*/ 508 h 673"/>
                <a:gd name="T76" fmla="*/ 397 w 673"/>
                <a:gd name="T77" fmla="*/ 503 h 673"/>
                <a:gd name="T78" fmla="*/ 467 w 673"/>
                <a:gd name="T79" fmla="*/ 455 h 673"/>
                <a:gd name="T80" fmla="*/ 479 w 673"/>
                <a:gd name="T81" fmla="*/ 440 h 673"/>
                <a:gd name="T82" fmla="*/ 511 w 673"/>
                <a:gd name="T83" fmla="*/ 365 h 673"/>
                <a:gd name="T84" fmla="*/ 513 w 673"/>
                <a:gd name="T85" fmla="*/ 344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73" h="673">
                  <a:moveTo>
                    <a:pt x="672" y="329"/>
                  </a:moveTo>
                  <a:cubicBezTo>
                    <a:pt x="673" y="334"/>
                    <a:pt x="673" y="339"/>
                    <a:pt x="672" y="344"/>
                  </a:cubicBezTo>
                  <a:lnTo>
                    <a:pt x="667" y="396"/>
                  </a:lnTo>
                  <a:cubicBezTo>
                    <a:pt x="667" y="402"/>
                    <a:pt x="665" y="407"/>
                    <a:pt x="664" y="412"/>
                  </a:cubicBezTo>
                  <a:lnTo>
                    <a:pt x="649" y="460"/>
                  </a:lnTo>
                  <a:cubicBezTo>
                    <a:pt x="647" y="466"/>
                    <a:pt x="645" y="471"/>
                    <a:pt x="642" y="475"/>
                  </a:cubicBezTo>
                  <a:lnTo>
                    <a:pt x="618" y="518"/>
                  </a:lnTo>
                  <a:cubicBezTo>
                    <a:pt x="616" y="523"/>
                    <a:pt x="613" y="526"/>
                    <a:pt x="610" y="530"/>
                  </a:cubicBezTo>
                  <a:lnTo>
                    <a:pt x="579" y="568"/>
                  </a:lnTo>
                  <a:cubicBezTo>
                    <a:pt x="576" y="572"/>
                    <a:pt x="572" y="576"/>
                    <a:pt x="568" y="579"/>
                  </a:cubicBezTo>
                  <a:lnTo>
                    <a:pt x="530" y="610"/>
                  </a:lnTo>
                  <a:cubicBezTo>
                    <a:pt x="526" y="613"/>
                    <a:pt x="523" y="616"/>
                    <a:pt x="518" y="618"/>
                  </a:cubicBezTo>
                  <a:lnTo>
                    <a:pt x="475" y="642"/>
                  </a:lnTo>
                  <a:cubicBezTo>
                    <a:pt x="471" y="645"/>
                    <a:pt x="466" y="647"/>
                    <a:pt x="460" y="649"/>
                  </a:cubicBezTo>
                  <a:lnTo>
                    <a:pt x="412" y="664"/>
                  </a:lnTo>
                  <a:cubicBezTo>
                    <a:pt x="407" y="665"/>
                    <a:pt x="402" y="667"/>
                    <a:pt x="396" y="667"/>
                  </a:cubicBezTo>
                  <a:lnTo>
                    <a:pt x="344" y="672"/>
                  </a:lnTo>
                  <a:cubicBezTo>
                    <a:pt x="339" y="673"/>
                    <a:pt x="334" y="673"/>
                    <a:pt x="329" y="672"/>
                  </a:cubicBezTo>
                  <a:lnTo>
                    <a:pt x="278" y="667"/>
                  </a:lnTo>
                  <a:cubicBezTo>
                    <a:pt x="272" y="667"/>
                    <a:pt x="267" y="665"/>
                    <a:pt x="262" y="664"/>
                  </a:cubicBezTo>
                  <a:lnTo>
                    <a:pt x="214" y="649"/>
                  </a:lnTo>
                  <a:cubicBezTo>
                    <a:pt x="209" y="647"/>
                    <a:pt x="204" y="645"/>
                    <a:pt x="199" y="643"/>
                  </a:cubicBezTo>
                  <a:lnTo>
                    <a:pt x="155" y="619"/>
                  </a:lnTo>
                  <a:cubicBezTo>
                    <a:pt x="151" y="616"/>
                    <a:pt x="147" y="614"/>
                    <a:pt x="143" y="610"/>
                  </a:cubicBezTo>
                  <a:lnTo>
                    <a:pt x="105" y="579"/>
                  </a:lnTo>
                  <a:cubicBezTo>
                    <a:pt x="101" y="576"/>
                    <a:pt x="97" y="572"/>
                    <a:pt x="93" y="568"/>
                  </a:cubicBezTo>
                  <a:lnTo>
                    <a:pt x="62" y="530"/>
                  </a:lnTo>
                  <a:cubicBezTo>
                    <a:pt x="60" y="526"/>
                    <a:pt x="57" y="523"/>
                    <a:pt x="55" y="518"/>
                  </a:cubicBezTo>
                  <a:lnTo>
                    <a:pt x="31" y="475"/>
                  </a:lnTo>
                  <a:cubicBezTo>
                    <a:pt x="28" y="471"/>
                    <a:pt x="26" y="466"/>
                    <a:pt x="24" y="460"/>
                  </a:cubicBezTo>
                  <a:lnTo>
                    <a:pt x="9" y="412"/>
                  </a:lnTo>
                  <a:cubicBezTo>
                    <a:pt x="7" y="407"/>
                    <a:pt x="6" y="402"/>
                    <a:pt x="6" y="396"/>
                  </a:cubicBezTo>
                  <a:lnTo>
                    <a:pt x="1" y="344"/>
                  </a:lnTo>
                  <a:cubicBezTo>
                    <a:pt x="0" y="339"/>
                    <a:pt x="0" y="334"/>
                    <a:pt x="1" y="329"/>
                  </a:cubicBezTo>
                  <a:lnTo>
                    <a:pt x="6" y="278"/>
                  </a:lnTo>
                  <a:cubicBezTo>
                    <a:pt x="6" y="272"/>
                    <a:pt x="7" y="267"/>
                    <a:pt x="9" y="262"/>
                  </a:cubicBezTo>
                  <a:lnTo>
                    <a:pt x="24" y="214"/>
                  </a:lnTo>
                  <a:cubicBezTo>
                    <a:pt x="26" y="209"/>
                    <a:pt x="28" y="204"/>
                    <a:pt x="30" y="199"/>
                  </a:cubicBezTo>
                  <a:lnTo>
                    <a:pt x="54" y="155"/>
                  </a:lnTo>
                  <a:cubicBezTo>
                    <a:pt x="57" y="151"/>
                    <a:pt x="59" y="147"/>
                    <a:pt x="62" y="143"/>
                  </a:cubicBezTo>
                  <a:lnTo>
                    <a:pt x="93" y="105"/>
                  </a:lnTo>
                  <a:cubicBezTo>
                    <a:pt x="97" y="101"/>
                    <a:pt x="101" y="97"/>
                    <a:pt x="105" y="93"/>
                  </a:cubicBezTo>
                  <a:lnTo>
                    <a:pt x="143" y="62"/>
                  </a:lnTo>
                  <a:cubicBezTo>
                    <a:pt x="147" y="59"/>
                    <a:pt x="151" y="57"/>
                    <a:pt x="155" y="54"/>
                  </a:cubicBezTo>
                  <a:lnTo>
                    <a:pt x="199" y="30"/>
                  </a:lnTo>
                  <a:cubicBezTo>
                    <a:pt x="204" y="28"/>
                    <a:pt x="209" y="26"/>
                    <a:pt x="214" y="24"/>
                  </a:cubicBezTo>
                  <a:lnTo>
                    <a:pt x="262" y="9"/>
                  </a:lnTo>
                  <a:cubicBezTo>
                    <a:pt x="267" y="7"/>
                    <a:pt x="272" y="6"/>
                    <a:pt x="278" y="6"/>
                  </a:cubicBezTo>
                  <a:lnTo>
                    <a:pt x="329" y="1"/>
                  </a:lnTo>
                  <a:cubicBezTo>
                    <a:pt x="334" y="0"/>
                    <a:pt x="339" y="0"/>
                    <a:pt x="344" y="1"/>
                  </a:cubicBezTo>
                  <a:lnTo>
                    <a:pt x="396" y="6"/>
                  </a:lnTo>
                  <a:cubicBezTo>
                    <a:pt x="402" y="6"/>
                    <a:pt x="407" y="7"/>
                    <a:pt x="412" y="9"/>
                  </a:cubicBezTo>
                  <a:lnTo>
                    <a:pt x="460" y="24"/>
                  </a:lnTo>
                  <a:cubicBezTo>
                    <a:pt x="466" y="26"/>
                    <a:pt x="471" y="28"/>
                    <a:pt x="475" y="31"/>
                  </a:cubicBezTo>
                  <a:lnTo>
                    <a:pt x="518" y="55"/>
                  </a:lnTo>
                  <a:cubicBezTo>
                    <a:pt x="523" y="57"/>
                    <a:pt x="526" y="60"/>
                    <a:pt x="530" y="62"/>
                  </a:cubicBezTo>
                  <a:lnTo>
                    <a:pt x="568" y="93"/>
                  </a:lnTo>
                  <a:cubicBezTo>
                    <a:pt x="572" y="97"/>
                    <a:pt x="576" y="101"/>
                    <a:pt x="579" y="105"/>
                  </a:cubicBezTo>
                  <a:lnTo>
                    <a:pt x="610" y="143"/>
                  </a:lnTo>
                  <a:cubicBezTo>
                    <a:pt x="614" y="147"/>
                    <a:pt x="616" y="151"/>
                    <a:pt x="619" y="155"/>
                  </a:cubicBezTo>
                  <a:lnTo>
                    <a:pt x="643" y="199"/>
                  </a:lnTo>
                  <a:cubicBezTo>
                    <a:pt x="645" y="204"/>
                    <a:pt x="647" y="209"/>
                    <a:pt x="649" y="214"/>
                  </a:cubicBezTo>
                  <a:lnTo>
                    <a:pt x="664" y="262"/>
                  </a:lnTo>
                  <a:cubicBezTo>
                    <a:pt x="665" y="267"/>
                    <a:pt x="667" y="272"/>
                    <a:pt x="667" y="278"/>
                  </a:cubicBezTo>
                  <a:lnTo>
                    <a:pt x="672" y="329"/>
                  </a:lnTo>
                  <a:close/>
                  <a:moveTo>
                    <a:pt x="508" y="293"/>
                  </a:moveTo>
                  <a:lnTo>
                    <a:pt x="511" y="309"/>
                  </a:lnTo>
                  <a:lnTo>
                    <a:pt x="496" y="261"/>
                  </a:lnTo>
                  <a:lnTo>
                    <a:pt x="502" y="276"/>
                  </a:lnTo>
                  <a:lnTo>
                    <a:pt x="478" y="232"/>
                  </a:lnTo>
                  <a:lnTo>
                    <a:pt x="486" y="244"/>
                  </a:lnTo>
                  <a:lnTo>
                    <a:pt x="455" y="206"/>
                  </a:lnTo>
                  <a:lnTo>
                    <a:pt x="467" y="217"/>
                  </a:lnTo>
                  <a:lnTo>
                    <a:pt x="429" y="186"/>
                  </a:lnTo>
                  <a:lnTo>
                    <a:pt x="440" y="194"/>
                  </a:lnTo>
                  <a:lnTo>
                    <a:pt x="397" y="170"/>
                  </a:lnTo>
                  <a:lnTo>
                    <a:pt x="413" y="177"/>
                  </a:lnTo>
                  <a:lnTo>
                    <a:pt x="365" y="162"/>
                  </a:lnTo>
                  <a:lnTo>
                    <a:pt x="381" y="165"/>
                  </a:lnTo>
                  <a:lnTo>
                    <a:pt x="329" y="160"/>
                  </a:lnTo>
                  <a:lnTo>
                    <a:pt x="344" y="160"/>
                  </a:lnTo>
                  <a:lnTo>
                    <a:pt x="293" y="165"/>
                  </a:lnTo>
                  <a:lnTo>
                    <a:pt x="309" y="162"/>
                  </a:lnTo>
                  <a:lnTo>
                    <a:pt x="261" y="177"/>
                  </a:lnTo>
                  <a:lnTo>
                    <a:pt x="276" y="171"/>
                  </a:lnTo>
                  <a:lnTo>
                    <a:pt x="232" y="195"/>
                  </a:lnTo>
                  <a:lnTo>
                    <a:pt x="244" y="186"/>
                  </a:lnTo>
                  <a:lnTo>
                    <a:pt x="206" y="217"/>
                  </a:lnTo>
                  <a:lnTo>
                    <a:pt x="217" y="206"/>
                  </a:lnTo>
                  <a:lnTo>
                    <a:pt x="186" y="244"/>
                  </a:lnTo>
                  <a:lnTo>
                    <a:pt x="195" y="232"/>
                  </a:lnTo>
                  <a:lnTo>
                    <a:pt x="171" y="276"/>
                  </a:lnTo>
                  <a:lnTo>
                    <a:pt x="177" y="261"/>
                  </a:lnTo>
                  <a:lnTo>
                    <a:pt x="162" y="309"/>
                  </a:lnTo>
                  <a:lnTo>
                    <a:pt x="165" y="293"/>
                  </a:lnTo>
                  <a:lnTo>
                    <a:pt x="160" y="344"/>
                  </a:lnTo>
                  <a:lnTo>
                    <a:pt x="160" y="329"/>
                  </a:lnTo>
                  <a:lnTo>
                    <a:pt x="165" y="381"/>
                  </a:lnTo>
                  <a:lnTo>
                    <a:pt x="162" y="365"/>
                  </a:lnTo>
                  <a:lnTo>
                    <a:pt x="177" y="413"/>
                  </a:lnTo>
                  <a:lnTo>
                    <a:pt x="170" y="397"/>
                  </a:lnTo>
                  <a:lnTo>
                    <a:pt x="194" y="440"/>
                  </a:lnTo>
                  <a:lnTo>
                    <a:pt x="186" y="429"/>
                  </a:lnTo>
                  <a:lnTo>
                    <a:pt x="217" y="467"/>
                  </a:lnTo>
                  <a:lnTo>
                    <a:pt x="206" y="455"/>
                  </a:lnTo>
                  <a:lnTo>
                    <a:pt x="244" y="486"/>
                  </a:lnTo>
                  <a:lnTo>
                    <a:pt x="232" y="478"/>
                  </a:lnTo>
                  <a:lnTo>
                    <a:pt x="276" y="502"/>
                  </a:lnTo>
                  <a:lnTo>
                    <a:pt x="261" y="496"/>
                  </a:lnTo>
                  <a:lnTo>
                    <a:pt x="309" y="511"/>
                  </a:lnTo>
                  <a:lnTo>
                    <a:pt x="293" y="508"/>
                  </a:lnTo>
                  <a:lnTo>
                    <a:pt x="344" y="513"/>
                  </a:lnTo>
                  <a:lnTo>
                    <a:pt x="329" y="513"/>
                  </a:lnTo>
                  <a:lnTo>
                    <a:pt x="381" y="508"/>
                  </a:lnTo>
                  <a:lnTo>
                    <a:pt x="365" y="511"/>
                  </a:lnTo>
                  <a:lnTo>
                    <a:pt x="413" y="496"/>
                  </a:lnTo>
                  <a:lnTo>
                    <a:pt x="397" y="503"/>
                  </a:lnTo>
                  <a:lnTo>
                    <a:pt x="440" y="479"/>
                  </a:lnTo>
                  <a:lnTo>
                    <a:pt x="429" y="486"/>
                  </a:lnTo>
                  <a:lnTo>
                    <a:pt x="467" y="455"/>
                  </a:lnTo>
                  <a:lnTo>
                    <a:pt x="455" y="467"/>
                  </a:lnTo>
                  <a:lnTo>
                    <a:pt x="486" y="429"/>
                  </a:lnTo>
                  <a:lnTo>
                    <a:pt x="479" y="440"/>
                  </a:lnTo>
                  <a:lnTo>
                    <a:pt x="503" y="397"/>
                  </a:lnTo>
                  <a:lnTo>
                    <a:pt x="496" y="413"/>
                  </a:lnTo>
                  <a:lnTo>
                    <a:pt x="511" y="365"/>
                  </a:lnTo>
                  <a:lnTo>
                    <a:pt x="508" y="381"/>
                  </a:lnTo>
                  <a:lnTo>
                    <a:pt x="513" y="329"/>
                  </a:lnTo>
                  <a:lnTo>
                    <a:pt x="513" y="344"/>
                  </a:lnTo>
                  <a:lnTo>
                    <a:pt x="508" y="293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60" name="Freeform 493"/>
            <p:cNvSpPr>
              <a:spLocks noEditPoints="1"/>
            </p:cNvSpPr>
            <p:nvPr/>
          </p:nvSpPr>
          <p:spPr bwMode="auto">
            <a:xfrm>
              <a:off x="1736" y="2251"/>
              <a:ext cx="40" cy="39"/>
            </a:xfrm>
            <a:custGeom>
              <a:avLst/>
              <a:gdLst>
                <a:gd name="T0" fmla="*/ 572 w 577"/>
                <a:gd name="T1" fmla="*/ 338 h 577"/>
                <a:gd name="T2" fmla="*/ 551 w 577"/>
                <a:gd name="T3" fmla="*/ 408 h 577"/>
                <a:gd name="T4" fmla="*/ 497 w 577"/>
                <a:gd name="T5" fmla="*/ 487 h 577"/>
                <a:gd name="T6" fmla="*/ 443 w 577"/>
                <a:gd name="T7" fmla="*/ 532 h 577"/>
                <a:gd name="T8" fmla="*/ 354 w 577"/>
                <a:gd name="T9" fmla="*/ 569 h 577"/>
                <a:gd name="T10" fmla="*/ 281 w 577"/>
                <a:gd name="T11" fmla="*/ 576 h 577"/>
                <a:gd name="T12" fmla="*/ 184 w 577"/>
                <a:gd name="T13" fmla="*/ 557 h 577"/>
                <a:gd name="T14" fmla="*/ 121 w 577"/>
                <a:gd name="T15" fmla="*/ 523 h 577"/>
                <a:gd name="T16" fmla="*/ 54 w 577"/>
                <a:gd name="T17" fmla="*/ 455 h 577"/>
                <a:gd name="T18" fmla="*/ 20 w 577"/>
                <a:gd name="T19" fmla="*/ 393 h 577"/>
                <a:gd name="T20" fmla="*/ 1 w 577"/>
                <a:gd name="T21" fmla="*/ 296 h 577"/>
                <a:gd name="T22" fmla="*/ 8 w 577"/>
                <a:gd name="T23" fmla="*/ 223 h 577"/>
                <a:gd name="T24" fmla="*/ 47 w 577"/>
                <a:gd name="T25" fmla="*/ 133 h 577"/>
                <a:gd name="T26" fmla="*/ 91 w 577"/>
                <a:gd name="T27" fmla="*/ 79 h 577"/>
                <a:gd name="T28" fmla="*/ 168 w 577"/>
                <a:gd name="T29" fmla="*/ 27 h 577"/>
                <a:gd name="T30" fmla="*/ 239 w 577"/>
                <a:gd name="T31" fmla="*/ 5 h 577"/>
                <a:gd name="T32" fmla="*/ 338 w 577"/>
                <a:gd name="T33" fmla="*/ 5 h 577"/>
                <a:gd name="T34" fmla="*/ 409 w 577"/>
                <a:gd name="T35" fmla="*/ 27 h 577"/>
                <a:gd name="T36" fmla="*/ 486 w 577"/>
                <a:gd name="T37" fmla="*/ 79 h 577"/>
                <a:gd name="T38" fmla="*/ 532 w 577"/>
                <a:gd name="T39" fmla="*/ 134 h 577"/>
                <a:gd name="T40" fmla="*/ 569 w 577"/>
                <a:gd name="T41" fmla="*/ 223 h 577"/>
                <a:gd name="T42" fmla="*/ 413 w 577"/>
                <a:gd name="T43" fmla="*/ 254 h 577"/>
                <a:gd name="T44" fmla="*/ 410 w 577"/>
                <a:gd name="T45" fmla="*/ 246 h 577"/>
                <a:gd name="T46" fmla="*/ 374 w 577"/>
                <a:gd name="T47" fmla="*/ 193 h 577"/>
                <a:gd name="T48" fmla="*/ 365 w 577"/>
                <a:gd name="T49" fmla="*/ 186 h 577"/>
                <a:gd name="T50" fmla="*/ 307 w 577"/>
                <a:gd name="T51" fmla="*/ 161 h 577"/>
                <a:gd name="T52" fmla="*/ 296 w 577"/>
                <a:gd name="T53" fmla="*/ 160 h 577"/>
                <a:gd name="T54" fmla="*/ 231 w 577"/>
                <a:gd name="T55" fmla="*/ 173 h 577"/>
                <a:gd name="T56" fmla="*/ 223 w 577"/>
                <a:gd name="T57" fmla="*/ 179 h 577"/>
                <a:gd name="T58" fmla="*/ 179 w 577"/>
                <a:gd name="T59" fmla="*/ 223 h 577"/>
                <a:gd name="T60" fmla="*/ 173 w 577"/>
                <a:gd name="T61" fmla="*/ 231 h 577"/>
                <a:gd name="T62" fmla="*/ 160 w 577"/>
                <a:gd name="T63" fmla="*/ 296 h 577"/>
                <a:gd name="T64" fmla="*/ 161 w 577"/>
                <a:gd name="T65" fmla="*/ 307 h 577"/>
                <a:gd name="T66" fmla="*/ 186 w 577"/>
                <a:gd name="T67" fmla="*/ 365 h 577"/>
                <a:gd name="T68" fmla="*/ 193 w 577"/>
                <a:gd name="T69" fmla="*/ 374 h 577"/>
                <a:gd name="T70" fmla="*/ 246 w 577"/>
                <a:gd name="T71" fmla="*/ 410 h 577"/>
                <a:gd name="T72" fmla="*/ 254 w 577"/>
                <a:gd name="T73" fmla="*/ 413 h 577"/>
                <a:gd name="T74" fmla="*/ 323 w 577"/>
                <a:gd name="T75" fmla="*/ 413 h 577"/>
                <a:gd name="T76" fmla="*/ 331 w 577"/>
                <a:gd name="T77" fmla="*/ 410 h 577"/>
                <a:gd name="T78" fmla="*/ 384 w 577"/>
                <a:gd name="T79" fmla="*/ 374 h 577"/>
                <a:gd name="T80" fmla="*/ 391 w 577"/>
                <a:gd name="T81" fmla="*/ 366 h 577"/>
                <a:gd name="T82" fmla="*/ 416 w 577"/>
                <a:gd name="T83" fmla="*/ 307 h 577"/>
                <a:gd name="T84" fmla="*/ 417 w 577"/>
                <a:gd name="T85" fmla="*/ 296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77" h="577">
                  <a:moveTo>
                    <a:pt x="576" y="281"/>
                  </a:moveTo>
                  <a:cubicBezTo>
                    <a:pt x="577" y="286"/>
                    <a:pt x="577" y="291"/>
                    <a:pt x="576" y="296"/>
                  </a:cubicBezTo>
                  <a:lnTo>
                    <a:pt x="572" y="338"/>
                  </a:lnTo>
                  <a:cubicBezTo>
                    <a:pt x="572" y="343"/>
                    <a:pt x="571" y="349"/>
                    <a:pt x="569" y="354"/>
                  </a:cubicBezTo>
                  <a:lnTo>
                    <a:pt x="557" y="393"/>
                  </a:lnTo>
                  <a:cubicBezTo>
                    <a:pt x="555" y="398"/>
                    <a:pt x="553" y="403"/>
                    <a:pt x="551" y="408"/>
                  </a:cubicBezTo>
                  <a:lnTo>
                    <a:pt x="532" y="443"/>
                  </a:lnTo>
                  <a:cubicBezTo>
                    <a:pt x="529" y="447"/>
                    <a:pt x="526" y="452"/>
                    <a:pt x="523" y="456"/>
                  </a:cubicBezTo>
                  <a:lnTo>
                    <a:pt x="497" y="487"/>
                  </a:lnTo>
                  <a:cubicBezTo>
                    <a:pt x="494" y="490"/>
                    <a:pt x="490" y="494"/>
                    <a:pt x="487" y="497"/>
                  </a:cubicBezTo>
                  <a:lnTo>
                    <a:pt x="456" y="523"/>
                  </a:lnTo>
                  <a:cubicBezTo>
                    <a:pt x="452" y="526"/>
                    <a:pt x="447" y="529"/>
                    <a:pt x="443" y="532"/>
                  </a:cubicBezTo>
                  <a:lnTo>
                    <a:pt x="408" y="551"/>
                  </a:lnTo>
                  <a:cubicBezTo>
                    <a:pt x="403" y="553"/>
                    <a:pt x="398" y="555"/>
                    <a:pt x="393" y="557"/>
                  </a:cubicBezTo>
                  <a:lnTo>
                    <a:pt x="354" y="569"/>
                  </a:lnTo>
                  <a:cubicBezTo>
                    <a:pt x="349" y="571"/>
                    <a:pt x="343" y="572"/>
                    <a:pt x="338" y="572"/>
                  </a:cubicBezTo>
                  <a:lnTo>
                    <a:pt x="296" y="576"/>
                  </a:lnTo>
                  <a:cubicBezTo>
                    <a:pt x="291" y="577"/>
                    <a:pt x="286" y="577"/>
                    <a:pt x="281" y="576"/>
                  </a:cubicBezTo>
                  <a:lnTo>
                    <a:pt x="239" y="572"/>
                  </a:lnTo>
                  <a:cubicBezTo>
                    <a:pt x="233" y="572"/>
                    <a:pt x="228" y="571"/>
                    <a:pt x="223" y="569"/>
                  </a:cubicBezTo>
                  <a:lnTo>
                    <a:pt x="184" y="557"/>
                  </a:lnTo>
                  <a:cubicBezTo>
                    <a:pt x="179" y="555"/>
                    <a:pt x="174" y="553"/>
                    <a:pt x="169" y="551"/>
                  </a:cubicBezTo>
                  <a:lnTo>
                    <a:pt x="134" y="532"/>
                  </a:lnTo>
                  <a:cubicBezTo>
                    <a:pt x="130" y="529"/>
                    <a:pt x="125" y="526"/>
                    <a:pt x="121" y="523"/>
                  </a:cubicBezTo>
                  <a:lnTo>
                    <a:pt x="90" y="497"/>
                  </a:lnTo>
                  <a:cubicBezTo>
                    <a:pt x="86" y="493"/>
                    <a:pt x="82" y="490"/>
                    <a:pt x="79" y="486"/>
                  </a:cubicBezTo>
                  <a:lnTo>
                    <a:pt x="54" y="455"/>
                  </a:lnTo>
                  <a:cubicBezTo>
                    <a:pt x="52" y="451"/>
                    <a:pt x="49" y="448"/>
                    <a:pt x="47" y="444"/>
                  </a:cubicBezTo>
                  <a:lnTo>
                    <a:pt x="27" y="409"/>
                  </a:lnTo>
                  <a:cubicBezTo>
                    <a:pt x="24" y="404"/>
                    <a:pt x="22" y="399"/>
                    <a:pt x="20" y="393"/>
                  </a:cubicBezTo>
                  <a:lnTo>
                    <a:pt x="8" y="354"/>
                  </a:lnTo>
                  <a:cubicBezTo>
                    <a:pt x="6" y="349"/>
                    <a:pt x="5" y="343"/>
                    <a:pt x="5" y="338"/>
                  </a:cubicBezTo>
                  <a:lnTo>
                    <a:pt x="1" y="296"/>
                  </a:lnTo>
                  <a:cubicBezTo>
                    <a:pt x="0" y="291"/>
                    <a:pt x="0" y="286"/>
                    <a:pt x="1" y="281"/>
                  </a:cubicBezTo>
                  <a:lnTo>
                    <a:pt x="5" y="239"/>
                  </a:lnTo>
                  <a:cubicBezTo>
                    <a:pt x="5" y="233"/>
                    <a:pt x="6" y="228"/>
                    <a:pt x="8" y="223"/>
                  </a:cubicBezTo>
                  <a:lnTo>
                    <a:pt x="20" y="184"/>
                  </a:lnTo>
                  <a:cubicBezTo>
                    <a:pt x="22" y="178"/>
                    <a:pt x="24" y="173"/>
                    <a:pt x="27" y="168"/>
                  </a:cubicBezTo>
                  <a:lnTo>
                    <a:pt x="47" y="133"/>
                  </a:lnTo>
                  <a:cubicBezTo>
                    <a:pt x="49" y="129"/>
                    <a:pt x="52" y="126"/>
                    <a:pt x="54" y="122"/>
                  </a:cubicBezTo>
                  <a:lnTo>
                    <a:pt x="79" y="91"/>
                  </a:lnTo>
                  <a:cubicBezTo>
                    <a:pt x="83" y="87"/>
                    <a:pt x="87" y="83"/>
                    <a:pt x="91" y="79"/>
                  </a:cubicBezTo>
                  <a:lnTo>
                    <a:pt x="122" y="54"/>
                  </a:lnTo>
                  <a:cubicBezTo>
                    <a:pt x="126" y="52"/>
                    <a:pt x="129" y="49"/>
                    <a:pt x="133" y="47"/>
                  </a:cubicBezTo>
                  <a:lnTo>
                    <a:pt x="168" y="27"/>
                  </a:lnTo>
                  <a:cubicBezTo>
                    <a:pt x="173" y="24"/>
                    <a:pt x="178" y="22"/>
                    <a:pt x="184" y="20"/>
                  </a:cubicBezTo>
                  <a:lnTo>
                    <a:pt x="223" y="8"/>
                  </a:lnTo>
                  <a:cubicBezTo>
                    <a:pt x="228" y="6"/>
                    <a:pt x="233" y="5"/>
                    <a:pt x="239" y="5"/>
                  </a:cubicBezTo>
                  <a:lnTo>
                    <a:pt x="281" y="1"/>
                  </a:lnTo>
                  <a:cubicBezTo>
                    <a:pt x="286" y="0"/>
                    <a:pt x="291" y="0"/>
                    <a:pt x="296" y="1"/>
                  </a:cubicBezTo>
                  <a:lnTo>
                    <a:pt x="338" y="5"/>
                  </a:lnTo>
                  <a:cubicBezTo>
                    <a:pt x="343" y="5"/>
                    <a:pt x="349" y="6"/>
                    <a:pt x="354" y="8"/>
                  </a:cubicBezTo>
                  <a:lnTo>
                    <a:pt x="393" y="20"/>
                  </a:lnTo>
                  <a:cubicBezTo>
                    <a:pt x="399" y="22"/>
                    <a:pt x="404" y="24"/>
                    <a:pt x="409" y="27"/>
                  </a:cubicBezTo>
                  <a:lnTo>
                    <a:pt x="444" y="47"/>
                  </a:lnTo>
                  <a:cubicBezTo>
                    <a:pt x="448" y="49"/>
                    <a:pt x="451" y="52"/>
                    <a:pt x="455" y="54"/>
                  </a:cubicBezTo>
                  <a:lnTo>
                    <a:pt x="486" y="79"/>
                  </a:lnTo>
                  <a:cubicBezTo>
                    <a:pt x="490" y="82"/>
                    <a:pt x="493" y="86"/>
                    <a:pt x="497" y="90"/>
                  </a:cubicBezTo>
                  <a:lnTo>
                    <a:pt x="523" y="121"/>
                  </a:lnTo>
                  <a:cubicBezTo>
                    <a:pt x="526" y="125"/>
                    <a:pt x="529" y="130"/>
                    <a:pt x="532" y="134"/>
                  </a:cubicBezTo>
                  <a:lnTo>
                    <a:pt x="551" y="169"/>
                  </a:lnTo>
                  <a:cubicBezTo>
                    <a:pt x="553" y="174"/>
                    <a:pt x="555" y="179"/>
                    <a:pt x="557" y="184"/>
                  </a:cubicBezTo>
                  <a:lnTo>
                    <a:pt x="569" y="223"/>
                  </a:lnTo>
                  <a:cubicBezTo>
                    <a:pt x="571" y="228"/>
                    <a:pt x="572" y="233"/>
                    <a:pt x="572" y="239"/>
                  </a:cubicBezTo>
                  <a:lnTo>
                    <a:pt x="576" y="281"/>
                  </a:lnTo>
                  <a:close/>
                  <a:moveTo>
                    <a:pt x="413" y="254"/>
                  </a:moveTo>
                  <a:lnTo>
                    <a:pt x="416" y="270"/>
                  </a:lnTo>
                  <a:lnTo>
                    <a:pt x="404" y="231"/>
                  </a:lnTo>
                  <a:lnTo>
                    <a:pt x="410" y="246"/>
                  </a:lnTo>
                  <a:lnTo>
                    <a:pt x="391" y="211"/>
                  </a:lnTo>
                  <a:lnTo>
                    <a:pt x="400" y="224"/>
                  </a:lnTo>
                  <a:lnTo>
                    <a:pt x="374" y="193"/>
                  </a:lnTo>
                  <a:lnTo>
                    <a:pt x="385" y="204"/>
                  </a:lnTo>
                  <a:lnTo>
                    <a:pt x="354" y="179"/>
                  </a:lnTo>
                  <a:lnTo>
                    <a:pt x="365" y="186"/>
                  </a:lnTo>
                  <a:lnTo>
                    <a:pt x="330" y="166"/>
                  </a:lnTo>
                  <a:lnTo>
                    <a:pt x="346" y="173"/>
                  </a:lnTo>
                  <a:lnTo>
                    <a:pt x="307" y="161"/>
                  </a:lnTo>
                  <a:lnTo>
                    <a:pt x="323" y="164"/>
                  </a:lnTo>
                  <a:lnTo>
                    <a:pt x="281" y="160"/>
                  </a:lnTo>
                  <a:lnTo>
                    <a:pt x="296" y="160"/>
                  </a:lnTo>
                  <a:lnTo>
                    <a:pt x="254" y="164"/>
                  </a:lnTo>
                  <a:lnTo>
                    <a:pt x="270" y="161"/>
                  </a:lnTo>
                  <a:lnTo>
                    <a:pt x="231" y="173"/>
                  </a:lnTo>
                  <a:lnTo>
                    <a:pt x="247" y="166"/>
                  </a:lnTo>
                  <a:lnTo>
                    <a:pt x="212" y="186"/>
                  </a:lnTo>
                  <a:lnTo>
                    <a:pt x="223" y="179"/>
                  </a:lnTo>
                  <a:lnTo>
                    <a:pt x="192" y="204"/>
                  </a:lnTo>
                  <a:lnTo>
                    <a:pt x="204" y="192"/>
                  </a:lnTo>
                  <a:lnTo>
                    <a:pt x="179" y="223"/>
                  </a:lnTo>
                  <a:lnTo>
                    <a:pt x="186" y="212"/>
                  </a:lnTo>
                  <a:lnTo>
                    <a:pt x="166" y="247"/>
                  </a:lnTo>
                  <a:lnTo>
                    <a:pt x="173" y="231"/>
                  </a:lnTo>
                  <a:lnTo>
                    <a:pt x="161" y="270"/>
                  </a:lnTo>
                  <a:lnTo>
                    <a:pt x="164" y="254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4" y="323"/>
                  </a:lnTo>
                  <a:lnTo>
                    <a:pt x="161" y="307"/>
                  </a:lnTo>
                  <a:lnTo>
                    <a:pt x="173" y="346"/>
                  </a:lnTo>
                  <a:lnTo>
                    <a:pt x="166" y="330"/>
                  </a:lnTo>
                  <a:lnTo>
                    <a:pt x="186" y="365"/>
                  </a:lnTo>
                  <a:lnTo>
                    <a:pt x="179" y="354"/>
                  </a:lnTo>
                  <a:lnTo>
                    <a:pt x="204" y="385"/>
                  </a:lnTo>
                  <a:lnTo>
                    <a:pt x="193" y="374"/>
                  </a:lnTo>
                  <a:lnTo>
                    <a:pt x="224" y="400"/>
                  </a:lnTo>
                  <a:lnTo>
                    <a:pt x="211" y="391"/>
                  </a:lnTo>
                  <a:lnTo>
                    <a:pt x="246" y="410"/>
                  </a:lnTo>
                  <a:lnTo>
                    <a:pt x="231" y="404"/>
                  </a:lnTo>
                  <a:lnTo>
                    <a:pt x="270" y="416"/>
                  </a:lnTo>
                  <a:lnTo>
                    <a:pt x="254" y="413"/>
                  </a:lnTo>
                  <a:lnTo>
                    <a:pt x="296" y="417"/>
                  </a:lnTo>
                  <a:lnTo>
                    <a:pt x="281" y="417"/>
                  </a:lnTo>
                  <a:lnTo>
                    <a:pt x="323" y="413"/>
                  </a:lnTo>
                  <a:lnTo>
                    <a:pt x="307" y="416"/>
                  </a:lnTo>
                  <a:lnTo>
                    <a:pt x="346" y="404"/>
                  </a:lnTo>
                  <a:lnTo>
                    <a:pt x="331" y="410"/>
                  </a:lnTo>
                  <a:lnTo>
                    <a:pt x="366" y="391"/>
                  </a:lnTo>
                  <a:lnTo>
                    <a:pt x="353" y="400"/>
                  </a:lnTo>
                  <a:lnTo>
                    <a:pt x="384" y="374"/>
                  </a:lnTo>
                  <a:lnTo>
                    <a:pt x="374" y="384"/>
                  </a:lnTo>
                  <a:lnTo>
                    <a:pt x="400" y="353"/>
                  </a:lnTo>
                  <a:lnTo>
                    <a:pt x="391" y="366"/>
                  </a:lnTo>
                  <a:lnTo>
                    <a:pt x="410" y="331"/>
                  </a:lnTo>
                  <a:lnTo>
                    <a:pt x="404" y="346"/>
                  </a:lnTo>
                  <a:lnTo>
                    <a:pt x="416" y="307"/>
                  </a:lnTo>
                  <a:lnTo>
                    <a:pt x="413" y="323"/>
                  </a:lnTo>
                  <a:lnTo>
                    <a:pt x="417" y="281"/>
                  </a:lnTo>
                  <a:lnTo>
                    <a:pt x="417" y="296"/>
                  </a:lnTo>
                  <a:lnTo>
                    <a:pt x="413" y="254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61" name="Freeform 494"/>
            <p:cNvSpPr>
              <a:spLocks noEditPoints="1"/>
            </p:cNvSpPr>
            <p:nvPr/>
          </p:nvSpPr>
          <p:spPr bwMode="auto">
            <a:xfrm>
              <a:off x="1907" y="2153"/>
              <a:ext cx="124" cy="121"/>
            </a:xfrm>
            <a:custGeom>
              <a:avLst/>
              <a:gdLst>
                <a:gd name="T0" fmla="*/ 123 w 124"/>
                <a:gd name="T1" fmla="*/ 72 h 121"/>
                <a:gd name="T2" fmla="*/ 117 w 124"/>
                <a:gd name="T3" fmla="*/ 89 h 121"/>
                <a:gd name="T4" fmla="*/ 106 w 124"/>
                <a:gd name="T5" fmla="*/ 103 h 121"/>
                <a:gd name="T6" fmla="*/ 92 w 124"/>
                <a:gd name="T7" fmla="*/ 113 h 121"/>
                <a:gd name="T8" fmla="*/ 75 w 124"/>
                <a:gd name="T9" fmla="*/ 120 h 121"/>
                <a:gd name="T10" fmla="*/ 56 w 124"/>
                <a:gd name="T11" fmla="*/ 121 h 121"/>
                <a:gd name="T12" fmla="*/ 39 w 124"/>
                <a:gd name="T13" fmla="*/ 116 h 121"/>
                <a:gd name="T14" fmla="*/ 23 w 124"/>
                <a:gd name="T15" fmla="*/ 107 h 121"/>
                <a:gd name="T16" fmla="*/ 11 w 124"/>
                <a:gd name="T17" fmla="*/ 94 h 121"/>
                <a:gd name="T18" fmla="*/ 3 w 124"/>
                <a:gd name="T19" fmla="*/ 79 h 121"/>
                <a:gd name="T20" fmla="*/ 0 w 124"/>
                <a:gd name="T21" fmla="*/ 61 h 121"/>
                <a:gd name="T22" fmla="*/ 3 w 124"/>
                <a:gd name="T23" fmla="*/ 43 h 121"/>
                <a:gd name="T24" fmla="*/ 11 w 124"/>
                <a:gd name="T25" fmla="*/ 27 h 121"/>
                <a:gd name="T26" fmla="*/ 23 w 124"/>
                <a:gd name="T27" fmla="*/ 14 h 121"/>
                <a:gd name="T28" fmla="*/ 38 w 124"/>
                <a:gd name="T29" fmla="*/ 5 h 121"/>
                <a:gd name="T30" fmla="*/ 56 w 124"/>
                <a:gd name="T31" fmla="*/ 0 h 121"/>
                <a:gd name="T32" fmla="*/ 75 w 124"/>
                <a:gd name="T33" fmla="*/ 1 h 121"/>
                <a:gd name="T34" fmla="*/ 92 w 124"/>
                <a:gd name="T35" fmla="*/ 7 h 121"/>
                <a:gd name="T36" fmla="*/ 106 w 124"/>
                <a:gd name="T37" fmla="*/ 17 h 121"/>
                <a:gd name="T38" fmla="*/ 117 w 124"/>
                <a:gd name="T39" fmla="*/ 31 h 121"/>
                <a:gd name="T40" fmla="*/ 123 w 124"/>
                <a:gd name="T41" fmla="*/ 48 h 121"/>
                <a:gd name="T42" fmla="*/ 113 w 124"/>
                <a:gd name="T43" fmla="*/ 56 h 121"/>
                <a:gd name="T44" fmla="*/ 109 w 124"/>
                <a:gd name="T45" fmla="*/ 41 h 121"/>
                <a:gd name="T46" fmla="*/ 102 w 124"/>
                <a:gd name="T47" fmla="*/ 29 h 121"/>
                <a:gd name="T48" fmla="*/ 91 w 124"/>
                <a:gd name="T49" fmla="*/ 19 h 121"/>
                <a:gd name="T50" fmla="*/ 78 w 124"/>
                <a:gd name="T51" fmla="*/ 13 h 121"/>
                <a:gd name="T52" fmla="*/ 63 w 124"/>
                <a:gd name="T53" fmla="*/ 11 h 121"/>
                <a:gd name="T54" fmla="*/ 48 w 124"/>
                <a:gd name="T55" fmla="*/ 13 h 121"/>
                <a:gd name="T56" fmla="*/ 34 w 124"/>
                <a:gd name="T57" fmla="*/ 19 h 121"/>
                <a:gd name="T58" fmla="*/ 23 w 124"/>
                <a:gd name="T59" fmla="*/ 28 h 121"/>
                <a:gd name="T60" fmla="*/ 16 w 124"/>
                <a:gd name="T61" fmla="*/ 41 h 121"/>
                <a:gd name="T62" fmla="*/ 12 w 124"/>
                <a:gd name="T63" fmla="*/ 55 h 121"/>
                <a:gd name="T64" fmla="*/ 13 w 124"/>
                <a:gd name="T65" fmla="*/ 70 h 121"/>
                <a:gd name="T66" fmla="*/ 18 w 124"/>
                <a:gd name="T67" fmla="*/ 84 h 121"/>
                <a:gd name="T68" fmla="*/ 26 w 124"/>
                <a:gd name="T69" fmla="*/ 95 h 121"/>
                <a:gd name="T70" fmla="*/ 38 w 124"/>
                <a:gd name="T71" fmla="*/ 104 h 121"/>
                <a:gd name="T72" fmla="*/ 52 w 124"/>
                <a:gd name="T73" fmla="*/ 109 h 121"/>
                <a:gd name="T74" fmla="*/ 67 w 124"/>
                <a:gd name="T75" fmla="*/ 110 h 121"/>
                <a:gd name="T76" fmla="*/ 82 w 124"/>
                <a:gd name="T77" fmla="*/ 106 h 121"/>
                <a:gd name="T78" fmla="*/ 95 w 124"/>
                <a:gd name="T79" fmla="*/ 99 h 121"/>
                <a:gd name="T80" fmla="*/ 105 w 124"/>
                <a:gd name="T81" fmla="*/ 88 h 121"/>
                <a:gd name="T82" fmla="*/ 111 w 124"/>
                <a:gd name="T83" fmla="*/ 75 h 121"/>
                <a:gd name="T84" fmla="*/ 113 w 124"/>
                <a:gd name="T85" fmla="*/ 6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4" h="121">
                  <a:moveTo>
                    <a:pt x="124" y="60"/>
                  </a:moveTo>
                  <a:lnTo>
                    <a:pt x="124" y="66"/>
                  </a:lnTo>
                  <a:lnTo>
                    <a:pt x="123" y="72"/>
                  </a:lnTo>
                  <a:lnTo>
                    <a:pt x="122" y="78"/>
                  </a:lnTo>
                  <a:lnTo>
                    <a:pt x="120" y="84"/>
                  </a:lnTo>
                  <a:lnTo>
                    <a:pt x="117" y="89"/>
                  </a:lnTo>
                  <a:lnTo>
                    <a:pt x="114" y="94"/>
                  </a:lnTo>
                  <a:lnTo>
                    <a:pt x="110" y="99"/>
                  </a:lnTo>
                  <a:lnTo>
                    <a:pt x="106" y="103"/>
                  </a:lnTo>
                  <a:lnTo>
                    <a:pt x="102" y="107"/>
                  </a:lnTo>
                  <a:lnTo>
                    <a:pt x="97" y="110"/>
                  </a:lnTo>
                  <a:lnTo>
                    <a:pt x="92" y="113"/>
                  </a:lnTo>
                  <a:lnTo>
                    <a:pt x="87" y="116"/>
                  </a:lnTo>
                  <a:lnTo>
                    <a:pt x="81" y="118"/>
                  </a:lnTo>
                  <a:lnTo>
                    <a:pt x="75" y="120"/>
                  </a:lnTo>
                  <a:lnTo>
                    <a:pt x="69" y="120"/>
                  </a:lnTo>
                  <a:lnTo>
                    <a:pt x="63" y="121"/>
                  </a:lnTo>
                  <a:lnTo>
                    <a:pt x="56" y="121"/>
                  </a:lnTo>
                  <a:lnTo>
                    <a:pt x="50" y="120"/>
                  </a:lnTo>
                  <a:lnTo>
                    <a:pt x="44" y="118"/>
                  </a:lnTo>
                  <a:lnTo>
                    <a:pt x="39" y="116"/>
                  </a:lnTo>
                  <a:lnTo>
                    <a:pt x="33" y="114"/>
                  </a:lnTo>
                  <a:lnTo>
                    <a:pt x="28" y="111"/>
                  </a:lnTo>
                  <a:lnTo>
                    <a:pt x="23" y="107"/>
                  </a:lnTo>
                  <a:lnTo>
                    <a:pt x="19" y="103"/>
                  </a:lnTo>
                  <a:lnTo>
                    <a:pt x="15" y="99"/>
                  </a:lnTo>
                  <a:lnTo>
                    <a:pt x="11" y="94"/>
                  </a:lnTo>
                  <a:lnTo>
                    <a:pt x="8" y="89"/>
                  </a:lnTo>
                  <a:lnTo>
                    <a:pt x="5" y="84"/>
                  </a:lnTo>
                  <a:lnTo>
                    <a:pt x="3" y="79"/>
                  </a:lnTo>
                  <a:lnTo>
                    <a:pt x="2" y="73"/>
                  </a:lnTo>
                  <a:lnTo>
                    <a:pt x="1" y="67"/>
                  </a:lnTo>
                  <a:lnTo>
                    <a:pt x="0" y="61"/>
                  </a:lnTo>
                  <a:lnTo>
                    <a:pt x="1" y="54"/>
                  </a:lnTo>
                  <a:lnTo>
                    <a:pt x="2" y="48"/>
                  </a:lnTo>
                  <a:lnTo>
                    <a:pt x="3" y="43"/>
                  </a:lnTo>
                  <a:lnTo>
                    <a:pt x="5" y="37"/>
                  </a:lnTo>
                  <a:lnTo>
                    <a:pt x="8" y="32"/>
                  </a:lnTo>
                  <a:lnTo>
                    <a:pt x="11" y="27"/>
                  </a:lnTo>
                  <a:lnTo>
                    <a:pt x="14" y="22"/>
                  </a:lnTo>
                  <a:lnTo>
                    <a:pt x="18" y="18"/>
                  </a:lnTo>
                  <a:lnTo>
                    <a:pt x="23" y="14"/>
                  </a:lnTo>
                  <a:lnTo>
                    <a:pt x="28" y="10"/>
                  </a:lnTo>
                  <a:lnTo>
                    <a:pt x="33" y="7"/>
                  </a:lnTo>
                  <a:lnTo>
                    <a:pt x="38" y="5"/>
                  </a:lnTo>
                  <a:lnTo>
                    <a:pt x="44" y="3"/>
                  </a:lnTo>
                  <a:lnTo>
                    <a:pt x="50" y="1"/>
                  </a:lnTo>
                  <a:lnTo>
                    <a:pt x="56" y="0"/>
                  </a:lnTo>
                  <a:lnTo>
                    <a:pt x="62" y="0"/>
                  </a:lnTo>
                  <a:lnTo>
                    <a:pt x="68" y="0"/>
                  </a:lnTo>
                  <a:lnTo>
                    <a:pt x="75" y="1"/>
                  </a:lnTo>
                  <a:lnTo>
                    <a:pt x="81" y="2"/>
                  </a:lnTo>
                  <a:lnTo>
                    <a:pt x="86" y="4"/>
                  </a:lnTo>
                  <a:lnTo>
                    <a:pt x="92" y="7"/>
                  </a:lnTo>
                  <a:lnTo>
                    <a:pt x="97" y="10"/>
                  </a:lnTo>
                  <a:lnTo>
                    <a:pt x="102" y="13"/>
                  </a:lnTo>
                  <a:lnTo>
                    <a:pt x="106" y="17"/>
                  </a:lnTo>
                  <a:lnTo>
                    <a:pt x="110" y="22"/>
                  </a:lnTo>
                  <a:lnTo>
                    <a:pt x="114" y="26"/>
                  </a:lnTo>
                  <a:lnTo>
                    <a:pt x="117" y="31"/>
                  </a:lnTo>
                  <a:lnTo>
                    <a:pt x="119" y="37"/>
                  </a:lnTo>
                  <a:lnTo>
                    <a:pt x="122" y="42"/>
                  </a:lnTo>
                  <a:lnTo>
                    <a:pt x="123" y="48"/>
                  </a:lnTo>
                  <a:lnTo>
                    <a:pt x="124" y="54"/>
                  </a:lnTo>
                  <a:lnTo>
                    <a:pt x="124" y="60"/>
                  </a:lnTo>
                  <a:close/>
                  <a:moveTo>
                    <a:pt x="113" y="56"/>
                  </a:moveTo>
                  <a:lnTo>
                    <a:pt x="112" y="51"/>
                  </a:lnTo>
                  <a:lnTo>
                    <a:pt x="111" y="46"/>
                  </a:lnTo>
                  <a:lnTo>
                    <a:pt x="109" y="41"/>
                  </a:lnTo>
                  <a:lnTo>
                    <a:pt x="107" y="37"/>
                  </a:lnTo>
                  <a:lnTo>
                    <a:pt x="105" y="33"/>
                  </a:lnTo>
                  <a:lnTo>
                    <a:pt x="102" y="29"/>
                  </a:lnTo>
                  <a:lnTo>
                    <a:pt x="99" y="25"/>
                  </a:lnTo>
                  <a:lnTo>
                    <a:pt x="95" y="22"/>
                  </a:lnTo>
                  <a:lnTo>
                    <a:pt x="91" y="19"/>
                  </a:lnTo>
                  <a:lnTo>
                    <a:pt x="87" y="17"/>
                  </a:lnTo>
                  <a:lnTo>
                    <a:pt x="83" y="15"/>
                  </a:lnTo>
                  <a:lnTo>
                    <a:pt x="78" y="13"/>
                  </a:lnTo>
                  <a:lnTo>
                    <a:pt x="73" y="12"/>
                  </a:lnTo>
                  <a:lnTo>
                    <a:pt x="68" y="11"/>
                  </a:lnTo>
                  <a:lnTo>
                    <a:pt x="63" y="11"/>
                  </a:lnTo>
                  <a:lnTo>
                    <a:pt x="58" y="11"/>
                  </a:lnTo>
                  <a:lnTo>
                    <a:pt x="52" y="12"/>
                  </a:lnTo>
                  <a:lnTo>
                    <a:pt x="48" y="13"/>
                  </a:lnTo>
                  <a:lnTo>
                    <a:pt x="43" y="14"/>
                  </a:lnTo>
                  <a:lnTo>
                    <a:pt x="38" y="17"/>
                  </a:lnTo>
                  <a:lnTo>
                    <a:pt x="34" y="19"/>
                  </a:lnTo>
                  <a:lnTo>
                    <a:pt x="30" y="22"/>
                  </a:lnTo>
                  <a:lnTo>
                    <a:pt x="27" y="25"/>
                  </a:lnTo>
                  <a:lnTo>
                    <a:pt x="23" y="28"/>
                  </a:lnTo>
                  <a:lnTo>
                    <a:pt x="20" y="32"/>
                  </a:lnTo>
                  <a:lnTo>
                    <a:pt x="18" y="36"/>
                  </a:lnTo>
                  <a:lnTo>
                    <a:pt x="16" y="41"/>
                  </a:lnTo>
                  <a:lnTo>
                    <a:pt x="14" y="45"/>
                  </a:lnTo>
                  <a:lnTo>
                    <a:pt x="13" y="50"/>
                  </a:lnTo>
                  <a:lnTo>
                    <a:pt x="12" y="55"/>
                  </a:lnTo>
                  <a:lnTo>
                    <a:pt x="11" y="60"/>
                  </a:lnTo>
                  <a:lnTo>
                    <a:pt x="12" y="65"/>
                  </a:lnTo>
                  <a:lnTo>
                    <a:pt x="13" y="70"/>
                  </a:lnTo>
                  <a:lnTo>
                    <a:pt x="14" y="75"/>
                  </a:lnTo>
                  <a:lnTo>
                    <a:pt x="15" y="79"/>
                  </a:lnTo>
                  <a:lnTo>
                    <a:pt x="18" y="84"/>
                  </a:lnTo>
                  <a:lnTo>
                    <a:pt x="20" y="88"/>
                  </a:lnTo>
                  <a:lnTo>
                    <a:pt x="23" y="92"/>
                  </a:lnTo>
                  <a:lnTo>
                    <a:pt x="26" y="95"/>
                  </a:lnTo>
                  <a:lnTo>
                    <a:pt x="30" y="99"/>
                  </a:lnTo>
                  <a:lnTo>
                    <a:pt x="34" y="101"/>
                  </a:lnTo>
                  <a:lnTo>
                    <a:pt x="38" y="104"/>
                  </a:lnTo>
                  <a:lnTo>
                    <a:pt x="42" y="106"/>
                  </a:lnTo>
                  <a:lnTo>
                    <a:pt x="47" y="108"/>
                  </a:lnTo>
                  <a:lnTo>
                    <a:pt x="52" y="109"/>
                  </a:lnTo>
                  <a:lnTo>
                    <a:pt x="57" y="110"/>
                  </a:lnTo>
                  <a:lnTo>
                    <a:pt x="62" y="110"/>
                  </a:lnTo>
                  <a:lnTo>
                    <a:pt x="67" y="110"/>
                  </a:lnTo>
                  <a:lnTo>
                    <a:pt x="72" y="109"/>
                  </a:lnTo>
                  <a:lnTo>
                    <a:pt x="77" y="108"/>
                  </a:lnTo>
                  <a:lnTo>
                    <a:pt x="82" y="106"/>
                  </a:lnTo>
                  <a:lnTo>
                    <a:pt x="86" y="104"/>
                  </a:lnTo>
                  <a:lnTo>
                    <a:pt x="91" y="102"/>
                  </a:lnTo>
                  <a:lnTo>
                    <a:pt x="95" y="99"/>
                  </a:lnTo>
                  <a:lnTo>
                    <a:pt x="98" y="96"/>
                  </a:lnTo>
                  <a:lnTo>
                    <a:pt x="102" y="92"/>
                  </a:lnTo>
                  <a:lnTo>
                    <a:pt x="105" y="88"/>
                  </a:lnTo>
                  <a:lnTo>
                    <a:pt x="107" y="84"/>
                  </a:lnTo>
                  <a:lnTo>
                    <a:pt x="109" y="80"/>
                  </a:lnTo>
                  <a:lnTo>
                    <a:pt x="111" y="75"/>
                  </a:lnTo>
                  <a:lnTo>
                    <a:pt x="112" y="71"/>
                  </a:lnTo>
                  <a:lnTo>
                    <a:pt x="113" y="66"/>
                  </a:lnTo>
                  <a:lnTo>
                    <a:pt x="113" y="61"/>
                  </a:lnTo>
                  <a:lnTo>
                    <a:pt x="113" y="56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62" name="Freeform 495"/>
            <p:cNvSpPr>
              <a:spLocks noEditPoints="1"/>
            </p:cNvSpPr>
            <p:nvPr/>
          </p:nvSpPr>
          <p:spPr bwMode="auto">
            <a:xfrm>
              <a:off x="2032" y="2150"/>
              <a:ext cx="87" cy="84"/>
            </a:xfrm>
            <a:custGeom>
              <a:avLst/>
              <a:gdLst>
                <a:gd name="T0" fmla="*/ 1237 w 1249"/>
                <a:gd name="T1" fmla="*/ 742 h 1249"/>
                <a:gd name="T2" fmla="*/ 1196 w 1249"/>
                <a:gd name="T3" fmla="*/ 875 h 1249"/>
                <a:gd name="T4" fmla="*/ 1071 w 1249"/>
                <a:gd name="T5" fmla="*/ 1060 h 1249"/>
                <a:gd name="T6" fmla="*/ 967 w 1249"/>
                <a:gd name="T7" fmla="*/ 1146 h 1249"/>
                <a:gd name="T8" fmla="*/ 758 w 1249"/>
                <a:gd name="T9" fmla="*/ 1234 h 1249"/>
                <a:gd name="T10" fmla="*/ 617 w 1249"/>
                <a:gd name="T11" fmla="*/ 1248 h 1249"/>
                <a:gd name="T12" fmla="*/ 389 w 1249"/>
                <a:gd name="T13" fmla="*/ 1202 h 1249"/>
                <a:gd name="T14" fmla="*/ 270 w 1249"/>
                <a:gd name="T15" fmla="*/ 1137 h 1249"/>
                <a:gd name="T16" fmla="*/ 112 w 1249"/>
                <a:gd name="T17" fmla="*/ 979 h 1249"/>
                <a:gd name="T18" fmla="*/ 47 w 1249"/>
                <a:gd name="T19" fmla="*/ 860 h 1249"/>
                <a:gd name="T20" fmla="*/ 1 w 1249"/>
                <a:gd name="T21" fmla="*/ 632 h 1249"/>
                <a:gd name="T22" fmla="*/ 15 w 1249"/>
                <a:gd name="T23" fmla="*/ 491 h 1249"/>
                <a:gd name="T24" fmla="*/ 103 w 1249"/>
                <a:gd name="T25" fmla="*/ 282 h 1249"/>
                <a:gd name="T26" fmla="*/ 189 w 1249"/>
                <a:gd name="T27" fmla="*/ 179 h 1249"/>
                <a:gd name="T28" fmla="*/ 374 w 1249"/>
                <a:gd name="T29" fmla="*/ 53 h 1249"/>
                <a:gd name="T30" fmla="*/ 507 w 1249"/>
                <a:gd name="T31" fmla="*/ 12 h 1249"/>
                <a:gd name="T32" fmla="*/ 742 w 1249"/>
                <a:gd name="T33" fmla="*/ 12 h 1249"/>
                <a:gd name="T34" fmla="*/ 875 w 1249"/>
                <a:gd name="T35" fmla="*/ 53 h 1249"/>
                <a:gd name="T36" fmla="*/ 1060 w 1249"/>
                <a:gd name="T37" fmla="*/ 179 h 1249"/>
                <a:gd name="T38" fmla="*/ 1146 w 1249"/>
                <a:gd name="T39" fmla="*/ 282 h 1249"/>
                <a:gd name="T40" fmla="*/ 1234 w 1249"/>
                <a:gd name="T41" fmla="*/ 491 h 1249"/>
                <a:gd name="T42" fmla="*/ 1078 w 1249"/>
                <a:gd name="T43" fmla="*/ 522 h 1249"/>
                <a:gd name="T44" fmla="*/ 1055 w 1249"/>
                <a:gd name="T45" fmla="*/ 451 h 1249"/>
                <a:gd name="T46" fmla="*/ 948 w 1249"/>
                <a:gd name="T47" fmla="*/ 291 h 1249"/>
                <a:gd name="T48" fmla="*/ 890 w 1249"/>
                <a:gd name="T49" fmla="*/ 244 h 1249"/>
                <a:gd name="T50" fmla="*/ 711 w 1249"/>
                <a:gd name="T51" fmla="*/ 168 h 1249"/>
                <a:gd name="T52" fmla="*/ 632 w 1249"/>
                <a:gd name="T53" fmla="*/ 160 h 1249"/>
                <a:gd name="T54" fmla="*/ 436 w 1249"/>
                <a:gd name="T55" fmla="*/ 200 h 1249"/>
                <a:gd name="T56" fmla="*/ 372 w 1249"/>
                <a:gd name="T57" fmla="*/ 235 h 1249"/>
                <a:gd name="T58" fmla="*/ 235 w 1249"/>
                <a:gd name="T59" fmla="*/ 372 h 1249"/>
                <a:gd name="T60" fmla="*/ 200 w 1249"/>
                <a:gd name="T61" fmla="*/ 436 h 1249"/>
                <a:gd name="T62" fmla="*/ 160 w 1249"/>
                <a:gd name="T63" fmla="*/ 632 h 1249"/>
                <a:gd name="T64" fmla="*/ 168 w 1249"/>
                <a:gd name="T65" fmla="*/ 711 h 1249"/>
                <a:gd name="T66" fmla="*/ 244 w 1249"/>
                <a:gd name="T67" fmla="*/ 890 h 1249"/>
                <a:gd name="T68" fmla="*/ 291 w 1249"/>
                <a:gd name="T69" fmla="*/ 948 h 1249"/>
                <a:gd name="T70" fmla="*/ 451 w 1249"/>
                <a:gd name="T71" fmla="*/ 1055 h 1249"/>
                <a:gd name="T72" fmla="*/ 522 w 1249"/>
                <a:gd name="T73" fmla="*/ 1078 h 1249"/>
                <a:gd name="T74" fmla="*/ 727 w 1249"/>
                <a:gd name="T75" fmla="*/ 1078 h 1249"/>
                <a:gd name="T76" fmla="*/ 798 w 1249"/>
                <a:gd name="T77" fmla="*/ 1055 h 1249"/>
                <a:gd name="T78" fmla="*/ 959 w 1249"/>
                <a:gd name="T79" fmla="*/ 947 h 1249"/>
                <a:gd name="T80" fmla="*/ 1005 w 1249"/>
                <a:gd name="T81" fmla="*/ 890 h 1249"/>
                <a:gd name="T82" fmla="*/ 1081 w 1249"/>
                <a:gd name="T83" fmla="*/ 711 h 1249"/>
                <a:gd name="T84" fmla="*/ 1089 w 1249"/>
                <a:gd name="T85" fmla="*/ 632 h 1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49" h="1249">
                  <a:moveTo>
                    <a:pt x="1248" y="617"/>
                  </a:moveTo>
                  <a:cubicBezTo>
                    <a:pt x="1249" y="622"/>
                    <a:pt x="1249" y="627"/>
                    <a:pt x="1248" y="632"/>
                  </a:cubicBezTo>
                  <a:lnTo>
                    <a:pt x="1237" y="742"/>
                  </a:lnTo>
                  <a:cubicBezTo>
                    <a:pt x="1237" y="748"/>
                    <a:pt x="1235" y="753"/>
                    <a:pt x="1234" y="758"/>
                  </a:cubicBezTo>
                  <a:lnTo>
                    <a:pt x="1202" y="860"/>
                  </a:lnTo>
                  <a:cubicBezTo>
                    <a:pt x="1200" y="865"/>
                    <a:pt x="1198" y="870"/>
                    <a:pt x="1196" y="875"/>
                  </a:cubicBezTo>
                  <a:lnTo>
                    <a:pt x="1146" y="967"/>
                  </a:lnTo>
                  <a:cubicBezTo>
                    <a:pt x="1143" y="971"/>
                    <a:pt x="1141" y="975"/>
                    <a:pt x="1137" y="979"/>
                  </a:cubicBezTo>
                  <a:lnTo>
                    <a:pt x="1071" y="1060"/>
                  </a:lnTo>
                  <a:cubicBezTo>
                    <a:pt x="1068" y="1064"/>
                    <a:pt x="1064" y="1068"/>
                    <a:pt x="1060" y="1071"/>
                  </a:cubicBezTo>
                  <a:lnTo>
                    <a:pt x="979" y="1137"/>
                  </a:lnTo>
                  <a:cubicBezTo>
                    <a:pt x="975" y="1141"/>
                    <a:pt x="971" y="1143"/>
                    <a:pt x="967" y="1146"/>
                  </a:cubicBezTo>
                  <a:lnTo>
                    <a:pt x="875" y="1196"/>
                  </a:lnTo>
                  <a:cubicBezTo>
                    <a:pt x="870" y="1198"/>
                    <a:pt x="865" y="1200"/>
                    <a:pt x="860" y="1202"/>
                  </a:cubicBezTo>
                  <a:lnTo>
                    <a:pt x="758" y="1234"/>
                  </a:lnTo>
                  <a:cubicBezTo>
                    <a:pt x="753" y="1235"/>
                    <a:pt x="748" y="1237"/>
                    <a:pt x="742" y="1237"/>
                  </a:cubicBezTo>
                  <a:lnTo>
                    <a:pt x="632" y="1248"/>
                  </a:lnTo>
                  <a:cubicBezTo>
                    <a:pt x="627" y="1249"/>
                    <a:pt x="622" y="1249"/>
                    <a:pt x="617" y="1248"/>
                  </a:cubicBezTo>
                  <a:lnTo>
                    <a:pt x="507" y="1237"/>
                  </a:lnTo>
                  <a:cubicBezTo>
                    <a:pt x="501" y="1237"/>
                    <a:pt x="496" y="1235"/>
                    <a:pt x="491" y="1234"/>
                  </a:cubicBezTo>
                  <a:lnTo>
                    <a:pt x="389" y="1202"/>
                  </a:lnTo>
                  <a:cubicBezTo>
                    <a:pt x="384" y="1200"/>
                    <a:pt x="379" y="1198"/>
                    <a:pt x="374" y="1196"/>
                  </a:cubicBezTo>
                  <a:lnTo>
                    <a:pt x="282" y="1146"/>
                  </a:lnTo>
                  <a:cubicBezTo>
                    <a:pt x="278" y="1143"/>
                    <a:pt x="274" y="1140"/>
                    <a:pt x="270" y="1137"/>
                  </a:cubicBezTo>
                  <a:lnTo>
                    <a:pt x="190" y="1071"/>
                  </a:lnTo>
                  <a:cubicBezTo>
                    <a:pt x="186" y="1068"/>
                    <a:pt x="182" y="1064"/>
                    <a:pt x="179" y="1060"/>
                  </a:cubicBezTo>
                  <a:lnTo>
                    <a:pt x="112" y="979"/>
                  </a:lnTo>
                  <a:cubicBezTo>
                    <a:pt x="109" y="975"/>
                    <a:pt x="106" y="971"/>
                    <a:pt x="103" y="967"/>
                  </a:cubicBezTo>
                  <a:lnTo>
                    <a:pt x="53" y="875"/>
                  </a:lnTo>
                  <a:cubicBezTo>
                    <a:pt x="51" y="870"/>
                    <a:pt x="49" y="865"/>
                    <a:pt x="47" y="860"/>
                  </a:cubicBezTo>
                  <a:lnTo>
                    <a:pt x="15" y="758"/>
                  </a:lnTo>
                  <a:cubicBezTo>
                    <a:pt x="14" y="753"/>
                    <a:pt x="12" y="748"/>
                    <a:pt x="12" y="742"/>
                  </a:cubicBezTo>
                  <a:lnTo>
                    <a:pt x="1" y="632"/>
                  </a:lnTo>
                  <a:cubicBezTo>
                    <a:pt x="0" y="627"/>
                    <a:pt x="0" y="622"/>
                    <a:pt x="1" y="617"/>
                  </a:cubicBezTo>
                  <a:lnTo>
                    <a:pt x="12" y="507"/>
                  </a:lnTo>
                  <a:cubicBezTo>
                    <a:pt x="12" y="501"/>
                    <a:pt x="14" y="496"/>
                    <a:pt x="15" y="491"/>
                  </a:cubicBezTo>
                  <a:lnTo>
                    <a:pt x="47" y="389"/>
                  </a:lnTo>
                  <a:cubicBezTo>
                    <a:pt x="49" y="384"/>
                    <a:pt x="51" y="379"/>
                    <a:pt x="53" y="374"/>
                  </a:cubicBezTo>
                  <a:lnTo>
                    <a:pt x="103" y="282"/>
                  </a:lnTo>
                  <a:cubicBezTo>
                    <a:pt x="106" y="278"/>
                    <a:pt x="109" y="273"/>
                    <a:pt x="112" y="269"/>
                  </a:cubicBezTo>
                  <a:lnTo>
                    <a:pt x="179" y="189"/>
                  </a:lnTo>
                  <a:cubicBezTo>
                    <a:pt x="182" y="185"/>
                    <a:pt x="185" y="182"/>
                    <a:pt x="189" y="179"/>
                  </a:cubicBezTo>
                  <a:lnTo>
                    <a:pt x="269" y="112"/>
                  </a:lnTo>
                  <a:cubicBezTo>
                    <a:pt x="273" y="109"/>
                    <a:pt x="278" y="106"/>
                    <a:pt x="282" y="103"/>
                  </a:cubicBezTo>
                  <a:lnTo>
                    <a:pt x="374" y="53"/>
                  </a:lnTo>
                  <a:cubicBezTo>
                    <a:pt x="379" y="51"/>
                    <a:pt x="384" y="49"/>
                    <a:pt x="389" y="47"/>
                  </a:cubicBezTo>
                  <a:lnTo>
                    <a:pt x="491" y="15"/>
                  </a:lnTo>
                  <a:cubicBezTo>
                    <a:pt x="496" y="14"/>
                    <a:pt x="501" y="12"/>
                    <a:pt x="507" y="12"/>
                  </a:cubicBezTo>
                  <a:lnTo>
                    <a:pt x="617" y="1"/>
                  </a:lnTo>
                  <a:cubicBezTo>
                    <a:pt x="622" y="0"/>
                    <a:pt x="627" y="0"/>
                    <a:pt x="632" y="1"/>
                  </a:cubicBezTo>
                  <a:lnTo>
                    <a:pt x="742" y="12"/>
                  </a:lnTo>
                  <a:cubicBezTo>
                    <a:pt x="748" y="12"/>
                    <a:pt x="753" y="14"/>
                    <a:pt x="758" y="15"/>
                  </a:cubicBezTo>
                  <a:lnTo>
                    <a:pt x="860" y="47"/>
                  </a:lnTo>
                  <a:cubicBezTo>
                    <a:pt x="865" y="49"/>
                    <a:pt x="870" y="51"/>
                    <a:pt x="875" y="53"/>
                  </a:cubicBezTo>
                  <a:lnTo>
                    <a:pt x="967" y="103"/>
                  </a:lnTo>
                  <a:cubicBezTo>
                    <a:pt x="971" y="106"/>
                    <a:pt x="975" y="109"/>
                    <a:pt x="979" y="112"/>
                  </a:cubicBezTo>
                  <a:lnTo>
                    <a:pt x="1060" y="179"/>
                  </a:lnTo>
                  <a:cubicBezTo>
                    <a:pt x="1064" y="182"/>
                    <a:pt x="1068" y="186"/>
                    <a:pt x="1071" y="190"/>
                  </a:cubicBezTo>
                  <a:lnTo>
                    <a:pt x="1137" y="270"/>
                  </a:lnTo>
                  <a:cubicBezTo>
                    <a:pt x="1140" y="274"/>
                    <a:pt x="1143" y="278"/>
                    <a:pt x="1146" y="282"/>
                  </a:cubicBezTo>
                  <a:lnTo>
                    <a:pt x="1196" y="374"/>
                  </a:lnTo>
                  <a:cubicBezTo>
                    <a:pt x="1198" y="379"/>
                    <a:pt x="1200" y="384"/>
                    <a:pt x="1202" y="389"/>
                  </a:cubicBezTo>
                  <a:lnTo>
                    <a:pt x="1234" y="491"/>
                  </a:lnTo>
                  <a:cubicBezTo>
                    <a:pt x="1235" y="496"/>
                    <a:pt x="1237" y="501"/>
                    <a:pt x="1237" y="507"/>
                  </a:cubicBezTo>
                  <a:lnTo>
                    <a:pt x="1248" y="617"/>
                  </a:lnTo>
                  <a:close/>
                  <a:moveTo>
                    <a:pt x="1078" y="522"/>
                  </a:moveTo>
                  <a:lnTo>
                    <a:pt x="1081" y="538"/>
                  </a:lnTo>
                  <a:lnTo>
                    <a:pt x="1049" y="436"/>
                  </a:lnTo>
                  <a:lnTo>
                    <a:pt x="1055" y="451"/>
                  </a:lnTo>
                  <a:lnTo>
                    <a:pt x="1005" y="359"/>
                  </a:lnTo>
                  <a:lnTo>
                    <a:pt x="1014" y="371"/>
                  </a:lnTo>
                  <a:lnTo>
                    <a:pt x="948" y="291"/>
                  </a:lnTo>
                  <a:lnTo>
                    <a:pt x="958" y="302"/>
                  </a:lnTo>
                  <a:lnTo>
                    <a:pt x="877" y="235"/>
                  </a:lnTo>
                  <a:lnTo>
                    <a:pt x="890" y="244"/>
                  </a:lnTo>
                  <a:lnTo>
                    <a:pt x="798" y="194"/>
                  </a:lnTo>
                  <a:lnTo>
                    <a:pt x="813" y="200"/>
                  </a:lnTo>
                  <a:lnTo>
                    <a:pt x="711" y="168"/>
                  </a:lnTo>
                  <a:lnTo>
                    <a:pt x="727" y="171"/>
                  </a:lnTo>
                  <a:lnTo>
                    <a:pt x="617" y="160"/>
                  </a:lnTo>
                  <a:lnTo>
                    <a:pt x="632" y="160"/>
                  </a:lnTo>
                  <a:lnTo>
                    <a:pt x="522" y="171"/>
                  </a:lnTo>
                  <a:lnTo>
                    <a:pt x="538" y="168"/>
                  </a:lnTo>
                  <a:lnTo>
                    <a:pt x="436" y="200"/>
                  </a:lnTo>
                  <a:lnTo>
                    <a:pt x="451" y="194"/>
                  </a:lnTo>
                  <a:lnTo>
                    <a:pt x="359" y="244"/>
                  </a:lnTo>
                  <a:lnTo>
                    <a:pt x="372" y="235"/>
                  </a:lnTo>
                  <a:lnTo>
                    <a:pt x="292" y="302"/>
                  </a:lnTo>
                  <a:lnTo>
                    <a:pt x="302" y="292"/>
                  </a:lnTo>
                  <a:lnTo>
                    <a:pt x="235" y="372"/>
                  </a:lnTo>
                  <a:lnTo>
                    <a:pt x="244" y="359"/>
                  </a:lnTo>
                  <a:lnTo>
                    <a:pt x="194" y="451"/>
                  </a:lnTo>
                  <a:lnTo>
                    <a:pt x="200" y="436"/>
                  </a:lnTo>
                  <a:lnTo>
                    <a:pt x="168" y="538"/>
                  </a:lnTo>
                  <a:lnTo>
                    <a:pt x="171" y="522"/>
                  </a:lnTo>
                  <a:lnTo>
                    <a:pt x="160" y="632"/>
                  </a:lnTo>
                  <a:lnTo>
                    <a:pt x="160" y="617"/>
                  </a:lnTo>
                  <a:lnTo>
                    <a:pt x="171" y="727"/>
                  </a:lnTo>
                  <a:lnTo>
                    <a:pt x="168" y="711"/>
                  </a:lnTo>
                  <a:lnTo>
                    <a:pt x="200" y="813"/>
                  </a:lnTo>
                  <a:lnTo>
                    <a:pt x="194" y="798"/>
                  </a:lnTo>
                  <a:lnTo>
                    <a:pt x="244" y="890"/>
                  </a:lnTo>
                  <a:lnTo>
                    <a:pt x="235" y="877"/>
                  </a:lnTo>
                  <a:lnTo>
                    <a:pt x="302" y="958"/>
                  </a:lnTo>
                  <a:lnTo>
                    <a:pt x="291" y="948"/>
                  </a:lnTo>
                  <a:lnTo>
                    <a:pt x="371" y="1014"/>
                  </a:lnTo>
                  <a:lnTo>
                    <a:pt x="359" y="1005"/>
                  </a:lnTo>
                  <a:lnTo>
                    <a:pt x="451" y="1055"/>
                  </a:lnTo>
                  <a:lnTo>
                    <a:pt x="436" y="1049"/>
                  </a:lnTo>
                  <a:lnTo>
                    <a:pt x="538" y="1081"/>
                  </a:lnTo>
                  <a:lnTo>
                    <a:pt x="522" y="1078"/>
                  </a:lnTo>
                  <a:lnTo>
                    <a:pt x="632" y="1089"/>
                  </a:lnTo>
                  <a:lnTo>
                    <a:pt x="617" y="1089"/>
                  </a:lnTo>
                  <a:lnTo>
                    <a:pt x="727" y="1078"/>
                  </a:lnTo>
                  <a:lnTo>
                    <a:pt x="711" y="1081"/>
                  </a:lnTo>
                  <a:lnTo>
                    <a:pt x="813" y="1049"/>
                  </a:lnTo>
                  <a:lnTo>
                    <a:pt x="798" y="1055"/>
                  </a:lnTo>
                  <a:lnTo>
                    <a:pt x="890" y="1005"/>
                  </a:lnTo>
                  <a:lnTo>
                    <a:pt x="878" y="1013"/>
                  </a:lnTo>
                  <a:lnTo>
                    <a:pt x="959" y="947"/>
                  </a:lnTo>
                  <a:lnTo>
                    <a:pt x="947" y="959"/>
                  </a:lnTo>
                  <a:lnTo>
                    <a:pt x="1013" y="878"/>
                  </a:lnTo>
                  <a:lnTo>
                    <a:pt x="1005" y="890"/>
                  </a:lnTo>
                  <a:lnTo>
                    <a:pt x="1055" y="798"/>
                  </a:lnTo>
                  <a:lnTo>
                    <a:pt x="1049" y="813"/>
                  </a:lnTo>
                  <a:lnTo>
                    <a:pt x="1081" y="711"/>
                  </a:lnTo>
                  <a:lnTo>
                    <a:pt x="1078" y="727"/>
                  </a:lnTo>
                  <a:lnTo>
                    <a:pt x="1089" y="617"/>
                  </a:lnTo>
                  <a:lnTo>
                    <a:pt x="1089" y="632"/>
                  </a:lnTo>
                  <a:lnTo>
                    <a:pt x="1078" y="522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63" name="Freeform 496"/>
            <p:cNvSpPr>
              <a:spLocks noEditPoints="1"/>
            </p:cNvSpPr>
            <p:nvPr/>
          </p:nvSpPr>
          <p:spPr bwMode="auto">
            <a:xfrm>
              <a:off x="2131" y="2123"/>
              <a:ext cx="103" cy="100"/>
            </a:xfrm>
            <a:custGeom>
              <a:avLst/>
              <a:gdLst>
                <a:gd name="T0" fmla="*/ 1474 w 1487"/>
                <a:gd name="T1" fmla="*/ 889 h 1487"/>
                <a:gd name="T2" fmla="*/ 1426 w 1487"/>
                <a:gd name="T3" fmla="*/ 1041 h 1487"/>
                <a:gd name="T4" fmla="*/ 1275 w 1487"/>
                <a:gd name="T5" fmla="*/ 1264 h 1487"/>
                <a:gd name="T6" fmla="*/ 1153 w 1487"/>
                <a:gd name="T7" fmla="*/ 1365 h 1487"/>
                <a:gd name="T8" fmla="*/ 969 w 1487"/>
                <a:gd name="T9" fmla="*/ 1453 h 1487"/>
                <a:gd name="T10" fmla="*/ 747 w 1487"/>
                <a:gd name="T11" fmla="*/ 1487 h 1487"/>
                <a:gd name="T12" fmla="*/ 526 w 1487"/>
                <a:gd name="T13" fmla="*/ 1455 h 1487"/>
                <a:gd name="T14" fmla="*/ 334 w 1487"/>
                <a:gd name="T15" fmla="*/ 1365 h 1487"/>
                <a:gd name="T16" fmla="*/ 213 w 1487"/>
                <a:gd name="T17" fmla="*/ 1264 h 1487"/>
                <a:gd name="T18" fmla="*/ 61 w 1487"/>
                <a:gd name="T19" fmla="*/ 1041 h 1487"/>
                <a:gd name="T20" fmla="*/ 16 w 1487"/>
                <a:gd name="T21" fmla="*/ 897 h 1487"/>
                <a:gd name="T22" fmla="*/ 3 w 1487"/>
                <a:gd name="T23" fmla="*/ 672 h 1487"/>
                <a:gd name="T24" fmla="*/ 56 w 1487"/>
                <a:gd name="T25" fmla="*/ 458 h 1487"/>
                <a:gd name="T26" fmla="*/ 132 w 1487"/>
                <a:gd name="T27" fmla="*/ 322 h 1487"/>
                <a:gd name="T28" fmla="*/ 322 w 1487"/>
                <a:gd name="T29" fmla="*/ 132 h 1487"/>
                <a:gd name="T30" fmla="*/ 458 w 1487"/>
                <a:gd name="T31" fmla="*/ 56 h 1487"/>
                <a:gd name="T32" fmla="*/ 662 w 1487"/>
                <a:gd name="T33" fmla="*/ 4 h 1487"/>
                <a:gd name="T34" fmla="*/ 891 w 1487"/>
                <a:gd name="T35" fmla="*/ 15 h 1487"/>
                <a:gd name="T36" fmla="*/ 1041 w 1487"/>
                <a:gd name="T37" fmla="*/ 61 h 1487"/>
                <a:gd name="T38" fmla="*/ 1264 w 1487"/>
                <a:gd name="T39" fmla="*/ 213 h 1487"/>
                <a:gd name="T40" fmla="*/ 1365 w 1487"/>
                <a:gd name="T41" fmla="*/ 334 h 1487"/>
                <a:gd name="T42" fmla="*/ 1453 w 1487"/>
                <a:gd name="T43" fmla="*/ 519 h 1487"/>
                <a:gd name="T44" fmla="*/ 1487 w 1487"/>
                <a:gd name="T45" fmla="*/ 740 h 1487"/>
                <a:gd name="T46" fmla="*/ 1302 w 1487"/>
                <a:gd name="T47" fmla="*/ 574 h 1487"/>
                <a:gd name="T48" fmla="*/ 1224 w 1487"/>
                <a:gd name="T49" fmla="*/ 410 h 1487"/>
                <a:gd name="T50" fmla="*/ 1163 w 1487"/>
                <a:gd name="T51" fmla="*/ 336 h 1487"/>
                <a:gd name="T52" fmla="*/ 964 w 1487"/>
                <a:gd name="T53" fmla="*/ 201 h 1487"/>
                <a:gd name="T54" fmla="*/ 864 w 1487"/>
                <a:gd name="T55" fmla="*/ 172 h 1487"/>
                <a:gd name="T56" fmla="*/ 689 w 1487"/>
                <a:gd name="T57" fmla="*/ 161 h 1487"/>
                <a:gd name="T58" fmla="*/ 513 w 1487"/>
                <a:gd name="T59" fmla="*/ 207 h 1487"/>
                <a:gd name="T60" fmla="*/ 423 w 1487"/>
                <a:gd name="T61" fmla="*/ 255 h 1487"/>
                <a:gd name="T62" fmla="*/ 255 w 1487"/>
                <a:gd name="T63" fmla="*/ 423 h 1487"/>
                <a:gd name="T64" fmla="*/ 207 w 1487"/>
                <a:gd name="T65" fmla="*/ 513 h 1487"/>
                <a:gd name="T66" fmla="*/ 162 w 1487"/>
                <a:gd name="T67" fmla="*/ 679 h 1487"/>
                <a:gd name="T68" fmla="*/ 171 w 1487"/>
                <a:gd name="T69" fmla="*/ 858 h 1487"/>
                <a:gd name="T70" fmla="*/ 201 w 1487"/>
                <a:gd name="T71" fmla="*/ 964 h 1487"/>
                <a:gd name="T72" fmla="*/ 336 w 1487"/>
                <a:gd name="T73" fmla="*/ 1163 h 1487"/>
                <a:gd name="T74" fmla="*/ 410 w 1487"/>
                <a:gd name="T75" fmla="*/ 1224 h 1487"/>
                <a:gd name="T76" fmla="*/ 567 w 1487"/>
                <a:gd name="T77" fmla="*/ 1300 h 1487"/>
                <a:gd name="T78" fmla="*/ 740 w 1487"/>
                <a:gd name="T79" fmla="*/ 1328 h 1487"/>
                <a:gd name="T80" fmla="*/ 914 w 1487"/>
                <a:gd name="T81" fmla="*/ 1302 h 1487"/>
                <a:gd name="T82" fmla="*/ 1076 w 1487"/>
                <a:gd name="T83" fmla="*/ 1224 h 1487"/>
                <a:gd name="T84" fmla="*/ 1152 w 1487"/>
                <a:gd name="T85" fmla="*/ 1163 h 1487"/>
                <a:gd name="T86" fmla="*/ 1285 w 1487"/>
                <a:gd name="T87" fmla="*/ 964 h 1487"/>
                <a:gd name="T88" fmla="*/ 1315 w 1487"/>
                <a:gd name="T89" fmla="*/ 865 h 1487"/>
                <a:gd name="T90" fmla="*/ 1325 w 1487"/>
                <a:gd name="T91" fmla="*/ 687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487" h="1487">
                  <a:moveTo>
                    <a:pt x="1487" y="740"/>
                  </a:moveTo>
                  <a:lnTo>
                    <a:pt x="1484" y="815"/>
                  </a:lnTo>
                  <a:lnTo>
                    <a:pt x="1474" y="889"/>
                  </a:lnTo>
                  <a:lnTo>
                    <a:pt x="1455" y="962"/>
                  </a:lnTo>
                  <a:lnTo>
                    <a:pt x="1431" y="1030"/>
                  </a:lnTo>
                  <a:cubicBezTo>
                    <a:pt x="1429" y="1033"/>
                    <a:pt x="1428" y="1037"/>
                    <a:pt x="1426" y="1041"/>
                  </a:cubicBezTo>
                  <a:lnTo>
                    <a:pt x="1365" y="1153"/>
                  </a:lnTo>
                  <a:cubicBezTo>
                    <a:pt x="1362" y="1157"/>
                    <a:pt x="1360" y="1161"/>
                    <a:pt x="1356" y="1165"/>
                  </a:cubicBezTo>
                  <a:lnTo>
                    <a:pt x="1275" y="1264"/>
                  </a:lnTo>
                  <a:cubicBezTo>
                    <a:pt x="1272" y="1268"/>
                    <a:pt x="1268" y="1272"/>
                    <a:pt x="1264" y="1275"/>
                  </a:cubicBezTo>
                  <a:lnTo>
                    <a:pt x="1165" y="1356"/>
                  </a:lnTo>
                  <a:cubicBezTo>
                    <a:pt x="1161" y="1360"/>
                    <a:pt x="1157" y="1362"/>
                    <a:pt x="1153" y="1365"/>
                  </a:cubicBezTo>
                  <a:lnTo>
                    <a:pt x="1041" y="1426"/>
                  </a:lnTo>
                  <a:cubicBezTo>
                    <a:pt x="1037" y="1428"/>
                    <a:pt x="1033" y="1429"/>
                    <a:pt x="1030" y="1431"/>
                  </a:cubicBezTo>
                  <a:lnTo>
                    <a:pt x="969" y="1453"/>
                  </a:lnTo>
                  <a:lnTo>
                    <a:pt x="898" y="1472"/>
                  </a:lnTo>
                  <a:lnTo>
                    <a:pt x="823" y="1484"/>
                  </a:lnTo>
                  <a:lnTo>
                    <a:pt x="747" y="1487"/>
                  </a:lnTo>
                  <a:lnTo>
                    <a:pt x="672" y="1484"/>
                  </a:lnTo>
                  <a:lnTo>
                    <a:pt x="597" y="1474"/>
                  </a:lnTo>
                  <a:lnTo>
                    <a:pt x="526" y="1455"/>
                  </a:lnTo>
                  <a:lnTo>
                    <a:pt x="458" y="1431"/>
                  </a:lnTo>
                  <a:cubicBezTo>
                    <a:pt x="455" y="1429"/>
                    <a:pt x="451" y="1428"/>
                    <a:pt x="447" y="1426"/>
                  </a:cubicBezTo>
                  <a:lnTo>
                    <a:pt x="334" y="1365"/>
                  </a:lnTo>
                  <a:cubicBezTo>
                    <a:pt x="330" y="1362"/>
                    <a:pt x="326" y="1359"/>
                    <a:pt x="322" y="1356"/>
                  </a:cubicBezTo>
                  <a:lnTo>
                    <a:pt x="224" y="1275"/>
                  </a:lnTo>
                  <a:cubicBezTo>
                    <a:pt x="220" y="1272"/>
                    <a:pt x="216" y="1268"/>
                    <a:pt x="213" y="1264"/>
                  </a:cubicBezTo>
                  <a:lnTo>
                    <a:pt x="132" y="1165"/>
                  </a:lnTo>
                  <a:cubicBezTo>
                    <a:pt x="129" y="1161"/>
                    <a:pt x="126" y="1157"/>
                    <a:pt x="123" y="1153"/>
                  </a:cubicBezTo>
                  <a:lnTo>
                    <a:pt x="61" y="1041"/>
                  </a:lnTo>
                  <a:cubicBezTo>
                    <a:pt x="59" y="1037"/>
                    <a:pt x="58" y="1034"/>
                    <a:pt x="56" y="1030"/>
                  </a:cubicBezTo>
                  <a:lnTo>
                    <a:pt x="34" y="969"/>
                  </a:lnTo>
                  <a:lnTo>
                    <a:pt x="16" y="897"/>
                  </a:lnTo>
                  <a:lnTo>
                    <a:pt x="4" y="825"/>
                  </a:lnTo>
                  <a:lnTo>
                    <a:pt x="0" y="747"/>
                  </a:lnTo>
                  <a:lnTo>
                    <a:pt x="3" y="672"/>
                  </a:lnTo>
                  <a:lnTo>
                    <a:pt x="15" y="596"/>
                  </a:lnTo>
                  <a:lnTo>
                    <a:pt x="32" y="527"/>
                  </a:lnTo>
                  <a:lnTo>
                    <a:pt x="56" y="458"/>
                  </a:lnTo>
                  <a:cubicBezTo>
                    <a:pt x="58" y="454"/>
                    <a:pt x="59" y="451"/>
                    <a:pt x="61" y="447"/>
                  </a:cubicBezTo>
                  <a:lnTo>
                    <a:pt x="123" y="334"/>
                  </a:lnTo>
                  <a:cubicBezTo>
                    <a:pt x="126" y="330"/>
                    <a:pt x="129" y="325"/>
                    <a:pt x="132" y="322"/>
                  </a:cubicBezTo>
                  <a:lnTo>
                    <a:pt x="213" y="224"/>
                  </a:lnTo>
                  <a:cubicBezTo>
                    <a:pt x="216" y="220"/>
                    <a:pt x="220" y="216"/>
                    <a:pt x="224" y="213"/>
                  </a:cubicBezTo>
                  <a:lnTo>
                    <a:pt x="322" y="132"/>
                  </a:lnTo>
                  <a:cubicBezTo>
                    <a:pt x="325" y="129"/>
                    <a:pt x="330" y="126"/>
                    <a:pt x="334" y="123"/>
                  </a:cubicBezTo>
                  <a:lnTo>
                    <a:pt x="447" y="61"/>
                  </a:lnTo>
                  <a:cubicBezTo>
                    <a:pt x="451" y="59"/>
                    <a:pt x="454" y="58"/>
                    <a:pt x="458" y="56"/>
                  </a:cubicBezTo>
                  <a:lnTo>
                    <a:pt x="519" y="34"/>
                  </a:lnTo>
                  <a:lnTo>
                    <a:pt x="590" y="16"/>
                  </a:lnTo>
                  <a:lnTo>
                    <a:pt x="662" y="4"/>
                  </a:lnTo>
                  <a:lnTo>
                    <a:pt x="740" y="0"/>
                  </a:lnTo>
                  <a:lnTo>
                    <a:pt x="815" y="3"/>
                  </a:lnTo>
                  <a:lnTo>
                    <a:pt x="891" y="15"/>
                  </a:lnTo>
                  <a:lnTo>
                    <a:pt x="961" y="32"/>
                  </a:lnTo>
                  <a:lnTo>
                    <a:pt x="1030" y="56"/>
                  </a:lnTo>
                  <a:cubicBezTo>
                    <a:pt x="1034" y="58"/>
                    <a:pt x="1037" y="59"/>
                    <a:pt x="1041" y="61"/>
                  </a:cubicBezTo>
                  <a:lnTo>
                    <a:pt x="1153" y="123"/>
                  </a:lnTo>
                  <a:cubicBezTo>
                    <a:pt x="1157" y="126"/>
                    <a:pt x="1161" y="129"/>
                    <a:pt x="1165" y="132"/>
                  </a:cubicBezTo>
                  <a:lnTo>
                    <a:pt x="1264" y="213"/>
                  </a:lnTo>
                  <a:cubicBezTo>
                    <a:pt x="1268" y="216"/>
                    <a:pt x="1272" y="220"/>
                    <a:pt x="1275" y="224"/>
                  </a:cubicBezTo>
                  <a:lnTo>
                    <a:pt x="1356" y="322"/>
                  </a:lnTo>
                  <a:cubicBezTo>
                    <a:pt x="1359" y="326"/>
                    <a:pt x="1362" y="330"/>
                    <a:pt x="1365" y="334"/>
                  </a:cubicBezTo>
                  <a:lnTo>
                    <a:pt x="1426" y="447"/>
                  </a:lnTo>
                  <a:cubicBezTo>
                    <a:pt x="1428" y="451"/>
                    <a:pt x="1429" y="455"/>
                    <a:pt x="1431" y="458"/>
                  </a:cubicBezTo>
                  <a:lnTo>
                    <a:pt x="1453" y="519"/>
                  </a:lnTo>
                  <a:lnTo>
                    <a:pt x="1472" y="589"/>
                  </a:lnTo>
                  <a:lnTo>
                    <a:pt x="1484" y="663"/>
                  </a:lnTo>
                  <a:lnTo>
                    <a:pt x="1487" y="740"/>
                  </a:lnTo>
                  <a:close/>
                  <a:moveTo>
                    <a:pt x="1325" y="687"/>
                  </a:moveTo>
                  <a:lnTo>
                    <a:pt x="1317" y="630"/>
                  </a:lnTo>
                  <a:lnTo>
                    <a:pt x="1302" y="574"/>
                  </a:lnTo>
                  <a:lnTo>
                    <a:pt x="1280" y="513"/>
                  </a:lnTo>
                  <a:lnTo>
                    <a:pt x="1285" y="523"/>
                  </a:lnTo>
                  <a:lnTo>
                    <a:pt x="1224" y="410"/>
                  </a:lnTo>
                  <a:lnTo>
                    <a:pt x="1233" y="423"/>
                  </a:lnTo>
                  <a:lnTo>
                    <a:pt x="1152" y="325"/>
                  </a:lnTo>
                  <a:lnTo>
                    <a:pt x="1163" y="336"/>
                  </a:lnTo>
                  <a:lnTo>
                    <a:pt x="1064" y="255"/>
                  </a:lnTo>
                  <a:lnTo>
                    <a:pt x="1076" y="263"/>
                  </a:lnTo>
                  <a:lnTo>
                    <a:pt x="964" y="201"/>
                  </a:lnTo>
                  <a:lnTo>
                    <a:pt x="975" y="207"/>
                  </a:lnTo>
                  <a:lnTo>
                    <a:pt x="922" y="187"/>
                  </a:lnTo>
                  <a:lnTo>
                    <a:pt x="864" y="172"/>
                  </a:lnTo>
                  <a:lnTo>
                    <a:pt x="808" y="162"/>
                  </a:lnTo>
                  <a:lnTo>
                    <a:pt x="747" y="159"/>
                  </a:lnTo>
                  <a:lnTo>
                    <a:pt x="689" y="161"/>
                  </a:lnTo>
                  <a:lnTo>
                    <a:pt x="629" y="171"/>
                  </a:lnTo>
                  <a:lnTo>
                    <a:pt x="574" y="185"/>
                  </a:lnTo>
                  <a:lnTo>
                    <a:pt x="513" y="207"/>
                  </a:lnTo>
                  <a:lnTo>
                    <a:pt x="524" y="202"/>
                  </a:lnTo>
                  <a:lnTo>
                    <a:pt x="411" y="264"/>
                  </a:lnTo>
                  <a:lnTo>
                    <a:pt x="423" y="255"/>
                  </a:lnTo>
                  <a:lnTo>
                    <a:pt x="325" y="336"/>
                  </a:lnTo>
                  <a:lnTo>
                    <a:pt x="336" y="325"/>
                  </a:lnTo>
                  <a:lnTo>
                    <a:pt x="255" y="423"/>
                  </a:lnTo>
                  <a:lnTo>
                    <a:pt x="264" y="411"/>
                  </a:lnTo>
                  <a:lnTo>
                    <a:pt x="202" y="524"/>
                  </a:lnTo>
                  <a:lnTo>
                    <a:pt x="207" y="513"/>
                  </a:lnTo>
                  <a:lnTo>
                    <a:pt x="187" y="566"/>
                  </a:lnTo>
                  <a:lnTo>
                    <a:pt x="172" y="623"/>
                  </a:lnTo>
                  <a:lnTo>
                    <a:pt x="162" y="679"/>
                  </a:lnTo>
                  <a:lnTo>
                    <a:pt x="159" y="740"/>
                  </a:lnTo>
                  <a:lnTo>
                    <a:pt x="161" y="798"/>
                  </a:lnTo>
                  <a:lnTo>
                    <a:pt x="171" y="858"/>
                  </a:lnTo>
                  <a:lnTo>
                    <a:pt x="185" y="914"/>
                  </a:lnTo>
                  <a:lnTo>
                    <a:pt x="207" y="975"/>
                  </a:lnTo>
                  <a:lnTo>
                    <a:pt x="201" y="964"/>
                  </a:lnTo>
                  <a:lnTo>
                    <a:pt x="263" y="1076"/>
                  </a:lnTo>
                  <a:lnTo>
                    <a:pt x="255" y="1064"/>
                  </a:lnTo>
                  <a:lnTo>
                    <a:pt x="336" y="1163"/>
                  </a:lnTo>
                  <a:lnTo>
                    <a:pt x="325" y="1152"/>
                  </a:lnTo>
                  <a:lnTo>
                    <a:pt x="423" y="1233"/>
                  </a:lnTo>
                  <a:lnTo>
                    <a:pt x="410" y="1224"/>
                  </a:lnTo>
                  <a:lnTo>
                    <a:pt x="523" y="1285"/>
                  </a:lnTo>
                  <a:lnTo>
                    <a:pt x="513" y="1280"/>
                  </a:lnTo>
                  <a:lnTo>
                    <a:pt x="567" y="1300"/>
                  </a:lnTo>
                  <a:lnTo>
                    <a:pt x="621" y="1315"/>
                  </a:lnTo>
                  <a:lnTo>
                    <a:pt x="679" y="1325"/>
                  </a:lnTo>
                  <a:lnTo>
                    <a:pt x="740" y="1328"/>
                  </a:lnTo>
                  <a:lnTo>
                    <a:pt x="799" y="1325"/>
                  </a:lnTo>
                  <a:lnTo>
                    <a:pt x="857" y="1317"/>
                  </a:lnTo>
                  <a:lnTo>
                    <a:pt x="914" y="1302"/>
                  </a:lnTo>
                  <a:lnTo>
                    <a:pt x="975" y="1280"/>
                  </a:lnTo>
                  <a:lnTo>
                    <a:pt x="964" y="1285"/>
                  </a:lnTo>
                  <a:lnTo>
                    <a:pt x="1076" y="1224"/>
                  </a:lnTo>
                  <a:lnTo>
                    <a:pt x="1064" y="1233"/>
                  </a:lnTo>
                  <a:lnTo>
                    <a:pt x="1163" y="1152"/>
                  </a:lnTo>
                  <a:lnTo>
                    <a:pt x="1152" y="1163"/>
                  </a:lnTo>
                  <a:lnTo>
                    <a:pt x="1233" y="1064"/>
                  </a:lnTo>
                  <a:lnTo>
                    <a:pt x="1224" y="1076"/>
                  </a:lnTo>
                  <a:lnTo>
                    <a:pt x="1285" y="964"/>
                  </a:lnTo>
                  <a:lnTo>
                    <a:pt x="1280" y="975"/>
                  </a:lnTo>
                  <a:lnTo>
                    <a:pt x="1300" y="921"/>
                  </a:lnTo>
                  <a:lnTo>
                    <a:pt x="1315" y="865"/>
                  </a:lnTo>
                  <a:lnTo>
                    <a:pt x="1325" y="808"/>
                  </a:lnTo>
                  <a:lnTo>
                    <a:pt x="1328" y="747"/>
                  </a:lnTo>
                  <a:lnTo>
                    <a:pt x="1325" y="687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64" name="Freeform 497"/>
            <p:cNvSpPr>
              <a:spLocks noEditPoints="1"/>
            </p:cNvSpPr>
            <p:nvPr/>
          </p:nvSpPr>
          <p:spPr bwMode="auto">
            <a:xfrm>
              <a:off x="2173" y="2092"/>
              <a:ext cx="126" cy="122"/>
            </a:xfrm>
            <a:custGeom>
              <a:avLst/>
              <a:gdLst>
                <a:gd name="T0" fmla="*/ 125 w 126"/>
                <a:gd name="T1" fmla="*/ 73 h 122"/>
                <a:gd name="T2" fmla="*/ 119 w 126"/>
                <a:gd name="T3" fmla="*/ 90 h 122"/>
                <a:gd name="T4" fmla="*/ 108 w 126"/>
                <a:gd name="T5" fmla="*/ 104 h 122"/>
                <a:gd name="T6" fmla="*/ 94 w 126"/>
                <a:gd name="T7" fmla="*/ 115 h 122"/>
                <a:gd name="T8" fmla="*/ 76 w 126"/>
                <a:gd name="T9" fmla="*/ 121 h 122"/>
                <a:gd name="T10" fmla="*/ 57 w 126"/>
                <a:gd name="T11" fmla="*/ 122 h 122"/>
                <a:gd name="T12" fmla="*/ 39 w 126"/>
                <a:gd name="T13" fmla="*/ 118 h 122"/>
                <a:gd name="T14" fmla="*/ 23 w 126"/>
                <a:gd name="T15" fmla="*/ 109 h 122"/>
                <a:gd name="T16" fmla="*/ 11 w 126"/>
                <a:gd name="T17" fmla="*/ 96 h 122"/>
                <a:gd name="T18" fmla="*/ 3 w 126"/>
                <a:gd name="T19" fmla="*/ 80 h 122"/>
                <a:gd name="T20" fmla="*/ 0 w 126"/>
                <a:gd name="T21" fmla="*/ 62 h 122"/>
                <a:gd name="T22" fmla="*/ 3 w 126"/>
                <a:gd name="T23" fmla="*/ 44 h 122"/>
                <a:gd name="T24" fmla="*/ 11 w 126"/>
                <a:gd name="T25" fmla="*/ 27 h 122"/>
                <a:gd name="T26" fmla="*/ 23 w 126"/>
                <a:gd name="T27" fmla="*/ 14 h 122"/>
                <a:gd name="T28" fmla="*/ 38 w 126"/>
                <a:gd name="T29" fmla="*/ 5 h 122"/>
                <a:gd name="T30" fmla="*/ 56 w 126"/>
                <a:gd name="T31" fmla="*/ 1 h 122"/>
                <a:gd name="T32" fmla="*/ 76 w 126"/>
                <a:gd name="T33" fmla="*/ 1 h 122"/>
                <a:gd name="T34" fmla="*/ 93 w 126"/>
                <a:gd name="T35" fmla="*/ 8 h 122"/>
                <a:gd name="T36" fmla="*/ 108 w 126"/>
                <a:gd name="T37" fmla="*/ 18 h 122"/>
                <a:gd name="T38" fmla="*/ 119 w 126"/>
                <a:gd name="T39" fmla="*/ 32 h 122"/>
                <a:gd name="T40" fmla="*/ 125 w 126"/>
                <a:gd name="T41" fmla="*/ 49 h 122"/>
                <a:gd name="T42" fmla="*/ 115 w 126"/>
                <a:gd name="T43" fmla="*/ 57 h 122"/>
                <a:gd name="T44" fmla="*/ 111 w 126"/>
                <a:gd name="T45" fmla="*/ 42 h 122"/>
                <a:gd name="T46" fmla="*/ 104 w 126"/>
                <a:gd name="T47" fmla="*/ 30 h 122"/>
                <a:gd name="T48" fmla="*/ 92 w 126"/>
                <a:gd name="T49" fmla="*/ 20 h 122"/>
                <a:gd name="T50" fmla="*/ 79 w 126"/>
                <a:gd name="T51" fmla="*/ 13 h 122"/>
                <a:gd name="T52" fmla="*/ 63 w 126"/>
                <a:gd name="T53" fmla="*/ 11 h 122"/>
                <a:gd name="T54" fmla="*/ 48 w 126"/>
                <a:gd name="T55" fmla="*/ 13 h 122"/>
                <a:gd name="T56" fmla="*/ 34 w 126"/>
                <a:gd name="T57" fmla="*/ 20 h 122"/>
                <a:gd name="T58" fmla="*/ 23 w 126"/>
                <a:gd name="T59" fmla="*/ 29 h 122"/>
                <a:gd name="T60" fmla="*/ 15 w 126"/>
                <a:gd name="T61" fmla="*/ 42 h 122"/>
                <a:gd name="T62" fmla="*/ 11 w 126"/>
                <a:gd name="T63" fmla="*/ 56 h 122"/>
                <a:gd name="T64" fmla="*/ 12 w 126"/>
                <a:gd name="T65" fmla="*/ 71 h 122"/>
                <a:gd name="T66" fmla="*/ 17 w 126"/>
                <a:gd name="T67" fmla="*/ 85 h 122"/>
                <a:gd name="T68" fmla="*/ 26 w 126"/>
                <a:gd name="T69" fmla="*/ 97 h 122"/>
                <a:gd name="T70" fmla="*/ 38 w 126"/>
                <a:gd name="T71" fmla="*/ 105 h 122"/>
                <a:gd name="T72" fmla="*/ 52 w 126"/>
                <a:gd name="T73" fmla="*/ 110 h 122"/>
                <a:gd name="T74" fmla="*/ 68 w 126"/>
                <a:gd name="T75" fmla="*/ 111 h 122"/>
                <a:gd name="T76" fmla="*/ 83 w 126"/>
                <a:gd name="T77" fmla="*/ 108 h 122"/>
                <a:gd name="T78" fmla="*/ 96 w 126"/>
                <a:gd name="T79" fmla="*/ 100 h 122"/>
                <a:gd name="T80" fmla="*/ 106 w 126"/>
                <a:gd name="T81" fmla="*/ 90 h 122"/>
                <a:gd name="T82" fmla="*/ 113 w 126"/>
                <a:gd name="T83" fmla="*/ 77 h 122"/>
                <a:gd name="T84" fmla="*/ 115 w 126"/>
                <a:gd name="T85" fmla="*/ 6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6" h="122">
                  <a:moveTo>
                    <a:pt x="126" y="61"/>
                  </a:moveTo>
                  <a:lnTo>
                    <a:pt x="126" y="67"/>
                  </a:lnTo>
                  <a:lnTo>
                    <a:pt x="125" y="73"/>
                  </a:lnTo>
                  <a:lnTo>
                    <a:pt x="124" y="79"/>
                  </a:lnTo>
                  <a:lnTo>
                    <a:pt x="122" y="85"/>
                  </a:lnTo>
                  <a:lnTo>
                    <a:pt x="119" y="90"/>
                  </a:lnTo>
                  <a:lnTo>
                    <a:pt x="116" y="95"/>
                  </a:lnTo>
                  <a:lnTo>
                    <a:pt x="112" y="100"/>
                  </a:lnTo>
                  <a:lnTo>
                    <a:pt x="108" y="104"/>
                  </a:lnTo>
                  <a:lnTo>
                    <a:pt x="103" y="108"/>
                  </a:lnTo>
                  <a:lnTo>
                    <a:pt x="99" y="112"/>
                  </a:lnTo>
                  <a:lnTo>
                    <a:pt x="94" y="115"/>
                  </a:lnTo>
                  <a:lnTo>
                    <a:pt x="88" y="118"/>
                  </a:lnTo>
                  <a:lnTo>
                    <a:pt x="82" y="120"/>
                  </a:lnTo>
                  <a:lnTo>
                    <a:pt x="76" y="121"/>
                  </a:lnTo>
                  <a:lnTo>
                    <a:pt x="70" y="122"/>
                  </a:lnTo>
                  <a:lnTo>
                    <a:pt x="63" y="122"/>
                  </a:lnTo>
                  <a:lnTo>
                    <a:pt x="57" y="122"/>
                  </a:lnTo>
                  <a:lnTo>
                    <a:pt x="51" y="121"/>
                  </a:lnTo>
                  <a:lnTo>
                    <a:pt x="45" y="120"/>
                  </a:lnTo>
                  <a:lnTo>
                    <a:pt x="39" y="118"/>
                  </a:lnTo>
                  <a:lnTo>
                    <a:pt x="33" y="115"/>
                  </a:lnTo>
                  <a:lnTo>
                    <a:pt x="28" y="112"/>
                  </a:lnTo>
                  <a:lnTo>
                    <a:pt x="23" y="109"/>
                  </a:lnTo>
                  <a:lnTo>
                    <a:pt x="19" y="105"/>
                  </a:lnTo>
                  <a:lnTo>
                    <a:pt x="15" y="100"/>
                  </a:lnTo>
                  <a:lnTo>
                    <a:pt x="11" y="96"/>
                  </a:lnTo>
                  <a:lnTo>
                    <a:pt x="8" y="91"/>
                  </a:lnTo>
                  <a:lnTo>
                    <a:pt x="5" y="85"/>
                  </a:lnTo>
                  <a:lnTo>
                    <a:pt x="3" y="80"/>
                  </a:lnTo>
                  <a:lnTo>
                    <a:pt x="1" y="74"/>
                  </a:lnTo>
                  <a:lnTo>
                    <a:pt x="0" y="68"/>
                  </a:lnTo>
                  <a:lnTo>
                    <a:pt x="0" y="62"/>
                  </a:lnTo>
                  <a:lnTo>
                    <a:pt x="0" y="55"/>
                  </a:lnTo>
                  <a:lnTo>
                    <a:pt x="1" y="49"/>
                  </a:lnTo>
                  <a:lnTo>
                    <a:pt x="3" y="44"/>
                  </a:lnTo>
                  <a:lnTo>
                    <a:pt x="5" y="38"/>
                  </a:lnTo>
                  <a:lnTo>
                    <a:pt x="8" y="32"/>
                  </a:lnTo>
                  <a:lnTo>
                    <a:pt x="11" y="27"/>
                  </a:lnTo>
                  <a:lnTo>
                    <a:pt x="14" y="23"/>
                  </a:lnTo>
                  <a:lnTo>
                    <a:pt x="18" y="18"/>
                  </a:lnTo>
                  <a:lnTo>
                    <a:pt x="23" y="14"/>
                  </a:lnTo>
                  <a:lnTo>
                    <a:pt x="28" y="11"/>
                  </a:lnTo>
                  <a:lnTo>
                    <a:pt x="33" y="8"/>
                  </a:lnTo>
                  <a:lnTo>
                    <a:pt x="38" y="5"/>
                  </a:lnTo>
                  <a:lnTo>
                    <a:pt x="44" y="3"/>
                  </a:lnTo>
                  <a:lnTo>
                    <a:pt x="50" y="2"/>
                  </a:lnTo>
                  <a:lnTo>
                    <a:pt x="56" y="1"/>
                  </a:lnTo>
                  <a:lnTo>
                    <a:pt x="63" y="0"/>
                  </a:lnTo>
                  <a:lnTo>
                    <a:pt x="69" y="1"/>
                  </a:lnTo>
                  <a:lnTo>
                    <a:pt x="76" y="1"/>
                  </a:lnTo>
                  <a:lnTo>
                    <a:pt x="82" y="3"/>
                  </a:lnTo>
                  <a:lnTo>
                    <a:pt x="88" y="5"/>
                  </a:lnTo>
                  <a:lnTo>
                    <a:pt x="93" y="8"/>
                  </a:lnTo>
                  <a:lnTo>
                    <a:pt x="98" y="11"/>
                  </a:lnTo>
                  <a:lnTo>
                    <a:pt x="103" y="14"/>
                  </a:lnTo>
                  <a:lnTo>
                    <a:pt x="108" y="18"/>
                  </a:lnTo>
                  <a:lnTo>
                    <a:pt x="112" y="22"/>
                  </a:lnTo>
                  <a:lnTo>
                    <a:pt x="115" y="27"/>
                  </a:lnTo>
                  <a:lnTo>
                    <a:pt x="119" y="32"/>
                  </a:lnTo>
                  <a:lnTo>
                    <a:pt x="121" y="37"/>
                  </a:lnTo>
                  <a:lnTo>
                    <a:pt x="123" y="43"/>
                  </a:lnTo>
                  <a:lnTo>
                    <a:pt x="125" y="49"/>
                  </a:lnTo>
                  <a:lnTo>
                    <a:pt x="126" y="55"/>
                  </a:lnTo>
                  <a:lnTo>
                    <a:pt x="126" y="61"/>
                  </a:lnTo>
                  <a:close/>
                  <a:moveTo>
                    <a:pt x="115" y="57"/>
                  </a:moveTo>
                  <a:lnTo>
                    <a:pt x="114" y="51"/>
                  </a:lnTo>
                  <a:lnTo>
                    <a:pt x="113" y="47"/>
                  </a:lnTo>
                  <a:lnTo>
                    <a:pt x="111" y="42"/>
                  </a:lnTo>
                  <a:lnTo>
                    <a:pt x="109" y="38"/>
                  </a:lnTo>
                  <a:lnTo>
                    <a:pt x="107" y="34"/>
                  </a:lnTo>
                  <a:lnTo>
                    <a:pt x="104" y="30"/>
                  </a:lnTo>
                  <a:lnTo>
                    <a:pt x="100" y="26"/>
                  </a:lnTo>
                  <a:lnTo>
                    <a:pt x="97" y="23"/>
                  </a:lnTo>
                  <a:lnTo>
                    <a:pt x="92" y="20"/>
                  </a:lnTo>
                  <a:lnTo>
                    <a:pt x="88" y="17"/>
                  </a:lnTo>
                  <a:lnTo>
                    <a:pt x="84" y="15"/>
                  </a:lnTo>
                  <a:lnTo>
                    <a:pt x="79" y="13"/>
                  </a:lnTo>
                  <a:lnTo>
                    <a:pt x="74" y="12"/>
                  </a:lnTo>
                  <a:lnTo>
                    <a:pt x="69" y="11"/>
                  </a:lnTo>
                  <a:lnTo>
                    <a:pt x="63" y="11"/>
                  </a:lnTo>
                  <a:lnTo>
                    <a:pt x="58" y="11"/>
                  </a:lnTo>
                  <a:lnTo>
                    <a:pt x="53" y="12"/>
                  </a:lnTo>
                  <a:lnTo>
                    <a:pt x="48" y="13"/>
                  </a:lnTo>
                  <a:lnTo>
                    <a:pt x="43" y="15"/>
                  </a:lnTo>
                  <a:lnTo>
                    <a:pt x="39" y="17"/>
                  </a:lnTo>
                  <a:lnTo>
                    <a:pt x="34" y="20"/>
                  </a:lnTo>
                  <a:lnTo>
                    <a:pt x="30" y="22"/>
                  </a:lnTo>
                  <a:lnTo>
                    <a:pt x="27" y="26"/>
                  </a:lnTo>
                  <a:lnTo>
                    <a:pt x="23" y="29"/>
                  </a:lnTo>
                  <a:lnTo>
                    <a:pt x="20" y="33"/>
                  </a:lnTo>
                  <a:lnTo>
                    <a:pt x="18" y="37"/>
                  </a:lnTo>
                  <a:lnTo>
                    <a:pt x="15" y="42"/>
                  </a:lnTo>
                  <a:lnTo>
                    <a:pt x="14" y="46"/>
                  </a:lnTo>
                  <a:lnTo>
                    <a:pt x="12" y="51"/>
                  </a:lnTo>
                  <a:lnTo>
                    <a:pt x="11" y="56"/>
                  </a:lnTo>
                  <a:lnTo>
                    <a:pt x="11" y="61"/>
                  </a:lnTo>
                  <a:lnTo>
                    <a:pt x="11" y="66"/>
                  </a:lnTo>
                  <a:lnTo>
                    <a:pt x="12" y="71"/>
                  </a:lnTo>
                  <a:lnTo>
                    <a:pt x="13" y="76"/>
                  </a:lnTo>
                  <a:lnTo>
                    <a:pt x="15" y="81"/>
                  </a:lnTo>
                  <a:lnTo>
                    <a:pt x="17" y="85"/>
                  </a:lnTo>
                  <a:lnTo>
                    <a:pt x="20" y="89"/>
                  </a:lnTo>
                  <a:lnTo>
                    <a:pt x="23" y="93"/>
                  </a:lnTo>
                  <a:lnTo>
                    <a:pt x="26" y="97"/>
                  </a:lnTo>
                  <a:lnTo>
                    <a:pt x="30" y="100"/>
                  </a:lnTo>
                  <a:lnTo>
                    <a:pt x="34" y="103"/>
                  </a:lnTo>
                  <a:lnTo>
                    <a:pt x="38" y="105"/>
                  </a:lnTo>
                  <a:lnTo>
                    <a:pt x="43" y="108"/>
                  </a:lnTo>
                  <a:lnTo>
                    <a:pt x="47" y="109"/>
                  </a:lnTo>
                  <a:lnTo>
                    <a:pt x="52" y="110"/>
                  </a:lnTo>
                  <a:lnTo>
                    <a:pt x="58" y="111"/>
                  </a:lnTo>
                  <a:lnTo>
                    <a:pt x="63" y="112"/>
                  </a:lnTo>
                  <a:lnTo>
                    <a:pt x="68" y="111"/>
                  </a:lnTo>
                  <a:lnTo>
                    <a:pt x="74" y="111"/>
                  </a:lnTo>
                  <a:lnTo>
                    <a:pt x="78" y="109"/>
                  </a:lnTo>
                  <a:lnTo>
                    <a:pt x="83" y="108"/>
                  </a:lnTo>
                  <a:lnTo>
                    <a:pt x="88" y="106"/>
                  </a:lnTo>
                  <a:lnTo>
                    <a:pt x="92" y="103"/>
                  </a:lnTo>
                  <a:lnTo>
                    <a:pt x="96" y="100"/>
                  </a:lnTo>
                  <a:lnTo>
                    <a:pt x="100" y="97"/>
                  </a:lnTo>
                  <a:lnTo>
                    <a:pt x="103" y="94"/>
                  </a:lnTo>
                  <a:lnTo>
                    <a:pt x="106" y="90"/>
                  </a:lnTo>
                  <a:lnTo>
                    <a:pt x="109" y="86"/>
                  </a:lnTo>
                  <a:lnTo>
                    <a:pt x="111" y="81"/>
                  </a:lnTo>
                  <a:lnTo>
                    <a:pt x="113" y="77"/>
                  </a:lnTo>
                  <a:lnTo>
                    <a:pt x="114" y="72"/>
                  </a:lnTo>
                  <a:lnTo>
                    <a:pt x="115" y="67"/>
                  </a:lnTo>
                  <a:lnTo>
                    <a:pt x="115" y="62"/>
                  </a:lnTo>
                  <a:lnTo>
                    <a:pt x="115" y="57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65" name="Freeform 498"/>
            <p:cNvSpPr>
              <a:spLocks noEditPoints="1"/>
            </p:cNvSpPr>
            <p:nvPr/>
          </p:nvSpPr>
          <p:spPr bwMode="auto">
            <a:xfrm>
              <a:off x="2320" y="2124"/>
              <a:ext cx="45" cy="43"/>
            </a:xfrm>
            <a:custGeom>
              <a:avLst/>
              <a:gdLst>
                <a:gd name="T0" fmla="*/ 635 w 641"/>
                <a:gd name="T1" fmla="*/ 377 h 641"/>
                <a:gd name="T2" fmla="*/ 612 w 641"/>
                <a:gd name="T3" fmla="*/ 453 h 641"/>
                <a:gd name="T4" fmla="*/ 553 w 641"/>
                <a:gd name="T5" fmla="*/ 541 h 641"/>
                <a:gd name="T6" fmla="*/ 493 w 641"/>
                <a:gd name="T7" fmla="*/ 590 h 641"/>
                <a:gd name="T8" fmla="*/ 392 w 641"/>
                <a:gd name="T9" fmla="*/ 632 h 641"/>
                <a:gd name="T10" fmla="*/ 312 w 641"/>
                <a:gd name="T11" fmla="*/ 640 h 641"/>
                <a:gd name="T12" fmla="*/ 204 w 641"/>
                <a:gd name="T13" fmla="*/ 618 h 641"/>
                <a:gd name="T14" fmla="*/ 135 w 641"/>
                <a:gd name="T15" fmla="*/ 581 h 641"/>
                <a:gd name="T16" fmla="*/ 60 w 641"/>
                <a:gd name="T17" fmla="*/ 506 h 641"/>
                <a:gd name="T18" fmla="*/ 23 w 641"/>
                <a:gd name="T19" fmla="*/ 438 h 641"/>
                <a:gd name="T20" fmla="*/ 1 w 641"/>
                <a:gd name="T21" fmla="*/ 329 h 641"/>
                <a:gd name="T22" fmla="*/ 9 w 641"/>
                <a:gd name="T23" fmla="*/ 249 h 641"/>
                <a:gd name="T24" fmla="*/ 51 w 641"/>
                <a:gd name="T25" fmla="*/ 149 h 641"/>
                <a:gd name="T26" fmla="*/ 99 w 641"/>
                <a:gd name="T27" fmla="*/ 91 h 641"/>
                <a:gd name="T28" fmla="*/ 190 w 641"/>
                <a:gd name="T29" fmla="*/ 29 h 641"/>
                <a:gd name="T30" fmla="*/ 264 w 641"/>
                <a:gd name="T31" fmla="*/ 6 h 641"/>
                <a:gd name="T32" fmla="*/ 377 w 641"/>
                <a:gd name="T33" fmla="*/ 6 h 641"/>
                <a:gd name="T34" fmla="*/ 453 w 641"/>
                <a:gd name="T35" fmla="*/ 29 h 641"/>
                <a:gd name="T36" fmla="*/ 542 w 641"/>
                <a:gd name="T37" fmla="*/ 90 h 641"/>
                <a:gd name="T38" fmla="*/ 590 w 641"/>
                <a:gd name="T39" fmla="*/ 149 h 641"/>
                <a:gd name="T40" fmla="*/ 632 w 641"/>
                <a:gd name="T41" fmla="*/ 249 h 641"/>
                <a:gd name="T42" fmla="*/ 476 w 641"/>
                <a:gd name="T43" fmla="*/ 281 h 641"/>
                <a:gd name="T44" fmla="*/ 471 w 641"/>
                <a:gd name="T45" fmla="*/ 265 h 641"/>
                <a:gd name="T46" fmla="*/ 429 w 641"/>
                <a:gd name="T47" fmla="*/ 203 h 641"/>
                <a:gd name="T48" fmla="*/ 416 w 641"/>
                <a:gd name="T49" fmla="*/ 192 h 641"/>
                <a:gd name="T50" fmla="*/ 345 w 641"/>
                <a:gd name="T51" fmla="*/ 162 h 641"/>
                <a:gd name="T52" fmla="*/ 329 w 641"/>
                <a:gd name="T53" fmla="*/ 160 h 641"/>
                <a:gd name="T54" fmla="*/ 251 w 641"/>
                <a:gd name="T55" fmla="*/ 176 h 641"/>
                <a:gd name="T56" fmla="*/ 239 w 641"/>
                <a:gd name="T57" fmla="*/ 182 h 641"/>
                <a:gd name="T58" fmla="*/ 182 w 641"/>
                <a:gd name="T59" fmla="*/ 239 h 641"/>
                <a:gd name="T60" fmla="*/ 176 w 641"/>
                <a:gd name="T61" fmla="*/ 251 h 641"/>
                <a:gd name="T62" fmla="*/ 160 w 641"/>
                <a:gd name="T63" fmla="*/ 329 h 641"/>
                <a:gd name="T64" fmla="*/ 162 w 641"/>
                <a:gd name="T65" fmla="*/ 345 h 641"/>
                <a:gd name="T66" fmla="*/ 192 w 641"/>
                <a:gd name="T67" fmla="*/ 416 h 641"/>
                <a:gd name="T68" fmla="*/ 203 w 641"/>
                <a:gd name="T69" fmla="*/ 429 h 641"/>
                <a:gd name="T70" fmla="*/ 265 w 641"/>
                <a:gd name="T71" fmla="*/ 471 h 641"/>
                <a:gd name="T72" fmla="*/ 281 w 641"/>
                <a:gd name="T73" fmla="*/ 476 h 641"/>
                <a:gd name="T74" fmla="*/ 360 w 641"/>
                <a:gd name="T75" fmla="*/ 476 h 641"/>
                <a:gd name="T76" fmla="*/ 376 w 641"/>
                <a:gd name="T77" fmla="*/ 471 h 641"/>
                <a:gd name="T78" fmla="*/ 440 w 641"/>
                <a:gd name="T79" fmla="*/ 428 h 641"/>
                <a:gd name="T80" fmla="*/ 449 w 641"/>
                <a:gd name="T81" fmla="*/ 416 h 641"/>
                <a:gd name="T82" fmla="*/ 479 w 641"/>
                <a:gd name="T83" fmla="*/ 345 h 641"/>
                <a:gd name="T84" fmla="*/ 481 w 641"/>
                <a:gd name="T85" fmla="*/ 329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41" h="641">
                  <a:moveTo>
                    <a:pt x="640" y="312"/>
                  </a:moveTo>
                  <a:cubicBezTo>
                    <a:pt x="641" y="318"/>
                    <a:pt x="641" y="323"/>
                    <a:pt x="640" y="329"/>
                  </a:cubicBezTo>
                  <a:lnTo>
                    <a:pt x="635" y="377"/>
                  </a:lnTo>
                  <a:cubicBezTo>
                    <a:pt x="635" y="382"/>
                    <a:pt x="633" y="387"/>
                    <a:pt x="632" y="392"/>
                  </a:cubicBezTo>
                  <a:lnTo>
                    <a:pt x="618" y="438"/>
                  </a:lnTo>
                  <a:cubicBezTo>
                    <a:pt x="616" y="443"/>
                    <a:pt x="614" y="448"/>
                    <a:pt x="612" y="453"/>
                  </a:cubicBezTo>
                  <a:lnTo>
                    <a:pt x="590" y="493"/>
                  </a:lnTo>
                  <a:cubicBezTo>
                    <a:pt x="587" y="497"/>
                    <a:pt x="585" y="501"/>
                    <a:pt x="582" y="505"/>
                  </a:cubicBezTo>
                  <a:lnTo>
                    <a:pt x="553" y="541"/>
                  </a:lnTo>
                  <a:cubicBezTo>
                    <a:pt x="549" y="545"/>
                    <a:pt x="545" y="549"/>
                    <a:pt x="541" y="553"/>
                  </a:cubicBezTo>
                  <a:lnTo>
                    <a:pt x="505" y="582"/>
                  </a:lnTo>
                  <a:cubicBezTo>
                    <a:pt x="501" y="585"/>
                    <a:pt x="497" y="587"/>
                    <a:pt x="493" y="590"/>
                  </a:cubicBezTo>
                  <a:lnTo>
                    <a:pt x="453" y="612"/>
                  </a:lnTo>
                  <a:cubicBezTo>
                    <a:pt x="448" y="614"/>
                    <a:pt x="443" y="616"/>
                    <a:pt x="438" y="618"/>
                  </a:cubicBezTo>
                  <a:lnTo>
                    <a:pt x="392" y="632"/>
                  </a:lnTo>
                  <a:cubicBezTo>
                    <a:pt x="387" y="633"/>
                    <a:pt x="382" y="635"/>
                    <a:pt x="377" y="635"/>
                  </a:cubicBezTo>
                  <a:lnTo>
                    <a:pt x="329" y="640"/>
                  </a:lnTo>
                  <a:cubicBezTo>
                    <a:pt x="323" y="641"/>
                    <a:pt x="318" y="641"/>
                    <a:pt x="312" y="640"/>
                  </a:cubicBezTo>
                  <a:lnTo>
                    <a:pt x="264" y="635"/>
                  </a:lnTo>
                  <a:cubicBezTo>
                    <a:pt x="259" y="634"/>
                    <a:pt x="254" y="633"/>
                    <a:pt x="249" y="632"/>
                  </a:cubicBezTo>
                  <a:lnTo>
                    <a:pt x="204" y="618"/>
                  </a:lnTo>
                  <a:cubicBezTo>
                    <a:pt x="199" y="616"/>
                    <a:pt x="194" y="614"/>
                    <a:pt x="190" y="612"/>
                  </a:cubicBezTo>
                  <a:lnTo>
                    <a:pt x="149" y="590"/>
                  </a:lnTo>
                  <a:cubicBezTo>
                    <a:pt x="144" y="587"/>
                    <a:pt x="140" y="584"/>
                    <a:pt x="135" y="581"/>
                  </a:cubicBezTo>
                  <a:lnTo>
                    <a:pt x="100" y="552"/>
                  </a:lnTo>
                  <a:cubicBezTo>
                    <a:pt x="97" y="549"/>
                    <a:pt x="93" y="545"/>
                    <a:pt x="90" y="542"/>
                  </a:cubicBezTo>
                  <a:lnTo>
                    <a:pt x="60" y="506"/>
                  </a:lnTo>
                  <a:cubicBezTo>
                    <a:pt x="57" y="502"/>
                    <a:pt x="54" y="498"/>
                    <a:pt x="51" y="493"/>
                  </a:cubicBezTo>
                  <a:lnTo>
                    <a:pt x="29" y="453"/>
                  </a:lnTo>
                  <a:cubicBezTo>
                    <a:pt x="27" y="448"/>
                    <a:pt x="25" y="443"/>
                    <a:pt x="23" y="438"/>
                  </a:cubicBezTo>
                  <a:lnTo>
                    <a:pt x="9" y="392"/>
                  </a:lnTo>
                  <a:cubicBezTo>
                    <a:pt x="7" y="387"/>
                    <a:pt x="6" y="382"/>
                    <a:pt x="6" y="377"/>
                  </a:cubicBezTo>
                  <a:lnTo>
                    <a:pt x="1" y="329"/>
                  </a:lnTo>
                  <a:cubicBezTo>
                    <a:pt x="0" y="323"/>
                    <a:pt x="0" y="318"/>
                    <a:pt x="1" y="312"/>
                  </a:cubicBezTo>
                  <a:lnTo>
                    <a:pt x="6" y="264"/>
                  </a:lnTo>
                  <a:cubicBezTo>
                    <a:pt x="6" y="259"/>
                    <a:pt x="8" y="254"/>
                    <a:pt x="9" y="249"/>
                  </a:cubicBezTo>
                  <a:lnTo>
                    <a:pt x="23" y="204"/>
                  </a:lnTo>
                  <a:cubicBezTo>
                    <a:pt x="25" y="199"/>
                    <a:pt x="27" y="194"/>
                    <a:pt x="29" y="190"/>
                  </a:cubicBezTo>
                  <a:lnTo>
                    <a:pt x="51" y="149"/>
                  </a:lnTo>
                  <a:cubicBezTo>
                    <a:pt x="54" y="144"/>
                    <a:pt x="57" y="139"/>
                    <a:pt x="61" y="134"/>
                  </a:cubicBezTo>
                  <a:lnTo>
                    <a:pt x="91" y="99"/>
                  </a:lnTo>
                  <a:cubicBezTo>
                    <a:pt x="93" y="96"/>
                    <a:pt x="96" y="93"/>
                    <a:pt x="99" y="91"/>
                  </a:cubicBezTo>
                  <a:lnTo>
                    <a:pt x="134" y="61"/>
                  </a:lnTo>
                  <a:cubicBezTo>
                    <a:pt x="139" y="57"/>
                    <a:pt x="144" y="54"/>
                    <a:pt x="149" y="51"/>
                  </a:cubicBezTo>
                  <a:lnTo>
                    <a:pt x="190" y="29"/>
                  </a:lnTo>
                  <a:cubicBezTo>
                    <a:pt x="194" y="27"/>
                    <a:pt x="199" y="25"/>
                    <a:pt x="204" y="23"/>
                  </a:cubicBezTo>
                  <a:lnTo>
                    <a:pt x="249" y="9"/>
                  </a:lnTo>
                  <a:cubicBezTo>
                    <a:pt x="254" y="8"/>
                    <a:pt x="259" y="6"/>
                    <a:pt x="264" y="6"/>
                  </a:cubicBezTo>
                  <a:lnTo>
                    <a:pt x="312" y="1"/>
                  </a:lnTo>
                  <a:cubicBezTo>
                    <a:pt x="318" y="0"/>
                    <a:pt x="323" y="0"/>
                    <a:pt x="329" y="1"/>
                  </a:cubicBezTo>
                  <a:lnTo>
                    <a:pt x="377" y="6"/>
                  </a:lnTo>
                  <a:cubicBezTo>
                    <a:pt x="382" y="6"/>
                    <a:pt x="387" y="7"/>
                    <a:pt x="392" y="9"/>
                  </a:cubicBezTo>
                  <a:lnTo>
                    <a:pt x="438" y="23"/>
                  </a:lnTo>
                  <a:cubicBezTo>
                    <a:pt x="443" y="25"/>
                    <a:pt x="448" y="27"/>
                    <a:pt x="453" y="29"/>
                  </a:cubicBezTo>
                  <a:lnTo>
                    <a:pt x="493" y="51"/>
                  </a:lnTo>
                  <a:cubicBezTo>
                    <a:pt x="498" y="54"/>
                    <a:pt x="502" y="57"/>
                    <a:pt x="506" y="60"/>
                  </a:cubicBezTo>
                  <a:lnTo>
                    <a:pt x="542" y="90"/>
                  </a:lnTo>
                  <a:cubicBezTo>
                    <a:pt x="545" y="93"/>
                    <a:pt x="549" y="97"/>
                    <a:pt x="552" y="100"/>
                  </a:cubicBezTo>
                  <a:lnTo>
                    <a:pt x="581" y="135"/>
                  </a:lnTo>
                  <a:cubicBezTo>
                    <a:pt x="584" y="140"/>
                    <a:pt x="587" y="144"/>
                    <a:pt x="590" y="149"/>
                  </a:cubicBezTo>
                  <a:lnTo>
                    <a:pt x="612" y="190"/>
                  </a:lnTo>
                  <a:cubicBezTo>
                    <a:pt x="614" y="194"/>
                    <a:pt x="616" y="199"/>
                    <a:pt x="618" y="204"/>
                  </a:cubicBezTo>
                  <a:lnTo>
                    <a:pt x="632" y="249"/>
                  </a:lnTo>
                  <a:cubicBezTo>
                    <a:pt x="633" y="254"/>
                    <a:pt x="634" y="259"/>
                    <a:pt x="635" y="264"/>
                  </a:cubicBezTo>
                  <a:lnTo>
                    <a:pt x="640" y="312"/>
                  </a:lnTo>
                  <a:close/>
                  <a:moveTo>
                    <a:pt x="476" y="281"/>
                  </a:moveTo>
                  <a:lnTo>
                    <a:pt x="479" y="296"/>
                  </a:lnTo>
                  <a:lnTo>
                    <a:pt x="465" y="251"/>
                  </a:lnTo>
                  <a:lnTo>
                    <a:pt x="471" y="265"/>
                  </a:lnTo>
                  <a:lnTo>
                    <a:pt x="449" y="224"/>
                  </a:lnTo>
                  <a:lnTo>
                    <a:pt x="458" y="238"/>
                  </a:lnTo>
                  <a:lnTo>
                    <a:pt x="429" y="203"/>
                  </a:lnTo>
                  <a:lnTo>
                    <a:pt x="439" y="213"/>
                  </a:lnTo>
                  <a:lnTo>
                    <a:pt x="403" y="183"/>
                  </a:lnTo>
                  <a:lnTo>
                    <a:pt x="416" y="192"/>
                  </a:lnTo>
                  <a:lnTo>
                    <a:pt x="376" y="170"/>
                  </a:lnTo>
                  <a:lnTo>
                    <a:pt x="391" y="176"/>
                  </a:lnTo>
                  <a:lnTo>
                    <a:pt x="345" y="162"/>
                  </a:lnTo>
                  <a:lnTo>
                    <a:pt x="360" y="165"/>
                  </a:lnTo>
                  <a:lnTo>
                    <a:pt x="312" y="160"/>
                  </a:lnTo>
                  <a:lnTo>
                    <a:pt x="329" y="160"/>
                  </a:lnTo>
                  <a:lnTo>
                    <a:pt x="281" y="165"/>
                  </a:lnTo>
                  <a:lnTo>
                    <a:pt x="296" y="162"/>
                  </a:lnTo>
                  <a:lnTo>
                    <a:pt x="251" y="176"/>
                  </a:lnTo>
                  <a:lnTo>
                    <a:pt x="265" y="170"/>
                  </a:lnTo>
                  <a:lnTo>
                    <a:pt x="224" y="192"/>
                  </a:lnTo>
                  <a:lnTo>
                    <a:pt x="239" y="182"/>
                  </a:lnTo>
                  <a:lnTo>
                    <a:pt x="204" y="212"/>
                  </a:lnTo>
                  <a:lnTo>
                    <a:pt x="212" y="204"/>
                  </a:lnTo>
                  <a:lnTo>
                    <a:pt x="182" y="239"/>
                  </a:lnTo>
                  <a:lnTo>
                    <a:pt x="192" y="224"/>
                  </a:lnTo>
                  <a:lnTo>
                    <a:pt x="170" y="265"/>
                  </a:lnTo>
                  <a:lnTo>
                    <a:pt x="176" y="251"/>
                  </a:lnTo>
                  <a:lnTo>
                    <a:pt x="162" y="296"/>
                  </a:lnTo>
                  <a:lnTo>
                    <a:pt x="165" y="281"/>
                  </a:lnTo>
                  <a:lnTo>
                    <a:pt x="160" y="329"/>
                  </a:lnTo>
                  <a:lnTo>
                    <a:pt x="160" y="312"/>
                  </a:lnTo>
                  <a:lnTo>
                    <a:pt x="165" y="360"/>
                  </a:lnTo>
                  <a:lnTo>
                    <a:pt x="162" y="345"/>
                  </a:lnTo>
                  <a:lnTo>
                    <a:pt x="176" y="391"/>
                  </a:lnTo>
                  <a:lnTo>
                    <a:pt x="170" y="376"/>
                  </a:lnTo>
                  <a:lnTo>
                    <a:pt x="192" y="416"/>
                  </a:lnTo>
                  <a:lnTo>
                    <a:pt x="183" y="403"/>
                  </a:lnTo>
                  <a:lnTo>
                    <a:pt x="213" y="439"/>
                  </a:lnTo>
                  <a:lnTo>
                    <a:pt x="203" y="429"/>
                  </a:lnTo>
                  <a:lnTo>
                    <a:pt x="238" y="458"/>
                  </a:lnTo>
                  <a:lnTo>
                    <a:pt x="224" y="449"/>
                  </a:lnTo>
                  <a:lnTo>
                    <a:pt x="265" y="471"/>
                  </a:lnTo>
                  <a:lnTo>
                    <a:pt x="251" y="465"/>
                  </a:lnTo>
                  <a:lnTo>
                    <a:pt x="296" y="479"/>
                  </a:lnTo>
                  <a:lnTo>
                    <a:pt x="281" y="476"/>
                  </a:lnTo>
                  <a:lnTo>
                    <a:pt x="329" y="481"/>
                  </a:lnTo>
                  <a:lnTo>
                    <a:pt x="312" y="481"/>
                  </a:lnTo>
                  <a:lnTo>
                    <a:pt x="360" y="476"/>
                  </a:lnTo>
                  <a:lnTo>
                    <a:pt x="345" y="479"/>
                  </a:lnTo>
                  <a:lnTo>
                    <a:pt x="391" y="465"/>
                  </a:lnTo>
                  <a:lnTo>
                    <a:pt x="376" y="471"/>
                  </a:lnTo>
                  <a:lnTo>
                    <a:pt x="416" y="449"/>
                  </a:lnTo>
                  <a:lnTo>
                    <a:pt x="404" y="457"/>
                  </a:lnTo>
                  <a:lnTo>
                    <a:pt x="440" y="428"/>
                  </a:lnTo>
                  <a:lnTo>
                    <a:pt x="428" y="440"/>
                  </a:lnTo>
                  <a:lnTo>
                    <a:pt x="457" y="404"/>
                  </a:lnTo>
                  <a:lnTo>
                    <a:pt x="449" y="416"/>
                  </a:lnTo>
                  <a:lnTo>
                    <a:pt x="471" y="376"/>
                  </a:lnTo>
                  <a:lnTo>
                    <a:pt x="465" y="391"/>
                  </a:lnTo>
                  <a:lnTo>
                    <a:pt x="479" y="345"/>
                  </a:lnTo>
                  <a:lnTo>
                    <a:pt x="476" y="360"/>
                  </a:lnTo>
                  <a:lnTo>
                    <a:pt x="481" y="312"/>
                  </a:lnTo>
                  <a:lnTo>
                    <a:pt x="481" y="329"/>
                  </a:lnTo>
                  <a:lnTo>
                    <a:pt x="476" y="281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66" name="Freeform 499"/>
            <p:cNvSpPr>
              <a:spLocks noEditPoints="1"/>
            </p:cNvSpPr>
            <p:nvPr/>
          </p:nvSpPr>
          <p:spPr bwMode="auto">
            <a:xfrm>
              <a:off x="2376" y="2120"/>
              <a:ext cx="41" cy="40"/>
            </a:xfrm>
            <a:custGeom>
              <a:avLst/>
              <a:gdLst>
                <a:gd name="T0" fmla="*/ 588 w 593"/>
                <a:gd name="T1" fmla="*/ 348 h 593"/>
                <a:gd name="T2" fmla="*/ 566 w 593"/>
                <a:gd name="T3" fmla="*/ 419 h 593"/>
                <a:gd name="T4" fmla="*/ 512 w 593"/>
                <a:gd name="T5" fmla="*/ 500 h 593"/>
                <a:gd name="T6" fmla="*/ 456 w 593"/>
                <a:gd name="T7" fmla="*/ 546 h 593"/>
                <a:gd name="T8" fmla="*/ 365 w 593"/>
                <a:gd name="T9" fmla="*/ 585 h 593"/>
                <a:gd name="T10" fmla="*/ 289 w 593"/>
                <a:gd name="T11" fmla="*/ 592 h 593"/>
                <a:gd name="T12" fmla="*/ 188 w 593"/>
                <a:gd name="T13" fmla="*/ 572 h 593"/>
                <a:gd name="T14" fmla="*/ 125 w 593"/>
                <a:gd name="T15" fmla="*/ 538 h 593"/>
                <a:gd name="T16" fmla="*/ 55 w 593"/>
                <a:gd name="T17" fmla="*/ 468 h 593"/>
                <a:gd name="T18" fmla="*/ 21 w 593"/>
                <a:gd name="T19" fmla="*/ 405 h 593"/>
                <a:gd name="T20" fmla="*/ 1 w 593"/>
                <a:gd name="T21" fmla="*/ 304 h 593"/>
                <a:gd name="T22" fmla="*/ 8 w 593"/>
                <a:gd name="T23" fmla="*/ 229 h 593"/>
                <a:gd name="T24" fmla="*/ 47 w 593"/>
                <a:gd name="T25" fmla="*/ 137 h 593"/>
                <a:gd name="T26" fmla="*/ 93 w 593"/>
                <a:gd name="T27" fmla="*/ 81 h 593"/>
                <a:gd name="T28" fmla="*/ 174 w 593"/>
                <a:gd name="T29" fmla="*/ 27 h 593"/>
                <a:gd name="T30" fmla="*/ 246 w 593"/>
                <a:gd name="T31" fmla="*/ 5 h 593"/>
                <a:gd name="T32" fmla="*/ 348 w 593"/>
                <a:gd name="T33" fmla="*/ 5 h 593"/>
                <a:gd name="T34" fmla="*/ 419 w 593"/>
                <a:gd name="T35" fmla="*/ 27 h 593"/>
                <a:gd name="T36" fmla="*/ 500 w 593"/>
                <a:gd name="T37" fmla="*/ 81 h 593"/>
                <a:gd name="T38" fmla="*/ 546 w 593"/>
                <a:gd name="T39" fmla="*/ 137 h 593"/>
                <a:gd name="T40" fmla="*/ 585 w 593"/>
                <a:gd name="T41" fmla="*/ 229 h 593"/>
                <a:gd name="T42" fmla="*/ 429 w 593"/>
                <a:gd name="T43" fmla="*/ 261 h 593"/>
                <a:gd name="T44" fmla="*/ 425 w 593"/>
                <a:gd name="T45" fmla="*/ 251 h 593"/>
                <a:gd name="T46" fmla="*/ 387 w 593"/>
                <a:gd name="T47" fmla="*/ 194 h 593"/>
                <a:gd name="T48" fmla="*/ 379 w 593"/>
                <a:gd name="T49" fmla="*/ 188 h 593"/>
                <a:gd name="T50" fmla="*/ 316 w 593"/>
                <a:gd name="T51" fmla="*/ 161 h 593"/>
                <a:gd name="T52" fmla="*/ 304 w 593"/>
                <a:gd name="T53" fmla="*/ 160 h 593"/>
                <a:gd name="T54" fmla="*/ 237 w 593"/>
                <a:gd name="T55" fmla="*/ 174 h 593"/>
                <a:gd name="T56" fmla="*/ 226 w 593"/>
                <a:gd name="T57" fmla="*/ 180 h 593"/>
                <a:gd name="T58" fmla="*/ 180 w 593"/>
                <a:gd name="T59" fmla="*/ 226 h 593"/>
                <a:gd name="T60" fmla="*/ 174 w 593"/>
                <a:gd name="T61" fmla="*/ 237 h 593"/>
                <a:gd name="T62" fmla="*/ 160 w 593"/>
                <a:gd name="T63" fmla="*/ 304 h 593"/>
                <a:gd name="T64" fmla="*/ 161 w 593"/>
                <a:gd name="T65" fmla="*/ 316 h 593"/>
                <a:gd name="T66" fmla="*/ 188 w 593"/>
                <a:gd name="T67" fmla="*/ 379 h 593"/>
                <a:gd name="T68" fmla="*/ 194 w 593"/>
                <a:gd name="T69" fmla="*/ 387 h 593"/>
                <a:gd name="T70" fmla="*/ 251 w 593"/>
                <a:gd name="T71" fmla="*/ 425 h 593"/>
                <a:gd name="T72" fmla="*/ 261 w 593"/>
                <a:gd name="T73" fmla="*/ 429 h 593"/>
                <a:gd name="T74" fmla="*/ 333 w 593"/>
                <a:gd name="T75" fmla="*/ 429 h 593"/>
                <a:gd name="T76" fmla="*/ 342 w 593"/>
                <a:gd name="T77" fmla="*/ 425 h 593"/>
                <a:gd name="T78" fmla="*/ 399 w 593"/>
                <a:gd name="T79" fmla="*/ 387 h 593"/>
                <a:gd name="T80" fmla="*/ 405 w 593"/>
                <a:gd name="T81" fmla="*/ 379 h 593"/>
                <a:gd name="T82" fmla="*/ 432 w 593"/>
                <a:gd name="T83" fmla="*/ 316 h 593"/>
                <a:gd name="T84" fmla="*/ 433 w 593"/>
                <a:gd name="T85" fmla="*/ 304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93" h="593">
                  <a:moveTo>
                    <a:pt x="592" y="289"/>
                  </a:moveTo>
                  <a:cubicBezTo>
                    <a:pt x="593" y="294"/>
                    <a:pt x="593" y="299"/>
                    <a:pt x="592" y="304"/>
                  </a:cubicBezTo>
                  <a:lnTo>
                    <a:pt x="588" y="348"/>
                  </a:lnTo>
                  <a:cubicBezTo>
                    <a:pt x="588" y="354"/>
                    <a:pt x="586" y="360"/>
                    <a:pt x="585" y="365"/>
                  </a:cubicBezTo>
                  <a:lnTo>
                    <a:pt x="572" y="405"/>
                  </a:lnTo>
                  <a:cubicBezTo>
                    <a:pt x="570" y="410"/>
                    <a:pt x="568" y="414"/>
                    <a:pt x="566" y="419"/>
                  </a:cubicBezTo>
                  <a:lnTo>
                    <a:pt x="546" y="456"/>
                  </a:lnTo>
                  <a:cubicBezTo>
                    <a:pt x="543" y="460"/>
                    <a:pt x="541" y="464"/>
                    <a:pt x="538" y="468"/>
                  </a:cubicBezTo>
                  <a:lnTo>
                    <a:pt x="512" y="500"/>
                  </a:lnTo>
                  <a:cubicBezTo>
                    <a:pt x="508" y="504"/>
                    <a:pt x="504" y="508"/>
                    <a:pt x="500" y="512"/>
                  </a:cubicBezTo>
                  <a:lnTo>
                    <a:pt x="468" y="538"/>
                  </a:lnTo>
                  <a:cubicBezTo>
                    <a:pt x="464" y="541"/>
                    <a:pt x="460" y="543"/>
                    <a:pt x="456" y="546"/>
                  </a:cubicBezTo>
                  <a:lnTo>
                    <a:pt x="419" y="566"/>
                  </a:lnTo>
                  <a:cubicBezTo>
                    <a:pt x="414" y="568"/>
                    <a:pt x="410" y="570"/>
                    <a:pt x="405" y="572"/>
                  </a:cubicBezTo>
                  <a:lnTo>
                    <a:pt x="365" y="585"/>
                  </a:lnTo>
                  <a:cubicBezTo>
                    <a:pt x="360" y="586"/>
                    <a:pt x="354" y="588"/>
                    <a:pt x="348" y="588"/>
                  </a:cubicBezTo>
                  <a:lnTo>
                    <a:pt x="304" y="592"/>
                  </a:lnTo>
                  <a:cubicBezTo>
                    <a:pt x="299" y="593"/>
                    <a:pt x="294" y="593"/>
                    <a:pt x="289" y="592"/>
                  </a:cubicBezTo>
                  <a:lnTo>
                    <a:pt x="246" y="588"/>
                  </a:lnTo>
                  <a:cubicBezTo>
                    <a:pt x="240" y="588"/>
                    <a:pt x="235" y="586"/>
                    <a:pt x="229" y="585"/>
                  </a:cubicBezTo>
                  <a:lnTo>
                    <a:pt x="188" y="572"/>
                  </a:lnTo>
                  <a:cubicBezTo>
                    <a:pt x="183" y="570"/>
                    <a:pt x="179" y="568"/>
                    <a:pt x="174" y="566"/>
                  </a:cubicBezTo>
                  <a:lnTo>
                    <a:pt x="137" y="546"/>
                  </a:lnTo>
                  <a:cubicBezTo>
                    <a:pt x="133" y="543"/>
                    <a:pt x="129" y="541"/>
                    <a:pt x="125" y="538"/>
                  </a:cubicBezTo>
                  <a:lnTo>
                    <a:pt x="93" y="512"/>
                  </a:lnTo>
                  <a:cubicBezTo>
                    <a:pt x="89" y="508"/>
                    <a:pt x="85" y="504"/>
                    <a:pt x="81" y="500"/>
                  </a:cubicBezTo>
                  <a:lnTo>
                    <a:pt x="55" y="468"/>
                  </a:lnTo>
                  <a:cubicBezTo>
                    <a:pt x="52" y="464"/>
                    <a:pt x="49" y="460"/>
                    <a:pt x="47" y="456"/>
                  </a:cubicBezTo>
                  <a:lnTo>
                    <a:pt x="27" y="419"/>
                  </a:lnTo>
                  <a:cubicBezTo>
                    <a:pt x="25" y="414"/>
                    <a:pt x="23" y="410"/>
                    <a:pt x="21" y="405"/>
                  </a:cubicBezTo>
                  <a:lnTo>
                    <a:pt x="8" y="365"/>
                  </a:lnTo>
                  <a:cubicBezTo>
                    <a:pt x="7" y="360"/>
                    <a:pt x="5" y="354"/>
                    <a:pt x="5" y="348"/>
                  </a:cubicBezTo>
                  <a:lnTo>
                    <a:pt x="1" y="304"/>
                  </a:lnTo>
                  <a:cubicBezTo>
                    <a:pt x="0" y="299"/>
                    <a:pt x="0" y="294"/>
                    <a:pt x="1" y="289"/>
                  </a:cubicBezTo>
                  <a:lnTo>
                    <a:pt x="5" y="246"/>
                  </a:lnTo>
                  <a:cubicBezTo>
                    <a:pt x="5" y="240"/>
                    <a:pt x="6" y="235"/>
                    <a:pt x="8" y="229"/>
                  </a:cubicBezTo>
                  <a:lnTo>
                    <a:pt x="21" y="188"/>
                  </a:lnTo>
                  <a:cubicBezTo>
                    <a:pt x="23" y="183"/>
                    <a:pt x="25" y="179"/>
                    <a:pt x="27" y="174"/>
                  </a:cubicBezTo>
                  <a:lnTo>
                    <a:pt x="47" y="137"/>
                  </a:lnTo>
                  <a:cubicBezTo>
                    <a:pt x="49" y="133"/>
                    <a:pt x="52" y="129"/>
                    <a:pt x="55" y="125"/>
                  </a:cubicBezTo>
                  <a:lnTo>
                    <a:pt x="81" y="93"/>
                  </a:lnTo>
                  <a:cubicBezTo>
                    <a:pt x="85" y="89"/>
                    <a:pt x="89" y="85"/>
                    <a:pt x="93" y="81"/>
                  </a:cubicBezTo>
                  <a:lnTo>
                    <a:pt x="125" y="55"/>
                  </a:lnTo>
                  <a:cubicBezTo>
                    <a:pt x="129" y="52"/>
                    <a:pt x="133" y="49"/>
                    <a:pt x="137" y="47"/>
                  </a:cubicBezTo>
                  <a:lnTo>
                    <a:pt x="174" y="27"/>
                  </a:lnTo>
                  <a:cubicBezTo>
                    <a:pt x="179" y="25"/>
                    <a:pt x="183" y="23"/>
                    <a:pt x="188" y="21"/>
                  </a:cubicBezTo>
                  <a:lnTo>
                    <a:pt x="229" y="8"/>
                  </a:lnTo>
                  <a:cubicBezTo>
                    <a:pt x="235" y="6"/>
                    <a:pt x="240" y="5"/>
                    <a:pt x="246" y="5"/>
                  </a:cubicBezTo>
                  <a:lnTo>
                    <a:pt x="289" y="1"/>
                  </a:lnTo>
                  <a:cubicBezTo>
                    <a:pt x="294" y="0"/>
                    <a:pt x="299" y="0"/>
                    <a:pt x="304" y="1"/>
                  </a:cubicBezTo>
                  <a:lnTo>
                    <a:pt x="348" y="5"/>
                  </a:lnTo>
                  <a:cubicBezTo>
                    <a:pt x="354" y="5"/>
                    <a:pt x="360" y="7"/>
                    <a:pt x="365" y="8"/>
                  </a:cubicBezTo>
                  <a:lnTo>
                    <a:pt x="405" y="21"/>
                  </a:lnTo>
                  <a:cubicBezTo>
                    <a:pt x="410" y="23"/>
                    <a:pt x="414" y="25"/>
                    <a:pt x="419" y="27"/>
                  </a:cubicBezTo>
                  <a:lnTo>
                    <a:pt x="456" y="47"/>
                  </a:lnTo>
                  <a:cubicBezTo>
                    <a:pt x="460" y="49"/>
                    <a:pt x="464" y="52"/>
                    <a:pt x="468" y="55"/>
                  </a:cubicBezTo>
                  <a:lnTo>
                    <a:pt x="500" y="81"/>
                  </a:lnTo>
                  <a:cubicBezTo>
                    <a:pt x="504" y="85"/>
                    <a:pt x="508" y="89"/>
                    <a:pt x="512" y="93"/>
                  </a:cubicBezTo>
                  <a:lnTo>
                    <a:pt x="538" y="125"/>
                  </a:lnTo>
                  <a:cubicBezTo>
                    <a:pt x="541" y="129"/>
                    <a:pt x="543" y="133"/>
                    <a:pt x="546" y="137"/>
                  </a:cubicBezTo>
                  <a:lnTo>
                    <a:pt x="566" y="174"/>
                  </a:lnTo>
                  <a:cubicBezTo>
                    <a:pt x="568" y="179"/>
                    <a:pt x="570" y="183"/>
                    <a:pt x="572" y="188"/>
                  </a:cubicBezTo>
                  <a:lnTo>
                    <a:pt x="585" y="229"/>
                  </a:lnTo>
                  <a:cubicBezTo>
                    <a:pt x="586" y="235"/>
                    <a:pt x="588" y="240"/>
                    <a:pt x="588" y="246"/>
                  </a:cubicBezTo>
                  <a:lnTo>
                    <a:pt x="592" y="289"/>
                  </a:lnTo>
                  <a:close/>
                  <a:moveTo>
                    <a:pt x="429" y="261"/>
                  </a:moveTo>
                  <a:lnTo>
                    <a:pt x="432" y="278"/>
                  </a:lnTo>
                  <a:lnTo>
                    <a:pt x="419" y="237"/>
                  </a:lnTo>
                  <a:lnTo>
                    <a:pt x="425" y="251"/>
                  </a:lnTo>
                  <a:lnTo>
                    <a:pt x="405" y="214"/>
                  </a:lnTo>
                  <a:lnTo>
                    <a:pt x="413" y="226"/>
                  </a:lnTo>
                  <a:lnTo>
                    <a:pt x="387" y="194"/>
                  </a:lnTo>
                  <a:lnTo>
                    <a:pt x="399" y="206"/>
                  </a:lnTo>
                  <a:lnTo>
                    <a:pt x="367" y="180"/>
                  </a:lnTo>
                  <a:lnTo>
                    <a:pt x="379" y="188"/>
                  </a:lnTo>
                  <a:lnTo>
                    <a:pt x="342" y="168"/>
                  </a:lnTo>
                  <a:lnTo>
                    <a:pt x="356" y="174"/>
                  </a:lnTo>
                  <a:lnTo>
                    <a:pt x="316" y="161"/>
                  </a:lnTo>
                  <a:lnTo>
                    <a:pt x="333" y="164"/>
                  </a:lnTo>
                  <a:lnTo>
                    <a:pt x="289" y="160"/>
                  </a:lnTo>
                  <a:lnTo>
                    <a:pt x="304" y="160"/>
                  </a:lnTo>
                  <a:lnTo>
                    <a:pt x="261" y="164"/>
                  </a:lnTo>
                  <a:lnTo>
                    <a:pt x="278" y="161"/>
                  </a:lnTo>
                  <a:lnTo>
                    <a:pt x="237" y="174"/>
                  </a:lnTo>
                  <a:lnTo>
                    <a:pt x="251" y="168"/>
                  </a:lnTo>
                  <a:lnTo>
                    <a:pt x="214" y="188"/>
                  </a:lnTo>
                  <a:lnTo>
                    <a:pt x="226" y="180"/>
                  </a:lnTo>
                  <a:lnTo>
                    <a:pt x="194" y="206"/>
                  </a:lnTo>
                  <a:lnTo>
                    <a:pt x="206" y="194"/>
                  </a:lnTo>
                  <a:lnTo>
                    <a:pt x="180" y="226"/>
                  </a:lnTo>
                  <a:lnTo>
                    <a:pt x="188" y="214"/>
                  </a:lnTo>
                  <a:lnTo>
                    <a:pt x="168" y="251"/>
                  </a:lnTo>
                  <a:lnTo>
                    <a:pt x="174" y="237"/>
                  </a:lnTo>
                  <a:lnTo>
                    <a:pt x="161" y="278"/>
                  </a:lnTo>
                  <a:lnTo>
                    <a:pt x="164" y="261"/>
                  </a:lnTo>
                  <a:lnTo>
                    <a:pt x="160" y="304"/>
                  </a:lnTo>
                  <a:lnTo>
                    <a:pt x="160" y="289"/>
                  </a:lnTo>
                  <a:lnTo>
                    <a:pt x="164" y="333"/>
                  </a:lnTo>
                  <a:lnTo>
                    <a:pt x="161" y="316"/>
                  </a:lnTo>
                  <a:lnTo>
                    <a:pt x="174" y="356"/>
                  </a:lnTo>
                  <a:lnTo>
                    <a:pt x="168" y="342"/>
                  </a:lnTo>
                  <a:lnTo>
                    <a:pt x="188" y="379"/>
                  </a:lnTo>
                  <a:lnTo>
                    <a:pt x="180" y="367"/>
                  </a:lnTo>
                  <a:lnTo>
                    <a:pt x="206" y="399"/>
                  </a:lnTo>
                  <a:lnTo>
                    <a:pt x="194" y="387"/>
                  </a:lnTo>
                  <a:lnTo>
                    <a:pt x="226" y="413"/>
                  </a:lnTo>
                  <a:lnTo>
                    <a:pt x="214" y="405"/>
                  </a:lnTo>
                  <a:lnTo>
                    <a:pt x="251" y="425"/>
                  </a:lnTo>
                  <a:lnTo>
                    <a:pt x="237" y="419"/>
                  </a:lnTo>
                  <a:lnTo>
                    <a:pt x="278" y="432"/>
                  </a:lnTo>
                  <a:lnTo>
                    <a:pt x="261" y="429"/>
                  </a:lnTo>
                  <a:lnTo>
                    <a:pt x="304" y="433"/>
                  </a:lnTo>
                  <a:lnTo>
                    <a:pt x="289" y="433"/>
                  </a:lnTo>
                  <a:lnTo>
                    <a:pt x="333" y="429"/>
                  </a:lnTo>
                  <a:lnTo>
                    <a:pt x="316" y="432"/>
                  </a:lnTo>
                  <a:lnTo>
                    <a:pt x="356" y="419"/>
                  </a:lnTo>
                  <a:lnTo>
                    <a:pt x="342" y="425"/>
                  </a:lnTo>
                  <a:lnTo>
                    <a:pt x="379" y="405"/>
                  </a:lnTo>
                  <a:lnTo>
                    <a:pt x="367" y="413"/>
                  </a:lnTo>
                  <a:lnTo>
                    <a:pt x="399" y="387"/>
                  </a:lnTo>
                  <a:lnTo>
                    <a:pt x="387" y="399"/>
                  </a:lnTo>
                  <a:lnTo>
                    <a:pt x="413" y="367"/>
                  </a:lnTo>
                  <a:lnTo>
                    <a:pt x="405" y="379"/>
                  </a:lnTo>
                  <a:lnTo>
                    <a:pt x="425" y="342"/>
                  </a:lnTo>
                  <a:lnTo>
                    <a:pt x="419" y="356"/>
                  </a:lnTo>
                  <a:lnTo>
                    <a:pt x="432" y="316"/>
                  </a:lnTo>
                  <a:lnTo>
                    <a:pt x="429" y="333"/>
                  </a:lnTo>
                  <a:lnTo>
                    <a:pt x="433" y="289"/>
                  </a:lnTo>
                  <a:lnTo>
                    <a:pt x="433" y="304"/>
                  </a:lnTo>
                  <a:lnTo>
                    <a:pt x="429" y="261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67" name="Freeform 500"/>
            <p:cNvSpPr>
              <a:spLocks noEditPoints="1"/>
            </p:cNvSpPr>
            <p:nvPr/>
          </p:nvSpPr>
          <p:spPr bwMode="auto">
            <a:xfrm>
              <a:off x="2457" y="2076"/>
              <a:ext cx="91" cy="90"/>
            </a:xfrm>
            <a:custGeom>
              <a:avLst/>
              <a:gdLst>
                <a:gd name="T0" fmla="*/ 1315 w 1327"/>
                <a:gd name="T1" fmla="*/ 794 h 1327"/>
                <a:gd name="T2" fmla="*/ 1272 w 1327"/>
                <a:gd name="T3" fmla="*/ 930 h 1327"/>
                <a:gd name="T4" fmla="*/ 1138 w 1327"/>
                <a:gd name="T5" fmla="*/ 1127 h 1327"/>
                <a:gd name="T6" fmla="*/ 1029 w 1327"/>
                <a:gd name="T7" fmla="*/ 1218 h 1327"/>
                <a:gd name="T8" fmla="*/ 805 w 1327"/>
                <a:gd name="T9" fmla="*/ 1312 h 1327"/>
                <a:gd name="T10" fmla="*/ 667 w 1327"/>
                <a:gd name="T11" fmla="*/ 1327 h 1327"/>
                <a:gd name="T12" fmla="*/ 522 w 1327"/>
                <a:gd name="T13" fmla="*/ 1312 h 1327"/>
                <a:gd name="T14" fmla="*/ 299 w 1327"/>
                <a:gd name="T15" fmla="*/ 1218 h 1327"/>
                <a:gd name="T16" fmla="*/ 189 w 1327"/>
                <a:gd name="T17" fmla="*/ 1127 h 1327"/>
                <a:gd name="T18" fmla="*/ 55 w 1327"/>
                <a:gd name="T19" fmla="*/ 930 h 1327"/>
                <a:gd name="T20" fmla="*/ 12 w 1327"/>
                <a:gd name="T21" fmla="*/ 794 h 1327"/>
                <a:gd name="T22" fmla="*/ 3 w 1327"/>
                <a:gd name="T23" fmla="*/ 599 h 1327"/>
                <a:gd name="T24" fmla="*/ 49 w 1327"/>
                <a:gd name="T25" fmla="*/ 413 h 1327"/>
                <a:gd name="T26" fmla="*/ 117 w 1327"/>
                <a:gd name="T27" fmla="*/ 287 h 1327"/>
                <a:gd name="T28" fmla="*/ 287 w 1327"/>
                <a:gd name="T29" fmla="*/ 117 h 1327"/>
                <a:gd name="T30" fmla="*/ 413 w 1327"/>
                <a:gd name="T31" fmla="*/ 49 h 1327"/>
                <a:gd name="T32" fmla="*/ 591 w 1327"/>
                <a:gd name="T33" fmla="*/ 3 h 1327"/>
                <a:gd name="T34" fmla="*/ 794 w 1327"/>
                <a:gd name="T35" fmla="*/ 12 h 1327"/>
                <a:gd name="T36" fmla="*/ 930 w 1327"/>
                <a:gd name="T37" fmla="*/ 55 h 1327"/>
                <a:gd name="T38" fmla="*/ 1127 w 1327"/>
                <a:gd name="T39" fmla="*/ 189 h 1327"/>
                <a:gd name="T40" fmla="*/ 1218 w 1327"/>
                <a:gd name="T41" fmla="*/ 299 h 1327"/>
                <a:gd name="T42" fmla="*/ 1312 w 1327"/>
                <a:gd name="T43" fmla="*/ 522 h 1327"/>
                <a:gd name="T44" fmla="*/ 1327 w 1327"/>
                <a:gd name="T45" fmla="*/ 659 h 1327"/>
                <a:gd name="T46" fmla="*/ 1159 w 1327"/>
                <a:gd name="T47" fmla="*/ 569 h 1327"/>
                <a:gd name="T48" fmla="*/ 1077 w 1327"/>
                <a:gd name="T49" fmla="*/ 376 h 1327"/>
                <a:gd name="T50" fmla="*/ 1026 w 1327"/>
                <a:gd name="T51" fmla="*/ 312 h 1327"/>
                <a:gd name="T52" fmla="*/ 853 w 1327"/>
                <a:gd name="T53" fmla="*/ 196 h 1327"/>
                <a:gd name="T54" fmla="*/ 769 w 1327"/>
                <a:gd name="T55" fmla="*/ 171 h 1327"/>
                <a:gd name="T56" fmla="*/ 616 w 1327"/>
                <a:gd name="T57" fmla="*/ 162 h 1327"/>
                <a:gd name="T58" fmla="*/ 460 w 1327"/>
                <a:gd name="T59" fmla="*/ 202 h 1327"/>
                <a:gd name="T60" fmla="*/ 388 w 1327"/>
                <a:gd name="T61" fmla="*/ 241 h 1327"/>
                <a:gd name="T62" fmla="*/ 241 w 1327"/>
                <a:gd name="T63" fmla="*/ 388 h 1327"/>
                <a:gd name="T64" fmla="*/ 202 w 1327"/>
                <a:gd name="T65" fmla="*/ 460 h 1327"/>
                <a:gd name="T66" fmla="*/ 162 w 1327"/>
                <a:gd name="T67" fmla="*/ 607 h 1327"/>
                <a:gd name="T68" fmla="*/ 171 w 1327"/>
                <a:gd name="T69" fmla="*/ 769 h 1327"/>
                <a:gd name="T70" fmla="*/ 196 w 1327"/>
                <a:gd name="T71" fmla="*/ 853 h 1327"/>
                <a:gd name="T72" fmla="*/ 312 w 1327"/>
                <a:gd name="T73" fmla="*/ 1026 h 1327"/>
                <a:gd name="T74" fmla="*/ 376 w 1327"/>
                <a:gd name="T75" fmla="*/ 1077 h 1327"/>
                <a:gd name="T76" fmla="*/ 569 w 1327"/>
                <a:gd name="T77" fmla="*/ 1159 h 1327"/>
                <a:gd name="T78" fmla="*/ 659 w 1327"/>
                <a:gd name="T79" fmla="*/ 1168 h 1327"/>
                <a:gd name="T80" fmla="*/ 758 w 1327"/>
                <a:gd name="T81" fmla="*/ 1159 h 1327"/>
                <a:gd name="T82" fmla="*/ 952 w 1327"/>
                <a:gd name="T83" fmla="*/ 1077 h 1327"/>
                <a:gd name="T84" fmla="*/ 1015 w 1327"/>
                <a:gd name="T85" fmla="*/ 1026 h 1327"/>
                <a:gd name="T86" fmla="*/ 1131 w 1327"/>
                <a:gd name="T87" fmla="*/ 853 h 1327"/>
                <a:gd name="T88" fmla="*/ 1156 w 1327"/>
                <a:gd name="T89" fmla="*/ 769 h 1327"/>
                <a:gd name="T90" fmla="*/ 1165 w 1327"/>
                <a:gd name="T91" fmla="*/ 616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27" h="1327">
                  <a:moveTo>
                    <a:pt x="1327" y="659"/>
                  </a:moveTo>
                  <a:lnTo>
                    <a:pt x="1324" y="727"/>
                  </a:lnTo>
                  <a:lnTo>
                    <a:pt x="1315" y="794"/>
                  </a:lnTo>
                  <a:cubicBezTo>
                    <a:pt x="1314" y="798"/>
                    <a:pt x="1313" y="801"/>
                    <a:pt x="1312" y="805"/>
                  </a:cubicBezTo>
                  <a:lnTo>
                    <a:pt x="1278" y="915"/>
                  </a:lnTo>
                  <a:cubicBezTo>
                    <a:pt x="1276" y="920"/>
                    <a:pt x="1274" y="925"/>
                    <a:pt x="1272" y="930"/>
                  </a:cubicBezTo>
                  <a:lnTo>
                    <a:pt x="1218" y="1029"/>
                  </a:lnTo>
                  <a:cubicBezTo>
                    <a:pt x="1215" y="1033"/>
                    <a:pt x="1212" y="1037"/>
                    <a:pt x="1209" y="1041"/>
                  </a:cubicBezTo>
                  <a:lnTo>
                    <a:pt x="1138" y="1127"/>
                  </a:lnTo>
                  <a:cubicBezTo>
                    <a:pt x="1135" y="1131"/>
                    <a:pt x="1131" y="1135"/>
                    <a:pt x="1127" y="1138"/>
                  </a:cubicBezTo>
                  <a:lnTo>
                    <a:pt x="1041" y="1209"/>
                  </a:lnTo>
                  <a:cubicBezTo>
                    <a:pt x="1037" y="1212"/>
                    <a:pt x="1033" y="1215"/>
                    <a:pt x="1029" y="1218"/>
                  </a:cubicBezTo>
                  <a:lnTo>
                    <a:pt x="930" y="1272"/>
                  </a:lnTo>
                  <a:cubicBezTo>
                    <a:pt x="925" y="1274"/>
                    <a:pt x="920" y="1276"/>
                    <a:pt x="915" y="1278"/>
                  </a:cubicBezTo>
                  <a:lnTo>
                    <a:pt x="805" y="1312"/>
                  </a:lnTo>
                  <a:cubicBezTo>
                    <a:pt x="801" y="1313"/>
                    <a:pt x="798" y="1314"/>
                    <a:pt x="794" y="1315"/>
                  </a:cubicBezTo>
                  <a:lnTo>
                    <a:pt x="736" y="1324"/>
                  </a:lnTo>
                  <a:lnTo>
                    <a:pt x="667" y="1327"/>
                  </a:lnTo>
                  <a:lnTo>
                    <a:pt x="599" y="1324"/>
                  </a:lnTo>
                  <a:lnTo>
                    <a:pt x="533" y="1315"/>
                  </a:lnTo>
                  <a:cubicBezTo>
                    <a:pt x="529" y="1314"/>
                    <a:pt x="525" y="1313"/>
                    <a:pt x="522" y="1312"/>
                  </a:cubicBezTo>
                  <a:lnTo>
                    <a:pt x="413" y="1278"/>
                  </a:lnTo>
                  <a:cubicBezTo>
                    <a:pt x="408" y="1276"/>
                    <a:pt x="403" y="1274"/>
                    <a:pt x="398" y="1272"/>
                  </a:cubicBezTo>
                  <a:lnTo>
                    <a:pt x="299" y="1218"/>
                  </a:lnTo>
                  <a:cubicBezTo>
                    <a:pt x="295" y="1215"/>
                    <a:pt x="291" y="1213"/>
                    <a:pt x="287" y="1209"/>
                  </a:cubicBezTo>
                  <a:lnTo>
                    <a:pt x="200" y="1138"/>
                  </a:lnTo>
                  <a:cubicBezTo>
                    <a:pt x="196" y="1135"/>
                    <a:pt x="192" y="1131"/>
                    <a:pt x="189" y="1127"/>
                  </a:cubicBezTo>
                  <a:lnTo>
                    <a:pt x="118" y="1041"/>
                  </a:lnTo>
                  <a:cubicBezTo>
                    <a:pt x="115" y="1037"/>
                    <a:pt x="112" y="1033"/>
                    <a:pt x="109" y="1029"/>
                  </a:cubicBezTo>
                  <a:lnTo>
                    <a:pt x="55" y="930"/>
                  </a:lnTo>
                  <a:cubicBezTo>
                    <a:pt x="53" y="925"/>
                    <a:pt x="51" y="920"/>
                    <a:pt x="49" y="915"/>
                  </a:cubicBezTo>
                  <a:lnTo>
                    <a:pt x="15" y="805"/>
                  </a:lnTo>
                  <a:cubicBezTo>
                    <a:pt x="14" y="801"/>
                    <a:pt x="13" y="798"/>
                    <a:pt x="12" y="794"/>
                  </a:cubicBezTo>
                  <a:lnTo>
                    <a:pt x="3" y="736"/>
                  </a:lnTo>
                  <a:lnTo>
                    <a:pt x="0" y="667"/>
                  </a:lnTo>
                  <a:lnTo>
                    <a:pt x="3" y="599"/>
                  </a:lnTo>
                  <a:lnTo>
                    <a:pt x="12" y="533"/>
                  </a:lnTo>
                  <a:cubicBezTo>
                    <a:pt x="13" y="529"/>
                    <a:pt x="14" y="525"/>
                    <a:pt x="15" y="522"/>
                  </a:cubicBezTo>
                  <a:lnTo>
                    <a:pt x="49" y="413"/>
                  </a:lnTo>
                  <a:cubicBezTo>
                    <a:pt x="51" y="408"/>
                    <a:pt x="53" y="403"/>
                    <a:pt x="55" y="398"/>
                  </a:cubicBezTo>
                  <a:lnTo>
                    <a:pt x="109" y="299"/>
                  </a:lnTo>
                  <a:cubicBezTo>
                    <a:pt x="112" y="295"/>
                    <a:pt x="114" y="291"/>
                    <a:pt x="117" y="287"/>
                  </a:cubicBezTo>
                  <a:lnTo>
                    <a:pt x="188" y="200"/>
                  </a:lnTo>
                  <a:cubicBezTo>
                    <a:pt x="192" y="196"/>
                    <a:pt x="196" y="192"/>
                    <a:pt x="200" y="188"/>
                  </a:cubicBezTo>
                  <a:lnTo>
                    <a:pt x="287" y="117"/>
                  </a:lnTo>
                  <a:cubicBezTo>
                    <a:pt x="291" y="114"/>
                    <a:pt x="295" y="112"/>
                    <a:pt x="299" y="109"/>
                  </a:cubicBezTo>
                  <a:lnTo>
                    <a:pt x="398" y="55"/>
                  </a:lnTo>
                  <a:cubicBezTo>
                    <a:pt x="403" y="53"/>
                    <a:pt x="408" y="51"/>
                    <a:pt x="413" y="49"/>
                  </a:cubicBezTo>
                  <a:lnTo>
                    <a:pt x="522" y="15"/>
                  </a:lnTo>
                  <a:cubicBezTo>
                    <a:pt x="525" y="14"/>
                    <a:pt x="529" y="13"/>
                    <a:pt x="533" y="12"/>
                  </a:cubicBezTo>
                  <a:lnTo>
                    <a:pt x="591" y="3"/>
                  </a:lnTo>
                  <a:lnTo>
                    <a:pt x="659" y="0"/>
                  </a:lnTo>
                  <a:lnTo>
                    <a:pt x="727" y="3"/>
                  </a:lnTo>
                  <a:lnTo>
                    <a:pt x="794" y="12"/>
                  </a:lnTo>
                  <a:cubicBezTo>
                    <a:pt x="798" y="13"/>
                    <a:pt x="801" y="14"/>
                    <a:pt x="805" y="15"/>
                  </a:cubicBezTo>
                  <a:lnTo>
                    <a:pt x="915" y="49"/>
                  </a:lnTo>
                  <a:cubicBezTo>
                    <a:pt x="920" y="51"/>
                    <a:pt x="925" y="53"/>
                    <a:pt x="930" y="55"/>
                  </a:cubicBezTo>
                  <a:lnTo>
                    <a:pt x="1029" y="109"/>
                  </a:lnTo>
                  <a:cubicBezTo>
                    <a:pt x="1033" y="112"/>
                    <a:pt x="1037" y="115"/>
                    <a:pt x="1041" y="118"/>
                  </a:cubicBezTo>
                  <a:lnTo>
                    <a:pt x="1127" y="189"/>
                  </a:lnTo>
                  <a:cubicBezTo>
                    <a:pt x="1131" y="192"/>
                    <a:pt x="1135" y="196"/>
                    <a:pt x="1138" y="200"/>
                  </a:cubicBezTo>
                  <a:lnTo>
                    <a:pt x="1209" y="287"/>
                  </a:lnTo>
                  <a:cubicBezTo>
                    <a:pt x="1213" y="291"/>
                    <a:pt x="1215" y="295"/>
                    <a:pt x="1218" y="299"/>
                  </a:cubicBezTo>
                  <a:lnTo>
                    <a:pt x="1272" y="398"/>
                  </a:lnTo>
                  <a:cubicBezTo>
                    <a:pt x="1274" y="403"/>
                    <a:pt x="1276" y="408"/>
                    <a:pt x="1278" y="413"/>
                  </a:cubicBezTo>
                  <a:lnTo>
                    <a:pt x="1312" y="522"/>
                  </a:lnTo>
                  <a:cubicBezTo>
                    <a:pt x="1313" y="525"/>
                    <a:pt x="1314" y="529"/>
                    <a:pt x="1315" y="533"/>
                  </a:cubicBezTo>
                  <a:lnTo>
                    <a:pt x="1324" y="591"/>
                  </a:lnTo>
                  <a:lnTo>
                    <a:pt x="1327" y="659"/>
                  </a:lnTo>
                  <a:close/>
                  <a:moveTo>
                    <a:pt x="1165" y="616"/>
                  </a:moveTo>
                  <a:lnTo>
                    <a:pt x="1156" y="558"/>
                  </a:lnTo>
                  <a:lnTo>
                    <a:pt x="1159" y="569"/>
                  </a:lnTo>
                  <a:lnTo>
                    <a:pt x="1125" y="460"/>
                  </a:lnTo>
                  <a:lnTo>
                    <a:pt x="1131" y="475"/>
                  </a:lnTo>
                  <a:lnTo>
                    <a:pt x="1077" y="376"/>
                  </a:lnTo>
                  <a:lnTo>
                    <a:pt x="1085" y="388"/>
                  </a:lnTo>
                  <a:lnTo>
                    <a:pt x="1014" y="301"/>
                  </a:lnTo>
                  <a:lnTo>
                    <a:pt x="1026" y="312"/>
                  </a:lnTo>
                  <a:lnTo>
                    <a:pt x="940" y="241"/>
                  </a:lnTo>
                  <a:lnTo>
                    <a:pt x="952" y="250"/>
                  </a:lnTo>
                  <a:lnTo>
                    <a:pt x="853" y="196"/>
                  </a:lnTo>
                  <a:lnTo>
                    <a:pt x="868" y="202"/>
                  </a:lnTo>
                  <a:lnTo>
                    <a:pt x="758" y="168"/>
                  </a:lnTo>
                  <a:lnTo>
                    <a:pt x="769" y="171"/>
                  </a:lnTo>
                  <a:lnTo>
                    <a:pt x="719" y="162"/>
                  </a:lnTo>
                  <a:lnTo>
                    <a:pt x="667" y="159"/>
                  </a:lnTo>
                  <a:lnTo>
                    <a:pt x="616" y="162"/>
                  </a:lnTo>
                  <a:lnTo>
                    <a:pt x="558" y="171"/>
                  </a:lnTo>
                  <a:lnTo>
                    <a:pt x="569" y="168"/>
                  </a:lnTo>
                  <a:lnTo>
                    <a:pt x="460" y="202"/>
                  </a:lnTo>
                  <a:lnTo>
                    <a:pt x="475" y="196"/>
                  </a:lnTo>
                  <a:lnTo>
                    <a:pt x="376" y="250"/>
                  </a:lnTo>
                  <a:lnTo>
                    <a:pt x="388" y="241"/>
                  </a:lnTo>
                  <a:lnTo>
                    <a:pt x="301" y="312"/>
                  </a:lnTo>
                  <a:lnTo>
                    <a:pt x="312" y="301"/>
                  </a:lnTo>
                  <a:lnTo>
                    <a:pt x="241" y="388"/>
                  </a:lnTo>
                  <a:lnTo>
                    <a:pt x="250" y="376"/>
                  </a:lnTo>
                  <a:lnTo>
                    <a:pt x="196" y="475"/>
                  </a:lnTo>
                  <a:lnTo>
                    <a:pt x="202" y="460"/>
                  </a:lnTo>
                  <a:lnTo>
                    <a:pt x="168" y="569"/>
                  </a:lnTo>
                  <a:lnTo>
                    <a:pt x="171" y="558"/>
                  </a:lnTo>
                  <a:lnTo>
                    <a:pt x="162" y="607"/>
                  </a:lnTo>
                  <a:lnTo>
                    <a:pt x="159" y="659"/>
                  </a:lnTo>
                  <a:lnTo>
                    <a:pt x="162" y="711"/>
                  </a:lnTo>
                  <a:lnTo>
                    <a:pt x="171" y="769"/>
                  </a:lnTo>
                  <a:lnTo>
                    <a:pt x="168" y="758"/>
                  </a:lnTo>
                  <a:lnTo>
                    <a:pt x="202" y="868"/>
                  </a:lnTo>
                  <a:lnTo>
                    <a:pt x="196" y="853"/>
                  </a:lnTo>
                  <a:lnTo>
                    <a:pt x="250" y="952"/>
                  </a:lnTo>
                  <a:lnTo>
                    <a:pt x="241" y="940"/>
                  </a:lnTo>
                  <a:lnTo>
                    <a:pt x="312" y="1026"/>
                  </a:lnTo>
                  <a:lnTo>
                    <a:pt x="301" y="1014"/>
                  </a:lnTo>
                  <a:lnTo>
                    <a:pt x="388" y="1085"/>
                  </a:lnTo>
                  <a:lnTo>
                    <a:pt x="376" y="1077"/>
                  </a:lnTo>
                  <a:lnTo>
                    <a:pt x="475" y="1131"/>
                  </a:lnTo>
                  <a:lnTo>
                    <a:pt x="460" y="1125"/>
                  </a:lnTo>
                  <a:lnTo>
                    <a:pt x="569" y="1159"/>
                  </a:lnTo>
                  <a:lnTo>
                    <a:pt x="558" y="1156"/>
                  </a:lnTo>
                  <a:lnTo>
                    <a:pt x="607" y="1165"/>
                  </a:lnTo>
                  <a:lnTo>
                    <a:pt x="659" y="1168"/>
                  </a:lnTo>
                  <a:lnTo>
                    <a:pt x="711" y="1165"/>
                  </a:lnTo>
                  <a:lnTo>
                    <a:pt x="769" y="1156"/>
                  </a:lnTo>
                  <a:lnTo>
                    <a:pt x="758" y="1159"/>
                  </a:lnTo>
                  <a:lnTo>
                    <a:pt x="868" y="1125"/>
                  </a:lnTo>
                  <a:lnTo>
                    <a:pt x="853" y="1131"/>
                  </a:lnTo>
                  <a:lnTo>
                    <a:pt x="952" y="1077"/>
                  </a:lnTo>
                  <a:lnTo>
                    <a:pt x="940" y="1086"/>
                  </a:lnTo>
                  <a:lnTo>
                    <a:pt x="1026" y="1015"/>
                  </a:lnTo>
                  <a:lnTo>
                    <a:pt x="1015" y="1026"/>
                  </a:lnTo>
                  <a:lnTo>
                    <a:pt x="1086" y="940"/>
                  </a:lnTo>
                  <a:lnTo>
                    <a:pt x="1077" y="952"/>
                  </a:lnTo>
                  <a:lnTo>
                    <a:pt x="1131" y="853"/>
                  </a:lnTo>
                  <a:lnTo>
                    <a:pt x="1125" y="868"/>
                  </a:lnTo>
                  <a:lnTo>
                    <a:pt x="1159" y="758"/>
                  </a:lnTo>
                  <a:lnTo>
                    <a:pt x="1156" y="769"/>
                  </a:lnTo>
                  <a:lnTo>
                    <a:pt x="1165" y="719"/>
                  </a:lnTo>
                  <a:lnTo>
                    <a:pt x="1168" y="667"/>
                  </a:lnTo>
                  <a:lnTo>
                    <a:pt x="1165" y="616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68" name="Freeform 501"/>
            <p:cNvSpPr>
              <a:spLocks noEditPoints="1"/>
            </p:cNvSpPr>
            <p:nvPr/>
          </p:nvSpPr>
          <p:spPr bwMode="auto">
            <a:xfrm>
              <a:off x="2458" y="2023"/>
              <a:ext cx="198" cy="194"/>
            </a:xfrm>
            <a:custGeom>
              <a:avLst/>
              <a:gdLst>
                <a:gd name="T0" fmla="*/ 196 w 198"/>
                <a:gd name="T1" fmla="*/ 116 h 194"/>
                <a:gd name="T2" fmla="*/ 186 w 198"/>
                <a:gd name="T3" fmla="*/ 143 h 194"/>
                <a:gd name="T4" fmla="*/ 169 w 198"/>
                <a:gd name="T5" fmla="*/ 165 h 194"/>
                <a:gd name="T6" fmla="*/ 146 w 198"/>
                <a:gd name="T7" fmla="*/ 182 h 194"/>
                <a:gd name="T8" fmla="*/ 119 w 198"/>
                <a:gd name="T9" fmla="*/ 192 h 194"/>
                <a:gd name="T10" fmla="*/ 89 w 198"/>
                <a:gd name="T11" fmla="*/ 193 h 194"/>
                <a:gd name="T12" fmla="*/ 60 w 198"/>
                <a:gd name="T13" fmla="*/ 186 h 194"/>
                <a:gd name="T14" fmla="*/ 36 w 198"/>
                <a:gd name="T15" fmla="*/ 172 h 194"/>
                <a:gd name="T16" fmla="*/ 17 w 198"/>
                <a:gd name="T17" fmla="*/ 151 h 194"/>
                <a:gd name="T18" fmla="*/ 4 w 198"/>
                <a:gd name="T19" fmla="*/ 126 h 194"/>
                <a:gd name="T20" fmla="*/ 0 w 198"/>
                <a:gd name="T21" fmla="*/ 97 h 194"/>
                <a:gd name="T22" fmla="*/ 4 w 198"/>
                <a:gd name="T23" fmla="*/ 68 h 194"/>
                <a:gd name="T24" fmla="*/ 16 w 198"/>
                <a:gd name="T25" fmla="*/ 43 h 194"/>
                <a:gd name="T26" fmla="*/ 36 w 198"/>
                <a:gd name="T27" fmla="*/ 22 h 194"/>
                <a:gd name="T28" fmla="*/ 60 w 198"/>
                <a:gd name="T29" fmla="*/ 8 h 194"/>
                <a:gd name="T30" fmla="*/ 88 w 198"/>
                <a:gd name="T31" fmla="*/ 1 h 194"/>
                <a:gd name="T32" fmla="*/ 118 w 198"/>
                <a:gd name="T33" fmla="*/ 2 h 194"/>
                <a:gd name="T34" fmla="*/ 146 w 198"/>
                <a:gd name="T35" fmla="*/ 12 h 194"/>
                <a:gd name="T36" fmla="*/ 169 w 198"/>
                <a:gd name="T37" fmla="*/ 28 h 194"/>
                <a:gd name="T38" fmla="*/ 186 w 198"/>
                <a:gd name="T39" fmla="*/ 51 h 194"/>
                <a:gd name="T40" fmla="*/ 196 w 198"/>
                <a:gd name="T41" fmla="*/ 77 h 194"/>
                <a:gd name="T42" fmla="*/ 186 w 198"/>
                <a:gd name="T43" fmla="*/ 88 h 194"/>
                <a:gd name="T44" fmla="*/ 180 w 198"/>
                <a:gd name="T45" fmla="*/ 64 h 194"/>
                <a:gd name="T46" fmla="*/ 167 w 198"/>
                <a:gd name="T47" fmla="*/ 42 h 194"/>
                <a:gd name="T48" fmla="*/ 148 w 198"/>
                <a:gd name="T49" fmla="*/ 26 h 194"/>
                <a:gd name="T50" fmla="*/ 125 w 198"/>
                <a:gd name="T51" fmla="*/ 15 h 194"/>
                <a:gd name="T52" fmla="*/ 99 w 198"/>
                <a:gd name="T53" fmla="*/ 11 h 194"/>
                <a:gd name="T54" fmla="*/ 73 w 198"/>
                <a:gd name="T55" fmla="*/ 15 h 194"/>
                <a:gd name="T56" fmla="*/ 50 w 198"/>
                <a:gd name="T57" fmla="*/ 25 h 194"/>
                <a:gd name="T58" fmla="*/ 31 w 198"/>
                <a:gd name="T59" fmla="*/ 42 h 194"/>
                <a:gd name="T60" fmla="*/ 18 w 198"/>
                <a:gd name="T61" fmla="*/ 63 h 194"/>
                <a:gd name="T62" fmla="*/ 11 w 198"/>
                <a:gd name="T63" fmla="*/ 88 h 194"/>
                <a:gd name="T64" fmla="*/ 12 w 198"/>
                <a:gd name="T65" fmla="*/ 114 h 194"/>
                <a:gd name="T66" fmla="*/ 21 w 198"/>
                <a:gd name="T67" fmla="*/ 138 h 194"/>
                <a:gd name="T68" fmla="*/ 36 w 198"/>
                <a:gd name="T69" fmla="*/ 157 h 194"/>
                <a:gd name="T70" fmla="*/ 57 w 198"/>
                <a:gd name="T71" fmla="*/ 172 h 194"/>
                <a:gd name="T72" fmla="*/ 81 w 198"/>
                <a:gd name="T73" fmla="*/ 181 h 194"/>
                <a:gd name="T74" fmla="*/ 107 w 198"/>
                <a:gd name="T75" fmla="*/ 182 h 194"/>
                <a:gd name="T76" fmla="*/ 133 w 198"/>
                <a:gd name="T77" fmla="*/ 176 h 194"/>
                <a:gd name="T78" fmla="*/ 155 w 198"/>
                <a:gd name="T79" fmla="*/ 163 h 194"/>
                <a:gd name="T80" fmla="*/ 172 w 198"/>
                <a:gd name="T81" fmla="*/ 145 h 194"/>
                <a:gd name="T82" fmla="*/ 183 w 198"/>
                <a:gd name="T83" fmla="*/ 123 h 194"/>
                <a:gd name="T84" fmla="*/ 187 w 198"/>
                <a:gd name="T85" fmla="*/ 97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8" h="194">
                  <a:moveTo>
                    <a:pt x="198" y="97"/>
                  </a:moveTo>
                  <a:lnTo>
                    <a:pt x="197" y="106"/>
                  </a:lnTo>
                  <a:lnTo>
                    <a:pt x="196" y="116"/>
                  </a:lnTo>
                  <a:lnTo>
                    <a:pt x="193" y="125"/>
                  </a:lnTo>
                  <a:lnTo>
                    <a:pt x="190" y="134"/>
                  </a:lnTo>
                  <a:lnTo>
                    <a:pt x="186" y="143"/>
                  </a:lnTo>
                  <a:lnTo>
                    <a:pt x="181" y="151"/>
                  </a:lnTo>
                  <a:lnTo>
                    <a:pt x="175" y="158"/>
                  </a:lnTo>
                  <a:lnTo>
                    <a:pt x="169" y="165"/>
                  </a:lnTo>
                  <a:lnTo>
                    <a:pt x="162" y="171"/>
                  </a:lnTo>
                  <a:lnTo>
                    <a:pt x="154" y="177"/>
                  </a:lnTo>
                  <a:lnTo>
                    <a:pt x="146" y="182"/>
                  </a:lnTo>
                  <a:lnTo>
                    <a:pt x="138" y="186"/>
                  </a:lnTo>
                  <a:lnTo>
                    <a:pt x="128" y="189"/>
                  </a:lnTo>
                  <a:lnTo>
                    <a:pt x="119" y="192"/>
                  </a:lnTo>
                  <a:lnTo>
                    <a:pt x="109" y="193"/>
                  </a:lnTo>
                  <a:lnTo>
                    <a:pt x="99" y="194"/>
                  </a:lnTo>
                  <a:lnTo>
                    <a:pt x="89" y="193"/>
                  </a:lnTo>
                  <a:lnTo>
                    <a:pt x="79" y="192"/>
                  </a:lnTo>
                  <a:lnTo>
                    <a:pt x="69" y="189"/>
                  </a:lnTo>
                  <a:lnTo>
                    <a:pt x="60" y="186"/>
                  </a:lnTo>
                  <a:lnTo>
                    <a:pt x="52" y="182"/>
                  </a:lnTo>
                  <a:lnTo>
                    <a:pt x="44" y="177"/>
                  </a:lnTo>
                  <a:lnTo>
                    <a:pt x="36" y="172"/>
                  </a:lnTo>
                  <a:lnTo>
                    <a:pt x="29" y="165"/>
                  </a:lnTo>
                  <a:lnTo>
                    <a:pt x="22" y="159"/>
                  </a:lnTo>
                  <a:lnTo>
                    <a:pt x="17" y="151"/>
                  </a:lnTo>
                  <a:lnTo>
                    <a:pt x="12" y="143"/>
                  </a:lnTo>
                  <a:lnTo>
                    <a:pt x="7" y="135"/>
                  </a:lnTo>
                  <a:lnTo>
                    <a:pt x="4" y="126"/>
                  </a:lnTo>
                  <a:lnTo>
                    <a:pt x="2" y="117"/>
                  </a:lnTo>
                  <a:lnTo>
                    <a:pt x="0" y="107"/>
                  </a:lnTo>
                  <a:lnTo>
                    <a:pt x="0" y="97"/>
                  </a:lnTo>
                  <a:lnTo>
                    <a:pt x="0" y="87"/>
                  </a:lnTo>
                  <a:lnTo>
                    <a:pt x="2" y="78"/>
                  </a:lnTo>
                  <a:lnTo>
                    <a:pt x="4" y="68"/>
                  </a:lnTo>
                  <a:lnTo>
                    <a:pt x="7" y="59"/>
                  </a:lnTo>
                  <a:lnTo>
                    <a:pt x="11" y="51"/>
                  </a:lnTo>
                  <a:lnTo>
                    <a:pt x="16" y="43"/>
                  </a:lnTo>
                  <a:lnTo>
                    <a:pt x="22" y="36"/>
                  </a:lnTo>
                  <a:lnTo>
                    <a:pt x="28" y="29"/>
                  </a:lnTo>
                  <a:lnTo>
                    <a:pt x="36" y="22"/>
                  </a:lnTo>
                  <a:lnTo>
                    <a:pt x="43" y="17"/>
                  </a:lnTo>
                  <a:lnTo>
                    <a:pt x="51" y="12"/>
                  </a:lnTo>
                  <a:lnTo>
                    <a:pt x="60" y="8"/>
                  </a:lnTo>
                  <a:lnTo>
                    <a:pt x="69" y="5"/>
                  </a:lnTo>
                  <a:lnTo>
                    <a:pt x="78" y="2"/>
                  </a:lnTo>
                  <a:lnTo>
                    <a:pt x="88" y="1"/>
                  </a:lnTo>
                  <a:lnTo>
                    <a:pt x="98" y="0"/>
                  </a:lnTo>
                  <a:lnTo>
                    <a:pt x="109" y="1"/>
                  </a:lnTo>
                  <a:lnTo>
                    <a:pt x="118" y="2"/>
                  </a:lnTo>
                  <a:lnTo>
                    <a:pt x="128" y="4"/>
                  </a:lnTo>
                  <a:lnTo>
                    <a:pt x="137" y="8"/>
                  </a:lnTo>
                  <a:lnTo>
                    <a:pt x="146" y="12"/>
                  </a:lnTo>
                  <a:lnTo>
                    <a:pt x="154" y="17"/>
                  </a:lnTo>
                  <a:lnTo>
                    <a:pt x="162" y="22"/>
                  </a:lnTo>
                  <a:lnTo>
                    <a:pt x="169" y="28"/>
                  </a:lnTo>
                  <a:lnTo>
                    <a:pt x="175" y="35"/>
                  </a:lnTo>
                  <a:lnTo>
                    <a:pt x="181" y="43"/>
                  </a:lnTo>
                  <a:lnTo>
                    <a:pt x="186" y="51"/>
                  </a:lnTo>
                  <a:lnTo>
                    <a:pt x="190" y="59"/>
                  </a:lnTo>
                  <a:lnTo>
                    <a:pt x="193" y="68"/>
                  </a:lnTo>
                  <a:lnTo>
                    <a:pt x="196" y="77"/>
                  </a:lnTo>
                  <a:lnTo>
                    <a:pt x="197" y="87"/>
                  </a:lnTo>
                  <a:lnTo>
                    <a:pt x="198" y="97"/>
                  </a:lnTo>
                  <a:close/>
                  <a:moveTo>
                    <a:pt x="186" y="88"/>
                  </a:moveTo>
                  <a:lnTo>
                    <a:pt x="185" y="80"/>
                  </a:lnTo>
                  <a:lnTo>
                    <a:pt x="183" y="72"/>
                  </a:lnTo>
                  <a:lnTo>
                    <a:pt x="180" y="64"/>
                  </a:lnTo>
                  <a:lnTo>
                    <a:pt x="176" y="56"/>
                  </a:lnTo>
                  <a:lnTo>
                    <a:pt x="172" y="49"/>
                  </a:lnTo>
                  <a:lnTo>
                    <a:pt x="167" y="42"/>
                  </a:lnTo>
                  <a:lnTo>
                    <a:pt x="161" y="36"/>
                  </a:lnTo>
                  <a:lnTo>
                    <a:pt x="155" y="31"/>
                  </a:lnTo>
                  <a:lnTo>
                    <a:pt x="148" y="26"/>
                  </a:lnTo>
                  <a:lnTo>
                    <a:pt x="141" y="21"/>
                  </a:lnTo>
                  <a:lnTo>
                    <a:pt x="133" y="18"/>
                  </a:lnTo>
                  <a:lnTo>
                    <a:pt x="125" y="15"/>
                  </a:lnTo>
                  <a:lnTo>
                    <a:pt x="117" y="13"/>
                  </a:lnTo>
                  <a:lnTo>
                    <a:pt x="108" y="11"/>
                  </a:lnTo>
                  <a:lnTo>
                    <a:pt x="99" y="11"/>
                  </a:lnTo>
                  <a:lnTo>
                    <a:pt x="90" y="11"/>
                  </a:lnTo>
                  <a:lnTo>
                    <a:pt x="81" y="13"/>
                  </a:lnTo>
                  <a:lnTo>
                    <a:pt x="73" y="15"/>
                  </a:lnTo>
                  <a:lnTo>
                    <a:pt x="65" y="18"/>
                  </a:lnTo>
                  <a:lnTo>
                    <a:pt x="57" y="21"/>
                  </a:lnTo>
                  <a:lnTo>
                    <a:pt x="50" y="25"/>
                  </a:lnTo>
                  <a:lnTo>
                    <a:pt x="43" y="30"/>
                  </a:lnTo>
                  <a:lnTo>
                    <a:pt x="37" y="36"/>
                  </a:lnTo>
                  <a:lnTo>
                    <a:pt x="31" y="42"/>
                  </a:lnTo>
                  <a:lnTo>
                    <a:pt x="26" y="49"/>
                  </a:lnTo>
                  <a:lnTo>
                    <a:pt x="21" y="56"/>
                  </a:lnTo>
                  <a:lnTo>
                    <a:pt x="18" y="63"/>
                  </a:lnTo>
                  <a:lnTo>
                    <a:pt x="15" y="71"/>
                  </a:lnTo>
                  <a:lnTo>
                    <a:pt x="13" y="79"/>
                  </a:lnTo>
                  <a:lnTo>
                    <a:pt x="11" y="88"/>
                  </a:lnTo>
                  <a:lnTo>
                    <a:pt x="11" y="97"/>
                  </a:lnTo>
                  <a:lnTo>
                    <a:pt x="11" y="105"/>
                  </a:lnTo>
                  <a:lnTo>
                    <a:pt x="12" y="114"/>
                  </a:lnTo>
                  <a:lnTo>
                    <a:pt x="15" y="122"/>
                  </a:lnTo>
                  <a:lnTo>
                    <a:pt x="18" y="130"/>
                  </a:lnTo>
                  <a:lnTo>
                    <a:pt x="21" y="138"/>
                  </a:lnTo>
                  <a:lnTo>
                    <a:pt x="26" y="145"/>
                  </a:lnTo>
                  <a:lnTo>
                    <a:pt x="31" y="151"/>
                  </a:lnTo>
                  <a:lnTo>
                    <a:pt x="36" y="157"/>
                  </a:lnTo>
                  <a:lnTo>
                    <a:pt x="43" y="163"/>
                  </a:lnTo>
                  <a:lnTo>
                    <a:pt x="49" y="168"/>
                  </a:lnTo>
                  <a:lnTo>
                    <a:pt x="57" y="172"/>
                  </a:lnTo>
                  <a:lnTo>
                    <a:pt x="64" y="176"/>
                  </a:lnTo>
                  <a:lnTo>
                    <a:pt x="72" y="179"/>
                  </a:lnTo>
                  <a:lnTo>
                    <a:pt x="81" y="181"/>
                  </a:lnTo>
                  <a:lnTo>
                    <a:pt x="89" y="182"/>
                  </a:lnTo>
                  <a:lnTo>
                    <a:pt x="98" y="183"/>
                  </a:lnTo>
                  <a:lnTo>
                    <a:pt x="107" y="182"/>
                  </a:lnTo>
                  <a:lnTo>
                    <a:pt x="116" y="181"/>
                  </a:lnTo>
                  <a:lnTo>
                    <a:pt x="125" y="179"/>
                  </a:lnTo>
                  <a:lnTo>
                    <a:pt x="133" y="176"/>
                  </a:lnTo>
                  <a:lnTo>
                    <a:pt x="140" y="173"/>
                  </a:lnTo>
                  <a:lnTo>
                    <a:pt x="148" y="168"/>
                  </a:lnTo>
                  <a:lnTo>
                    <a:pt x="155" y="163"/>
                  </a:lnTo>
                  <a:lnTo>
                    <a:pt x="161" y="158"/>
                  </a:lnTo>
                  <a:lnTo>
                    <a:pt x="166" y="152"/>
                  </a:lnTo>
                  <a:lnTo>
                    <a:pt x="172" y="145"/>
                  </a:lnTo>
                  <a:lnTo>
                    <a:pt x="176" y="138"/>
                  </a:lnTo>
                  <a:lnTo>
                    <a:pt x="180" y="131"/>
                  </a:lnTo>
                  <a:lnTo>
                    <a:pt x="183" y="123"/>
                  </a:lnTo>
                  <a:lnTo>
                    <a:pt x="185" y="115"/>
                  </a:lnTo>
                  <a:lnTo>
                    <a:pt x="186" y="106"/>
                  </a:lnTo>
                  <a:lnTo>
                    <a:pt x="187" y="97"/>
                  </a:lnTo>
                  <a:lnTo>
                    <a:pt x="186" y="88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69" name="Freeform 502"/>
            <p:cNvSpPr>
              <a:spLocks noEditPoints="1"/>
            </p:cNvSpPr>
            <p:nvPr/>
          </p:nvSpPr>
          <p:spPr bwMode="auto">
            <a:xfrm>
              <a:off x="2582" y="2089"/>
              <a:ext cx="55" cy="54"/>
            </a:xfrm>
            <a:custGeom>
              <a:avLst/>
              <a:gdLst>
                <a:gd name="T0" fmla="*/ 794 w 801"/>
                <a:gd name="T1" fmla="*/ 473 h 801"/>
                <a:gd name="T2" fmla="*/ 765 w 801"/>
                <a:gd name="T3" fmla="*/ 564 h 801"/>
                <a:gd name="T4" fmla="*/ 688 w 801"/>
                <a:gd name="T5" fmla="*/ 678 h 801"/>
                <a:gd name="T6" fmla="*/ 618 w 801"/>
                <a:gd name="T7" fmla="*/ 735 h 801"/>
                <a:gd name="T8" fmla="*/ 490 w 801"/>
                <a:gd name="T9" fmla="*/ 791 h 801"/>
                <a:gd name="T10" fmla="*/ 393 w 801"/>
                <a:gd name="T11" fmla="*/ 800 h 801"/>
                <a:gd name="T12" fmla="*/ 252 w 801"/>
                <a:gd name="T13" fmla="*/ 772 h 801"/>
                <a:gd name="T14" fmla="*/ 170 w 801"/>
                <a:gd name="T15" fmla="*/ 727 h 801"/>
                <a:gd name="T16" fmla="*/ 74 w 801"/>
                <a:gd name="T17" fmla="*/ 631 h 801"/>
                <a:gd name="T18" fmla="*/ 29 w 801"/>
                <a:gd name="T19" fmla="*/ 548 h 801"/>
                <a:gd name="T20" fmla="*/ 1 w 801"/>
                <a:gd name="T21" fmla="*/ 409 h 801"/>
                <a:gd name="T22" fmla="*/ 11 w 801"/>
                <a:gd name="T23" fmla="*/ 313 h 801"/>
                <a:gd name="T24" fmla="*/ 65 w 801"/>
                <a:gd name="T25" fmla="*/ 183 h 801"/>
                <a:gd name="T26" fmla="*/ 123 w 801"/>
                <a:gd name="T27" fmla="*/ 113 h 801"/>
                <a:gd name="T28" fmla="*/ 238 w 801"/>
                <a:gd name="T29" fmla="*/ 35 h 801"/>
                <a:gd name="T30" fmla="*/ 328 w 801"/>
                <a:gd name="T31" fmla="*/ 8 h 801"/>
                <a:gd name="T32" fmla="*/ 474 w 801"/>
                <a:gd name="T33" fmla="*/ 8 h 801"/>
                <a:gd name="T34" fmla="*/ 564 w 801"/>
                <a:gd name="T35" fmla="*/ 36 h 801"/>
                <a:gd name="T36" fmla="*/ 678 w 801"/>
                <a:gd name="T37" fmla="*/ 113 h 801"/>
                <a:gd name="T38" fmla="*/ 736 w 801"/>
                <a:gd name="T39" fmla="*/ 183 h 801"/>
                <a:gd name="T40" fmla="*/ 791 w 801"/>
                <a:gd name="T41" fmla="*/ 312 h 801"/>
                <a:gd name="T42" fmla="*/ 635 w 801"/>
                <a:gd name="T43" fmla="*/ 344 h 801"/>
                <a:gd name="T44" fmla="*/ 625 w 801"/>
                <a:gd name="T45" fmla="*/ 315 h 801"/>
                <a:gd name="T46" fmla="*/ 565 w 801"/>
                <a:gd name="T47" fmla="*/ 226 h 801"/>
                <a:gd name="T48" fmla="*/ 541 w 801"/>
                <a:gd name="T49" fmla="*/ 205 h 801"/>
                <a:gd name="T50" fmla="*/ 442 w 801"/>
                <a:gd name="T51" fmla="*/ 164 h 801"/>
                <a:gd name="T52" fmla="*/ 409 w 801"/>
                <a:gd name="T53" fmla="*/ 160 h 801"/>
                <a:gd name="T54" fmla="*/ 299 w 801"/>
                <a:gd name="T55" fmla="*/ 182 h 801"/>
                <a:gd name="T56" fmla="*/ 273 w 801"/>
                <a:gd name="T57" fmla="*/ 197 h 801"/>
                <a:gd name="T58" fmla="*/ 197 w 801"/>
                <a:gd name="T59" fmla="*/ 273 h 801"/>
                <a:gd name="T60" fmla="*/ 182 w 801"/>
                <a:gd name="T61" fmla="*/ 299 h 801"/>
                <a:gd name="T62" fmla="*/ 160 w 801"/>
                <a:gd name="T63" fmla="*/ 409 h 801"/>
                <a:gd name="T64" fmla="*/ 164 w 801"/>
                <a:gd name="T65" fmla="*/ 442 h 801"/>
                <a:gd name="T66" fmla="*/ 205 w 801"/>
                <a:gd name="T67" fmla="*/ 541 h 801"/>
                <a:gd name="T68" fmla="*/ 226 w 801"/>
                <a:gd name="T69" fmla="*/ 565 h 801"/>
                <a:gd name="T70" fmla="*/ 315 w 801"/>
                <a:gd name="T71" fmla="*/ 625 h 801"/>
                <a:gd name="T72" fmla="*/ 344 w 801"/>
                <a:gd name="T73" fmla="*/ 635 h 801"/>
                <a:gd name="T74" fmla="*/ 458 w 801"/>
                <a:gd name="T75" fmla="*/ 635 h 801"/>
                <a:gd name="T76" fmla="*/ 487 w 801"/>
                <a:gd name="T77" fmla="*/ 626 h 801"/>
                <a:gd name="T78" fmla="*/ 575 w 801"/>
                <a:gd name="T79" fmla="*/ 565 h 801"/>
                <a:gd name="T80" fmla="*/ 596 w 801"/>
                <a:gd name="T81" fmla="*/ 541 h 801"/>
                <a:gd name="T82" fmla="*/ 638 w 801"/>
                <a:gd name="T83" fmla="*/ 441 h 801"/>
                <a:gd name="T84" fmla="*/ 641 w 801"/>
                <a:gd name="T85" fmla="*/ 408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01" h="801">
                  <a:moveTo>
                    <a:pt x="800" y="393"/>
                  </a:moveTo>
                  <a:cubicBezTo>
                    <a:pt x="801" y="398"/>
                    <a:pt x="801" y="403"/>
                    <a:pt x="800" y="408"/>
                  </a:cubicBezTo>
                  <a:lnTo>
                    <a:pt x="794" y="473"/>
                  </a:lnTo>
                  <a:cubicBezTo>
                    <a:pt x="794" y="479"/>
                    <a:pt x="792" y="484"/>
                    <a:pt x="791" y="490"/>
                  </a:cubicBezTo>
                  <a:lnTo>
                    <a:pt x="772" y="550"/>
                  </a:lnTo>
                  <a:cubicBezTo>
                    <a:pt x="770" y="555"/>
                    <a:pt x="768" y="560"/>
                    <a:pt x="765" y="564"/>
                  </a:cubicBezTo>
                  <a:lnTo>
                    <a:pt x="735" y="618"/>
                  </a:lnTo>
                  <a:cubicBezTo>
                    <a:pt x="733" y="623"/>
                    <a:pt x="730" y="627"/>
                    <a:pt x="727" y="631"/>
                  </a:cubicBezTo>
                  <a:lnTo>
                    <a:pt x="688" y="678"/>
                  </a:lnTo>
                  <a:cubicBezTo>
                    <a:pt x="685" y="681"/>
                    <a:pt x="681" y="685"/>
                    <a:pt x="678" y="688"/>
                  </a:cubicBezTo>
                  <a:lnTo>
                    <a:pt x="631" y="727"/>
                  </a:lnTo>
                  <a:cubicBezTo>
                    <a:pt x="627" y="730"/>
                    <a:pt x="623" y="733"/>
                    <a:pt x="618" y="735"/>
                  </a:cubicBezTo>
                  <a:lnTo>
                    <a:pt x="564" y="765"/>
                  </a:lnTo>
                  <a:cubicBezTo>
                    <a:pt x="560" y="768"/>
                    <a:pt x="555" y="770"/>
                    <a:pt x="550" y="772"/>
                  </a:cubicBezTo>
                  <a:lnTo>
                    <a:pt x="490" y="791"/>
                  </a:lnTo>
                  <a:cubicBezTo>
                    <a:pt x="484" y="792"/>
                    <a:pt x="479" y="794"/>
                    <a:pt x="473" y="794"/>
                  </a:cubicBezTo>
                  <a:lnTo>
                    <a:pt x="408" y="800"/>
                  </a:lnTo>
                  <a:cubicBezTo>
                    <a:pt x="403" y="801"/>
                    <a:pt x="398" y="801"/>
                    <a:pt x="393" y="800"/>
                  </a:cubicBezTo>
                  <a:lnTo>
                    <a:pt x="329" y="794"/>
                  </a:lnTo>
                  <a:cubicBezTo>
                    <a:pt x="323" y="794"/>
                    <a:pt x="318" y="792"/>
                    <a:pt x="312" y="791"/>
                  </a:cubicBezTo>
                  <a:lnTo>
                    <a:pt x="252" y="772"/>
                  </a:lnTo>
                  <a:cubicBezTo>
                    <a:pt x="247" y="770"/>
                    <a:pt x="243" y="768"/>
                    <a:pt x="238" y="766"/>
                  </a:cubicBezTo>
                  <a:lnTo>
                    <a:pt x="183" y="736"/>
                  </a:lnTo>
                  <a:cubicBezTo>
                    <a:pt x="179" y="733"/>
                    <a:pt x="174" y="730"/>
                    <a:pt x="170" y="727"/>
                  </a:cubicBezTo>
                  <a:lnTo>
                    <a:pt x="123" y="688"/>
                  </a:lnTo>
                  <a:cubicBezTo>
                    <a:pt x="120" y="685"/>
                    <a:pt x="116" y="681"/>
                    <a:pt x="113" y="678"/>
                  </a:cubicBezTo>
                  <a:lnTo>
                    <a:pt x="74" y="631"/>
                  </a:lnTo>
                  <a:cubicBezTo>
                    <a:pt x="71" y="627"/>
                    <a:pt x="68" y="623"/>
                    <a:pt x="66" y="618"/>
                  </a:cubicBezTo>
                  <a:lnTo>
                    <a:pt x="36" y="564"/>
                  </a:lnTo>
                  <a:cubicBezTo>
                    <a:pt x="33" y="559"/>
                    <a:pt x="30" y="554"/>
                    <a:pt x="29" y="548"/>
                  </a:cubicBezTo>
                  <a:lnTo>
                    <a:pt x="11" y="488"/>
                  </a:lnTo>
                  <a:cubicBezTo>
                    <a:pt x="9" y="484"/>
                    <a:pt x="8" y="479"/>
                    <a:pt x="8" y="474"/>
                  </a:cubicBezTo>
                  <a:lnTo>
                    <a:pt x="1" y="409"/>
                  </a:lnTo>
                  <a:cubicBezTo>
                    <a:pt x="0" y="403"/>
                    <a:pt x="0" y="398"/>
                    <a:pt x="1" y="392"/>
                  </a:cubicBezTo>
                  <a:lnTo>
                    <a:pt x="8" y="328"/>
                  </a:lnTo>
                  <a:cubicBezTo>
                    <a:pt x="8" y="323"/>
                    <a:pt x="9" y="318"/>
                    <a:pt x="11" y="313"/>
                  </a:cubicBezTo>
                  <a:lnTo>
                    <a:pt x="29" y="253"/>
                  </a:lnTo>
                  <a:cubicBezTo>
                    <a:pt x="30" y="248"/>
                    <a:pt x="33" y="243"/>
                    <a:pt x="35" y="238"/>
                  </a:cubicBezTo>
                  <a:lnTo>
                    <a:pt x="65" y="183"/>
                  </a:lnTo>
                  <a:cubicBezTo>
                    <a:pt x="68" y="179"/>
                    <a:pt x="71" y="174"/>
                    <a:pt x="74" y="170"/>
                  </a:cubicBezTo>
                  <a:lnTo>
                    <a:pt x="113" y="123"/>
                  </a:lnTo>
                  <a:cubicBezTo>
                    <a:pt x="116" y="120"/>
                    <a:pt x="120" y="116"/>
                    <a:pt x="123" y="113"/>
                  </a:cubicBezTo>
                  <a:lnTo>
                    <a:pt x="170" y="74"/>
                  </a:lnTo>
                  <a:cubicBezTo>
                    <a:pt x="174" y="71"/>
                    <a:pt x="179" y="68"/>
                    <a:pt x="183" y="65"/>
                  </a:cubicBezTo>
                  <a:lnTo>
                    <a:pt x="238" y="35"/>
                  </a:lnTo>
                  <a:cubicBezTo>
                    <a:pt x="243" y="33"/>
                    <a:pt x="248" y="30"/>
                    <a:pt x="253" y="29"/>
                  </a:cubicBezTo>
                  <a:lnTo>
                    <a:pt x="313" y="11"/>
                  </a:lnTo>
                  <a:cubicBezTo>
                    <a:pt x="318" y="9"/>
                    <a:pt x="323" y="8"/>
                    <a:pt x="328" y="8"/>
                  </a:cubicBezTo>
                  <a:lnTo>
                    <a:pt x="392" y="1"/>
                  </a:lnTo>
                  <a:cubicBezTo>
                    <a:pt x="398" y="0"/>
                    <a:pt x="403" y="0"/>
                    <a:pt x="409" y="1"/>
                  </a:cubicBezTo>
                  <a:lnTo>
                    <a:pt x="474" y="8"/>
                  </a:lnTo>
                  <a:cubicBezTo>
                    <a:pt x="479" y="8"/>
                    <a:pt x="484" y="9"/>
                    <a:pt x="488" y="11"/>
                  </a:cubicBezTo>
                  <a:lnTo>
                    <a:pt x="548" y="29"/>
                  </a:lnTo>
                  <a:cubicBezTo>
                    <a:pt x="554" y="30"/>
                    <a:pt x="559" y="33"/>
                    <a:pt x="564" y="36"/>
                  </a:cubicBezTo>
                  <a:lnTo>
                    <a:pt x="618" y="66"/>
                  </a:lnTo>
                  <a:cubicBezTo>
                    <a:pt x="623" y="68"/>
                    <a:pt x="627" y="71"/>
                    <a:pt x="631" y="74"/>
                  </a:cubicBezTo>
                  <a:lnTo>
                    <a:pt x="678" y="113"/>
                  </a:lnTo>
                  <a:cubicBezTo>
                    <a:pt x="681" y="116"/>
                    <a:pt x="685" y="120"/>
                    <a:pt x="688" y="123"/>
                  </a:cubicBezTo>
                  <a:lnTo>
                    <a:pt x="727" y="170"/>
                  </a:lnTo>
                  <a:cubicBezTo>
                    <a:pt x="730" y="174"/>
                    <a:pt x="733" y="179"/>
                    <a:pt x="736" y="183"/>
                  </a:cubicBezTo>
                  <a:lnTo>
                    <a:pt x="766" y="238"/>
                  </a:lnTo>
                  <a:cubicBezTo>
                    <a:pt x="768" y="243"/>
                    <a:pt x="770" y="247"/>
                    <a:pt x="772" y="252"/>
                  </a:cubicBezTo>
                  <a:lnTo>
                    <a:pt x="791" y="312"/>
                  </a:lnTo>
                  <a:cubicBezTo>
                    <a:pt x="792" y="318"/>
                    <a:pt x="794" y="323"/>
                    <a:pt x="794" y="329"/>
                  </a:cubicBezTo>
                  <a:lnTo>
                    <a:pt x="800" y="393"/>
                  </a:lnTo>
                  <a:close/>
                  <a:moveTo>
                    <a:pt x="635" y="344"/>
                  </a:moveTo>
                  <a:lnTo>
                    <a:pt x="638" y="361"/>
                  </a:lnTo>
                  <a:lnTo>
                    <a:pt x="619" y="301"/>
                  </a:lnTo>
                  <a:lnTo>
                    <a:pt x="625" y="315"/>
                  </a:lnTo>
                  <a:lnTo>
                    <a:pt x="595" y="260"/>
                  </a:lnTo>
                  <a:lnTo>
                    <a:pt x="604" y="273"/>
                  </a:lnTo>
                  <a:lnTo>
                    <a:pt x="565" y="226"/>
                  </a:lnTo>
                  <a:lnTo>
                    <a:pt x="575" y="236"/>
                  </a:lnTo>
                  <a:lnTo>
                    <a:pt x="528" y="197"/>
                  </a:lnTo>
                  <a:lnTo>
                    <a:pt x="541" y="205"/>
                  </a:lnTo>
                  <a:lnTo>
                    <a:pt x="487" y="175"/>
                  </a:lnTo>
                  <a:lnTo>
                    <a:pt x="502" y="182"/>
                  </a:lnTo>
                  <a:lnTo>
                    <a:pt x="442" y="164"/>
                  </a:lnTo>
                  <a:lnTo>
                    <a:pt x="457" y="167"/>
                  </a:lnTo>
                  <a:lnTo>
                    <a:pt x="392" y="160"/>
                  </a:lnTo>
                  <a:lnTo>
                    <a:pt x="409" y="160"/>
                  </a:lnTo>
                  <a:lnTo>
                    <a:pt x="345" y="167"/>
                  </a:lnTo>
                  <a:lnTo>
                    <a:pt x="359" y="164"/>
                  </a:lnTo>
                  <a:lnTo>
                    <a:pt x="299" y="182"/>
                  </a:lnTo>
                  <a:lnTo>
                    <a:pt x="315" y="176"/>
                  </a:lnTo>
                  <a:lnTo>
                    <a:pt x="260" y="206"/>
                  </a:lnTo>
                  <a:lnTo>
                    <a:pt x="273" y="197"/>
                  </a:lnTo>
                  <a:lnTo>
                    <a:pt x="226" y="236"/>
                  </a:lnTo>
                  <a:lnTo>
                    <a:pt x="236" y="226"/>
                  </a:lnTo>
                  <a:lnTo>
                    <a:pt x="197" y="273"/>
                  </a:lnTo>
                  <a:lnTo>
                    <a:pt x="206" y="260"/>
                  </a:lnTo>
                  <a:lnTo>
                    <a:pt x="176" y="315"/>
                  </a:lnTo>
                  <a:lnTo>
                    <a:pt x="182" y="299"/>
                  </a:lnTo>
                  <a:lnTo>
                    <a:pt x="164" y="359"/>
                  </a:lnTo>
                  <a:lnTo>
                    <a:pt x="167" y="345"/>
                  </a:lnTo>
                  <a:lnTo>
                    <a:pt x="160" y="409"/>
                  </a:lnTo>
                  <a:lnTo>
                    <a:pt x="160" y="392"/>
                  </a:lnTo>
                  <a:lnTo>
                    <a:pt x="167" y="457"/>
                  </a:lnTo>
                  <a:lnTo>
                    <a:pt x="164" y="442"/>
                  </a:lnTo>
                  <a:lnTo>
                    <a:pt x="182" y="502"/>
                  </a:lnTo>
                  <a:lnTo>
                    <a:pt x="175" y="487"/>
                  </a:lnTo>
                  <a:lnTo>
                    <a:pt x="205" y="541"/>
                  </a:lnTo>
                  <a:lnTo>
                    <a:pt x="197" y="528"/>
                  </a:lnTo>
                  <a:lnTo>
                    <a:pt x="236" y="575"/>
                  </a:lnTo>
                  <a:lnTo>
                    <a:pt x="226" y="565"/>
                  </a:lnTo>
                  <a:lnTo>
                    <a:pt x="273" y="604"/>
                  </a:lnTo>
                  <a:lnTo>
                    <a:pt x="260" y="595"/>
                  </a:lnTo>
                  <a:lnTo>
                    <a:pt x="315" y="625"/>
                  </a:lnTo>
                  <a:lnTo>
                    <a:pt x="301" y="619"/>
                  </a:lnTo>
                  <a:lnTo>
                    <a:pt x="361" y="638"/>
                  </a:lnTo>
                  <a:lnTo>
                    <a:pt x="344" y="635"/>
                  </a:lnTo>
                  <a:lnTo>
                    <a:pt x="408" y="641"/>
                  </a:lnTo>
                  <a:lnTo>
                    <a:pt x="393" y="641"/>
                  </a:lnTo>
                  <a:lnTo>
                    <a:pt x="458" y="635"/>
                  </a:lnTo>
                  <a:lnTo>
                    <a:pt x="441" y="638"/>
                  </a:lnTo>
                  <a:lnTo>
                    <a:pt x="501" y="619"/>
                  </a:lnTo>
                  <a:lnTo>
                    <a:pt x="487" y="626"/>
                  </a:lnTo>
                  <a:lnTo>
                    <a:pt x="541" y="596"/>
                  </a:lnTo>
                  <a:lnTo>
                    <a:pt x="528" y="604"/>
                  </a:lnTo>
                  <a:lnTo>
                    <a:pt x="575" y="565"/>
                  </a:lnTo>
                  <a:lnTo>
                    <a:pt x="565" y="575"/>
                  </a:lnTo>
                  <a:lnTo>
                    <a:pt x="604" y="528"/>
                  </a:lnTo>
                  <a:lnTo>
                    <a:pt x="596" y="541"/>
                  </a:lnTo>
                  <a:lnTo>
                    <a:pt x="626" y="487"/>
                  </a:lnTo>
                  <a:lnTo>
                    <a:pt x="619" y="501"/>
                  </a:lnTo>
                  <a:lnTo>
                    <a:pt x="638" y="441"/>
                  </a:lnTo>
                  <a:lnTo>
                    <a:pt x="635" y="458"/>
                  </a:lnTo>
                  <a:lnTo>
                    <a:pt x="641" y="393"/>
                  </a:lnTo>
                  <a:lnTo>
                    <a:pt x="641" y="408"/>
                  </a:lnTo>
                  <a:lnTo>
                    <a:pt x="635" y="344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70" name="Freeform 503"/>
            <p:cNvSpPr>
              <a:spLocks noEditPoints="1"/>
            </p:cNvSpPr>
            <p:nvPr/>
          </p:nvSpPr>
          <p:spPr bwMode="auto">
            <a:xfrm>
              <a:off x="2697" y="2089"/>
              <a:ext cx="40" cy="39"/>
            </a:xfrm>
            <a:custGeom>
              <a:avLst/>
              <a:gdLst>
                <a:gd name="T0" fmla="*/ 572 w 577"/>
                <a:gd name="T1" fmla="*/ 338 h 577"/>
                <a:gd name="T2" fmla="*/ 551 w 577"/>
                <a:gd name="T3" fmla="*/ 408 h 577"/>
                <a:gd name="T4" fmla="*/ 497 w 577"/>
                <a:gd name="T5" fmla="*/ 487 h 577"/>
                <a:gd name="T6" fmla="*/ 443 w 577"/>
                <a:gd name="T7" fmla="*/ 532 h 577"/>
                <a:gd name="T8" fmla="*/ 354 w 577"/>
                <a:gd name="T9" fmla="*/ 569 h 577"/>
                <a:gd name="T10" fmla="*/ 281 w 577"/>
                <a:gd name="T11" fmla="*/ 576 h 577"/>
                <a:gd name="T12" fmla="*/ 184 w 577"/>
                <a:gd name="T13" fmla="*/ 557 h 577"/>
                <a:gd name="T14" fmla="*/ 121 w 577"/>
                <a:gd name="T15" fmla="*/ 523 h 577"/>
                <a:gd name="T16" fmla="*/ 54 w 577"/>
                <a:gd name="T17" fmla="*/ 455 h 577"/>
                <a:gd name="T18" fmla="*/ 20 w 577"/>
                <a:gd name="T19" fmla="*/ 393 h 577"/>
                <a:gd name="T20" fmla="*/ 1 w 577"/>
                <a:gd name="T21" fmla="*/ 296 h 577"/>
                <a:gd name="T22" fmla="*/ 8 w 577"/>
                <a:gd name="T23" fmla="*/ 223 h 577"/>
                <a:gd name="T24" fmla="*/ 47 w 577"/>
                <a:gd name="T25" fmla="*/ 133 h 577"/>
                <a:gd name="T26" fmla="*/ 91 w 577"/>
                <a:gd name="T27" fmla="*/ 79 h 577"/>
                <a:gd name="T28" fmla="*/ 168 w 577"/>
                <a:gd name="T29" fmla="*/ 27 h 577"/>
                <a:gd name="T30" fmla="*/ 239 w 577"/>
                <a:gd name="T31" fmla="*/ 5 h 577"/>
                <a:gd name="T32" fmla="*/ 338 w 577"/>
                <a:gd name="T33" fmla="*/ 5 h 577"/>
                <a:gd name="T34" fmla="*/ 409 w 577"/>
                <a:gd name="T35" fmla="*/ 27 h 577"/>
                <a:gd name="T36" fmla="*/ 486 w 577"/>
                <a:gd name="T37" fmla="*/ 79 h 577"/>
                <a:gd name="T38" fmla="*/ 532 w 577"/>
                <a:gd name="T39" fmla="*/ 134 h 577"/>
                <a:gd name="T40" fmla="*/ 569 w 577"/>
                <a:gd name="T41" fmla="*/ 223 h 577"/>
                <a:gd name="T42" fmla="*/ 413 w 577"/>
                <a:gd name="T43" fmla="*/ 254 h 577"/>
                <a:gd name="T44" fmla="*/ 410 w 577"/>
                <a:gd name="T45" fmla="*/ 246 h 577"/>
                <a:gd name="T46" fmla="*/ 374 w 577"/>
                <a:gd name="T47" fmla="*/ 193 h 577"/>
                <a:gd name="T48" fmla="*/ 365 w 577"/>
                <a:gd name="T49" fmla="*/ 186 h 577"/>
                <a:gd name="T50" fmla="*/ 307 w 577"/>
                <a:gd name="T51" fmla="*/ 161 h 577"/>
                <a:gd name="T52" fmla="*/ 296 w 577"/>
                <a:gd name="T53" fmla="*/ 160 h 577"/>
                <a:gd name="T54" fmla="*/ 231 w 577"/>
                <a:gd name="T55" fmla="*/ 173 h 577"/>
                <a:gd name="T56" fmla="*/ 223 w 577"/>
                <a:gd name="T57" fmla="*/ 179 h 577"/>
                <a:gd name="T58" fmla="*/ 179 w 577"/>
                <a:gd name="T59" fmla="*/ 223 h 577"/>
                <a:gd name="T60" fmla="*/ 173 w 577"/>
                <a:gd name="T61" fmla="*/ 231 h 577"/>
                <a:gd name="T62" fmla="*/ 160 w 577"/>
                <a:gd name="T63" fmla="*/ 296 h 577"/>
                <a:gd name="T64" fmla="*/ 161 w 577"/>
                <a:gd name="T65" fmla="*/ 307 h 577"/>
                <a:gd name="T66" fmla="*/ 186 w 577"/>
                <a:gd name="T67" fmla="*/ 365 h 577"/>
                <a:gd name="T68" fmla="*/ 193 w 577"/>
                <a:gd name="T69" fmla="*/ 374 h 577"/>
                <a:gd name="T70" fmla="*/ 246 w 577"/>
                <a:gd name="T71" fmla="*/ 410 h 577"/>
                <a:gd name="T72" fmla="*/ 254 w 577"/>
                <a:gd name="T73" fmla="*/ 413 h 577"/>
                <a:gd name="T74" fmla="*/ 323 w 577"/>
                <a:gd name="T75" fmla="*/ 413 h 577"/>
                <a:gd name="T76" fmla="*/ 331 w 577"/>
                <a:gd name="T77" fmla="*/ 410 h 577"/>
                <a:gd name="T78" fmla="*/ 384 w 577"/>
                <a:gd name="T79" fmla="*/ 374 h 577"/>
                <a:gd name="T80" fmla="*/ 391 w 577"/>
                <a:gd name="T81" fmla="*/ 366 h 577"/>
                <a:gd name="T82" fmla="*/ 416 w 577"/>
                <a:gd name="T83" fmla="*/ 307 h 577"/>
                <a:gd name="T84" fmla="*/ 417 w 577"/>
                <a:gd name="T85" fmla="*/ 296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77" h="577">
                  <a:moveTo>
                    <a:pt x="576" y="281"/>
                  </a:moveTo>
                  <a:cubicBezTo>
                    <a:pt x="577" y="286"/>
                    <a:pt x="577" y="291"/>
                    <a:pt x="576" y="296"/>
                  </a:cubicBezTo>
                  <a:lnTo>
                    <a:pt x="572" y="338"/>
                  </a:lnTo>
                  <a:cubicBezTo>
                    <a:pt x="572" y="343"/>
                    <a:pt x="571" y="349"/>
                    <a:pt x="569" y="354"/>
                  </a:cubicBezTo>
                  <a:lnTo>
                    <a:pt x="557" y="393"/>
                  </a:lnTo>
                  <a:cubicBezTo>
                    <a:pt x="555" y="398"/>
                    <a:pt x="553" y="403"/>
                    <a:pt x="551" y="408"/>
                  </a:cubicBezTo>
                  <a:lnTo>
                    <a:pt x="532" y="443"/>
                  </a:lnTo>
                  <a:cubicBezTo>
                    <a:pt x="529" y="447"/>
                    <a:pt x="526" y="452"/>
                    <a:pt x="523" y="456"/>
                  </a:cubicBezTo>
                  <a:lnTo>
                    <a:pt x="497" y="487"/>
                  </a:lnTo>
                  <a:cubicBezTo>
                    <a:pt x="494" y="490"/>
                    <a:pt x="490" y="494"/>
                    <a:pt x="487" y="497"/>
                  </a:cubicBezTo>
                  <a:lnTo>
                    <a:pt x="456" y="523"/>
                  </a:lnTo>
                  <a:cubicBezTo>
                    <a:pt x="452" y="526"/>
                    <a:pt x="447" y="529"/>
                    <a:pt x="443" y="532"/>
                  </a:cubicBezTo>
                  <a:lnTo>
                    <a:pt x="408" y="551"/>
                  </a:lnTo>
                  <a:cubicBezTo>
                    <a:pt x="403" y="553"/>
                    <a:pt x="398" y="555"/>
                    <a:pt x="393" y="557"/>
                  </a:cubicBezTo>
                  <a:lnTo>
                    <a:pt x="354" y="569"/>
                  </a:lnTo>
                  <a:cubicBezTo>
                    <a:pt x="349" y="571"/>
                    <a:pt x="343" y="572"/>
                    <a:pt x="338" y="572"/>
                  </a:cubicBezTo>
                  <a:lnTo>
                    <a:pt x="296" y="576"/>
                  </a:lnTo>
                  <a:cubicBezTo>
                    <a:pt x="291" y="577"/>
                    <a:pt x="286" y="577"/>
                    <a:pt x="281" y="576"/>
                  </a:cubicBezTo>
                  <a:lnTo>
                    <a:pt x="239" y="572"/>
                  </a:lnTo>
                  <a:cubicBezTo>
                    <a:pt x="233" y="572"/>
                    <a:pt x="228" y="571"/>
                    <a:pt x="223" y="569"/>
                  </a:cubicBezTo>
                  <a:lnTo>
                    <a:pt x="184" y="557"/>
                  </a:lnTo>
                  <a:cubicBezTo>
                    <a:pt x="179" y="555"/>
                    <a:pt x="174" y="553"/>
                    <a:pt x="169" y="551"/>
                  </a:cubicBezTo>
                  <a:lnTo>
                    <a:pt x="134" y="532"/>
                  </a:lnTo>
                  <a:cubicBezTo>
                    <a:pt x="130" y="529"/>
                    <a:pt x="125" y="526"/>
                    <a:pt x="121" y="523"/>
                  </a:cubicBezTo>
                  <a:lnTo>
                    <a:pt x="90" y="497"/>
                  </a:lnTo>
                  <a:cubicBezTo>
                    <a:pt x="86" y="493"/>
                    <a:pt x="82" y="490"/>
                    <a:pt x="79" y="486"/>
                  </a:cubicBezTo>
                  <a:lnTo>
                    <a:pt x="54" y="455"/>
                  </a:lnTo>
                  <a:cubicBezTo>
                    <a:pt x="52" y="451"/>
                    <a:pt x="49" y="448"/>
                    <a:pt x="47" y="444"/>
                  </a:cubicBezTo>
                  <a:lnTo>
                    <a:pt x="27" y="409"/>
                  </a:lnTo>
                  <a:cubicBezTo>
                    <a:pt x="24" y="404"/>
                    <a:pt x="22" y="399"/>
                    <a:pt x="20" y="393"/>
                  </a:cubicBezTo>
                  <a:lnTo>
                    <a:pt x="8" y="354"/>
                  </a:lnTo>
                  <a:cubicBezTo>
                    <a:pt x="6" y="349"/>
                    <a:pt x="5" y="343"/>
                    <a:pt x="5" y="338"/>
                  </a:cubicBezTo>
                  <a:lnTo>
                    <a:pt x="1" y="296"/>
                  </a:lnTo>
                  <a:cubicBezTo>
                    <a:pt x="0" y="291"/>
                    <a:pt x="0" y="286"/>
                    <a:pt x="1" y="281"/>
                  </a:cubicBezTo>
                  <a:lnTo>
                    <a:pt x="5" y="239"/>
                  </a:lnTo>
                  <a:cubicBezTo>
                    <a:pt x="5" y="233"/>
                    <a:pt x="6" y="228"/>
                    <a:pt x="8" y="223"/>
                  </a:cubicBezTo>
                  <a:lnTo>
                    <a:pt x="20" y="184"/>
                  </a:lnTo>
                  <a:cubicBezTo>
                    <a:pt x="22" y="178"/>
                    <a:pt x="24" y="173"/>
                    <a:pt x="27" y="168"/>
                  </a:cubicBezTo>
                  <a:lnTo>
                    <a:pt x="47" y="133"/>
                  </a:lnTo>
                  <a:cubicBezTo>
                    <a:pt x="49" y="129"/>
                    <a:pt x="52" y="126"/>
                    <a:pt x="54" y="122"/>
                  </a:cubicBezTo>
                  <a:lnTo>
                    <a:pt x="79" y="91"/>
                  </a:lnTo>
                  <a:cubicBezTo>
                    <a:pt x="83" y="87"/>
                    <a:pt x="87" y="83"/>
                    <a:pt x="91" y="79"/>
                  </a:cubicBezTo>
                  <a:lnTo>
                    <a:pt x="122" y="54"/>
                  </a:lnTo>
                  <a:cubicBezTo>
                    <a:pt x="126" y="52"/>
                    <a:pt x="129" y="49"/>
                    <a:pt x="133" y="47"/>
                  </a:cubicBezTo>
                  <a:lnTo>
                    <a:pt x="168" y="27"/>
                  </a:lnTo>
                  <a:cubicBezTo>
                    <a:pt x="173" y="24"/>
                    <a:pt x="178" y="22"/>
                    <a:pt x="184" y="20"/>
                  </a:cubicBezTo>
                  <a:lnTo>
                    <a:pt x="223" y="8"/>
                  </a:lnTo>
                  <a:cubicBezTo>
                    <a:pt x="228" y="6"/>
                    <a:pt x="233" y="5"/>
                    <a:pt x="239" y="5"/>
                  </a:cubicBezTo>
                  <a:lnTo>
                    <a:pt x="281" y="1"/>
                  </a:lnTo>
                  <a:cubicBezTo>
                    <a:pt x="286" y="0"/>
                    <a:pt x="291" y="0"/>
                    <a:pt x="296" y="1"/>
                  </a:cubicBezTo>
                  <a:lnTo>
                    <a:pt x="338" y="5"/>
                  </a:lnTo>
                  <a:cubicBezTo>
                    <a:pt x="343" y="5"/>
                    <a:pt x="349" y="6"/>
                    <a:pt x="354" y="8"/>
                  </a:cubicBezTo>
                  <a:lnTo>
                    <a:pt x="393" y="20"/>
                  </a:lnTo>
                  <a:cubicBezTo>
                    <a:pt x="399" y="22"/>
                    <a:pt x="404" y="24"/>
                    <a:pt x="409" y="27"/>
                  </a:cubicBezTo>
                  <a:lnTo>
                    <a:pt x="444" y="47"/>
                  </a:lnTo>
                  <a:cubicBezTo>
                    <a:pt x="448" y="49"/>
                    <a:pt x="451" y="52"/>
                    <a:pt x="455" y="54"/>
                  </a:cubicBezTo>
                  <a:lnTo>
                    <a:pt x="486" y="79"/>
                  </a:lnTo>
                  <a:cubicBezTo>
                    <a:pt x="490" y="82"/>
                    <a:pt x="493" y="86"/>
                    <a:pt x="497" y="90"/>
                  </a:cubicBezTo>
                  <a:lnTo>
                    <a:pt x="523" y="121"/>
                  </a:lnTo>
                  <a:cubicBezTo>
                    <a:pt x="526" y="125"/>
                    <a:pt x="529" y="130"/>
                    <a:pt x="532" y="134"/>
                  </a:cubicBezTo>
                  <a:lnTo>
                    <a:pt x="551" y="169"/>
                  </a:lnTo>
                  <a:cubicBezTo>
                    <a:pt x="553" y="174"/>
                    <a:pt x="555" y="179"/>
                    <a:pt x="557" y="184"/>
                  </a:cubicBezTo>
                  <a:lnTo>
                    <a:pt x="569" y="223"/>
                  </a:lnTo>
                  <a:cubicBezTo>
                    <a:pt x="571" y="228"/>
                    <a:pt x="572" y="233"/>
                    <a:pt x="572" y="239"/>
                  </a:cubicBezTo>
                  <a:lnTo>
                    <a:pt x="576" y="281"/>
                  </a:lnTo>
                  <a:close/>
                  <a:moveTo>
                    <a:pt x="413" y="254"/>
                  </a:moveTo>
                  <a:lnTo>
                    <a:pt x="416" y="270"/>
                  </a:lnTo>
                  <a:lnTo>
                    <a:pt x="404" y="231"/>
                  </a:lnTo>
                  <a:lnTo>
                    <a:pt x="410" y="246"/>
                  </a:lnTo>
                  <a:lnTo>
                    <a:pt x="391" y="211"/>
                  </a:lnTo>
                  <a:lnTo>
                    <a:pt x="400" y="224"/>
                  </a:lnTo>
                  <a:lnTo>
                    <a:pt x="374" y="193"/>
                  </a:lnTo>
                  <a:lnTo>
                    <a:pt x="385" y="204"/>
                  </a:lnTo>
                  <a:lnTo>
                    <a:pt x="354" y="179"/>
                  </a:lnTo>
                  <a:lnTo>
                    <a:pt x="365" y="186"/>
                  </a:lnTo>
                  <a:lnTo>
                    <a:pt x="330" y="166"/>
                  </a:lnTo>
                  <a:lnTo>
                    <a:pt x="346" y="173"/>
                  </a:lnTo>
                  <a:lnTo>
                    <a:pt x="307" y="161"/>
                  </a:lnTo>
                  <a:lnTo>
                    <a:pt x="323" y="164"/>
                  </a:lnTo>
                  <a:lnTo>
                    <a:pt x="281" y="160"/>
                  </a:lnTo>
                  <a:lnTo>
                    <a:pt x="296" y="160"/>
                  </a:lnTo>
                  <a:lnTo>
                    <a:pt x="254" y="164"/>
                  </a:lnTo>
                  <a:lnTo>
                    <a:pt x="270" y="161"/>
                  </a:lnTo>
                  <a:lnTo>
                    <a:pt x="231" y="173"/>
                  </a:lnTo>
                  <a:lnTo>
                    <a:pt x="247" y="166"/>
                  </a:lnTo>
                  <a:lnTo>
                    <a:pt x="212" y="186"/>
                  </a:lnTo>
                  <a:lnTo>
                    <a:pt x="223" y="179"/>
                  </a:lnTo>
                  <a:lnTo>
                    <a:pt x="192" y="204"/>
                  </a:lnTo>
                  <a:lnTo>
                    <a:pt x="204" y="192"/>
                  </a:lnTo>
                  <a:lnTo>
                    <a:pt x="179" y="223"/>
                  </a:lnTo>
                  <a:lnTo>
                    <a:pt x="186" y="212"/>
                  </a:lnTo>
                  <a:lnTo>
                    <a:pt x="166" y="247"/>
                  </a:lnTo>
                  <a:lnTo>
                    <a:pt x="173" y="231"/>
                  </a:lnTo>
                  <a:lnTo>
                    <a:pt x="161" y="270"/>
                  </a:lnTo>
                  <a:lnTo>
                    <a:pt x="164" y="254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4" y="323"/>
                  </a:lnTo>
                  <a:lnTo>
                    <a:pt x="161" y="307"/>
                  </a:lnTo>
                  <a:lnTo>
                    <a:pt x="173" y="346"/>
                  </a:lnTo>
                  <a:lnTo>
                    <a:pt x="166" y="330"/>
                  </a:lnTo>
                  <a:lnTo>
                    <a:pt x="186" y="365"/>
                  </a:lnTo>
                  <a:lnTo>
                    <a:pt x="179" y="354"/>
                  </a:lnTo>
                  <a:lnTo>
                    <a:pt x="204" y="385"/>
                  </a:lnTo>
                  <a:lnTo>
                    <a:pt x="193" y="374"/>
                  </a:lnTo>
                  <a:lnTo>
                    <a:pt x="224" y="400"/>
                  </a:lnTo>
                  <a:lnTo>
                    <a:pt x="211" y="391"/>
                  </a:lnTo>
                  <a:lnTo>
                    <a:pt x="246" y="410"/>
                  </a:lnTo>
                  <a:lnTo>
                    <a:pt x="231" y="404"/>
                  </a:lnTo>
                  <a:lnTo>
                    <a:pt x="270" y="416"/>
                  </a:lnTo>
                  <a:lnTo>
                    <a:pt x="254" y="413"/>
                  </a:lnTo>
                  <a:lnTo>
                    <a:pt x="296" y="417"/>
                  </a:lnTo>
                  <a:lnTo>
                    <a:pt x="281" y="417"/>
                  </a:lnTo>
                  <a:lnTo>
                    <a:pt x="323" y="413"/>
                  </a:lnTo>
                  <a:lnTo>
                    <a:pt x="307" y="416"/>
                  </a:lnTo>
                  <a:lnTo>
                    <a:pt x="346" y="404"/>
                  </a:lnTo>
                  <a:lnTo>
                    <a:pt x="331" y="410"/>
                  </a:lnTo>
                  <a:lnTo>
                    <a:pt x="366" y="391"/>
                  </a:lnTo>
                  <a:lnTo>
                    <a:pt x="353" y="400"/>
                  </a:lnTo>
                  <a:lnTo>
                    <a:pt x="384" y="374"/>
                  </a:lnTo>
                  <a:lnTo>
                    <a:pt x="374" y="384"/>
                  </a:lnTo>
                  <a:lnTo>
                    <a:pt x="400" y="353"/>
                  </a:lnTo>
                  <a:lnTo>
                    <a:pt x="391" y="366"/>
                  </a:lnTo>
                  <a:lnTo>
                    <a:pt x="410" y="331"/>
                  </a:lnTo>
                  <a:lnTo>
                    <a:pt x="404" y="346"/>
                  </a:lnTo>
                  <a:lnTo>
                    <a:pt x="416" y="307"/>
                  </a:lnTo>
                  <a:lnTo>
                    <a:pt x="413" y="323"/>
                  </a:lnTo>
                  <a:lnTo>
                    <a:pt x="417" y="281"/>
                  </a:lnTo>
                  <a:lnTo>
                    <a:pt x="417" y="296"/>
                  </a:lnTo>
                  <a:lnTo>
                    <a:pt x="413" y="254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71" name="Freeform 504"/>
            <p:cNvSpPr>
              <a:spLocks noEditPoints="1"/>
            </p:cNvSpPr>
            <p:nvPr/>
          </p:nvSpPr>
          <p:spPr bwMode="auto">
            <a:xfrm>
              <a:off x="2770" y="2034"/>
              <a:ext cx="106" cy="103"/>
            </a:xfrm>
            <a:custGeom>
              <a:avLst/>
              <a:gdLst>
                <a:gd name="T0" fmla="*/ 1521 w 1535"/>
                <a:gd name="T1" fmla="*/ 908 h 1519"/>
                <a:gd name="T2" fmla="*/ 1472 w 1535"/>
                <a:gd name="T3" fmla="*/ 1063 h 1519"/>
                <a:gd name="T4" fmla="*/ 1316 w 1535"/>
                <a:gd name="T5" fmla="*/ 1292 h 1519"/>
                <a:gd name="T6" fmla="*/ 1190 w 1535"/>
                <a:gd name="T7" fmla="*/ 1394 h 1519"/>
                <a:gd name="T8" fmla="*/ 999 w 1535"/>
                <a:gd name="T9" fmla="*/ 1484 h 1519"/>
                <a:gd name="T10" fmla="*/ 772 w 1535"/>
                <a:gd name="T11" fmla="*/ 1519 h 1519"/>
                <a:gd name="T12" fmla="*/ 543 w 1535"/>
                <a:gd name="T13" fmla="*/ 1486 h 1519"/>
                <a:gd name="T14" fmla="*/ 345 w 1535"/>
                <a:gd name="T15" fmla="*/ 1394 h 1519"/>
                <a:gd name="T16" fmla="*/ 220 w 1535"/>
                <a:gd name="T17" fmla="*/ 1292 h 1519"/>
                <a:gd name="T18" fmla="*/ 63 w 1535"/>
                <a:gd name="T19" fmla="*/ 1063 h 1519"/>
                <a:gd name="T20" fmla="*/ 16 w 1535"/>
                <a:gd name="T21" fmla="*/ 917 h 1519"/>
                <a:gd name="T22" fmla="*/ 4 w 1535"/>
                <a:gd name="T23" fmla="*/ 686 h 1519"/>
                <a:gd name="T24" fmla="*/ 58 w 1535"/>
                <a:gd name="T25" fmla="*/ 468 h 1519"/>
                <a:gd name="T26" fmla="*/ 135 w 1535"/>
                <a:gd name="T27" fmla="*/ 328 h 1519"/>
                <a:gd name="T28" fmla="*/ 332 w 1535"/>
                <a:gd name="T29" fmla="*/ 134 h 1519"/>
                <a:gd name="T30" fmla="*/ 535 w 1535"/>
                <a:gd name="T31" fmla="*/ 35 h 1519"/>
                <a:gd name="T32" fmla="*/ 763 w 1535"/>
                <a:gd name="T33" fmla="*/ 0 h 1519"/>
                <a:gd name="T34" fmla="*/ 992 w 1535"/>
                <a:gd name="T35" fmla="*/ 33 h 1519"/>
                <a:gd name="T36" fmla="*/ 1203 w 1535"/>
                <a:gd name="T37" fmla="*/ 133 h 1519"/>
                <a:gd name="T38" fmla="*/ 1400 w 1535"/>
                <a:gd name="T39" fmla="*/ 328 h 1519"/>
                <a:gd name="T40" fmla="*/ 1476 w 1535"/>
                <a:gd name="T41" fmla="*/ 468 h 1519"/>
                <a:gd name="T42" fmla="*/ 1531 w 1535"/>
                <a:gd name="T43" fmla="*/ 679 h 1519"/>
                <a:gd name="T44" fmla="*/ 1364 w 1535"/>
                <a:gd name="T45" fmla="*/ 643 h 1519"/>
                <a:gd name="T46" fmla="*/ 1331 w 1535"/>
                <a:gd name="T47" fmla="*/ 534 h 1519"/>
                <a:gd name="T48" fmla="*/ 1193 w 1535"/>
                <a:gd name="T49" fmla="*/ 330 h 1519"/>
                <a:gd name="T50" fmla="*/ 1115 w 1535"/>
                <a:gd name="T51" fmla="*/ 266 h 1519"/>
                <a:gd name="T52" fmla="*/ 895 w 1535"/>
                <a:gd name="T53" fmla="*/ 173 h 1519"/>
                <a:gd name="T54" fmla="*/ 709 w 1535"/>
                <a:gd name="T55" fmla="*/ 163 h 1519"/>
                <a:gd name="T56" fmla="*/ 537 w 1535"/>
                <a:gd name="T57" fmla="*/ 204 h 1519"/>
                <a:gd name="T58" fmla="*/ 332 w 1535"/>
                <a:gd name="T59" fmla="*/ 340 h 1519"/>
                <a:gd name="T60" fmla="*/ 267 w 1535"/>
                <a:gd name="T61" fmla="*/ 418 h 1519"/>
                <a:gd name="T62" fmla="*/ 188 w 1535"/>
                <a:gd name="T63" fmla="*/ 578 h 1519"/>
                <a:gd name="T64" fmla="*/ 159 w 1535"/>
                <a:gd name="T65" fmla="*/ 755 h 1519"/>
                <a:gd name="T66" fmla="*/ 186 w 1535"/>
                <a:gd name="T67" fmla="*/ 934 h 1519"/>
                <a:gd name="T68" fmla="*/ 267 w 1535"/>
                <a:gd name="T69" fmla="*/ 1101 h 1519"/>
                <a:gd name="T70" fmla="*/ 332 w 1535"/>
                <a:gd name="T71" fmla="*/ 1179 h 1519"/>
                <a:gd name="T72" fmla="*/ 537 w 1535"/>
                <a:gd name="T73" fmla="*/ 1316 h 1519"/>
                <a:gd name="T74" fmla="*/ 640 w 1535"/>
                <a:gd name="T75" fmla="*/ 1346 h 1519"/>
                <a:gd name="T76" fmla="*/ 826 w 1535"/>
                <a:gd name="T77" fmla="*/ 1356 h 1519"/>
                <a:gd name="T78" fmla="*/ 1009 w 1535"/>
                <a:gd name="T79" fmla="*/ 1311 h 1519"/>
                <a:gd name="T80" fmla="*/ 1102 w 1535"/>
                <a:gd name="T81" fmla="*/ 1261 h 1519"/>
                <a:gd name="T82" fmla="*/ 1277 w 1535"/>
                <a:gd name="T83" fmla="*/ 1088 h 1519"/>
                <a:gd name="T84" fmla="*/ 1326 w 1535"/>
                <a:gd name="T85" fmla="*/ 997 h 1519"/>
                <a:gd name="T86" fmla="*/ 1372 w 1535"/>
                <a:gd name="T87" fmla="*/ 825 h 1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35" h="1519">
                  <a:moveTo>
                    <a:pt x="1535" y="755"/>
                  </a:moveTo>
                  <a:lnTo>
                    <a:pt x="1531" y="834"/>
                  </a:lnTo>
                  <a:lnTo>
                    <a:pt x="1521" y="908"/>
                  </a:lnTo>
                  <a:lnTo>
                    <a:pt x="1502" y="982"/>
                  </a:lnTo>
                  <a:lnTo>
                    <a:pt x="1477" y="1052"/>
                  </a:lnTo>
                  <a:cubicBezTo>
                    <a:pt x="1475" y="1056"/>
                    <a:pt x="1474" y="1059"/>
                    <a:pt x="1472" y="1063"/>
                  </a:cubicBezTo>
                  <a:lnTo>
                    <a:pt x="1409" y="1178"/>
                  </a:lnTo>
                  <a:cubicBezTo>
                    <a:pt x="1406" y="1182"/>
                    <a:pt x="1403" y="1187"/>
                    <a:pt x="1400" y="1191"/>
                  </a:cubicBezTo>
                  <a:lnTo>
                    <a:pt x="1316" y="1292"/>
                  </a:lnTo>
                  <a:cubicBezTo>
                    <a:pt x="1313" y="1296"/>
                    <a:pt x="1309" y="1299"/>
                    <a:pt x="1305" y="1303"/>
                  </a:cubicBezTo>
                  <a:lnTo>
                    <a:pt x="1203" y="1386"/>
                  </a:lnTo>
                  <a:cubicBezTo>
                    <a:pt x="1199" y="1389"/>
                    <a:pt x="1195" y="1392"/>
                    <a:pt x="1190" y="1394"/>
                  </a:cubicBezTo>
                  <a:lnTo>
                    <a:pt x="1073" y="1457"/>
                  </a:lnTo>
                  <a:cubicBezTo>
                    <a:pt x="1070" y="1459"/>
                    <a:pt x="1066" y="1461"/>
                    <a:pt x="1062" y="1462"/>
                  </a:cubicBezTo>
                  <a:lnTo>
                    <a:pt x="999" y="1484"/>
                  </a:lnTo>
                  <a:lnTo>
                    <a:pt x="926" y="1503"/>
                  </a:lnTo>
                  <a:lnTo>
                    <a:pt x="849" y="1515"/>
                  </a:lnTo>
                  <a:lnTo>
                    <a:pt x="772" y="1519"/>
                  </a:lnTo>
                  <a:lnTo>
                    <a:pt x="693" y="1515"/>
                  </a:lnTo>
                  <a:lnTo>
                    <a:pt x="617" y="1505"/>
                  </a:lnTo>
                  <a:lnTo>
                    <a:pt x="543" y="1486"/>
                  </a:lnTo>
                  <a:lnTo>
                    <a:pt x="473" y="1462"/>
                  </a:lnTo>
                  <a:cubicBezTo>
                    <a:pt x="469" y="1461"/>
                    <a:pt x="465" y="1459"/>
                    <a:pt x="462" y="1457"/>
                  </a:cubicBezTo>
                  <a:lnTo>
                    <a:pt x="345" y="1394"/>
                  </a:lnTo>
                  <a:cubicBezTo>
                    <a:pt x="340" y="1391"/>
                    <a:pt x="336" y="1389"/>
                    <a:pt x="332" y="1385"/>
                  </a:cubicBezTo>
                  <a:lnTo>
                    <a:pt x="231" y="1302"/>
                  </a:lnTo>
                  <a:cubicBezTo>
                    <a:pt x="227" y="1299"/>
                    <a:pt x="223" y="1296"/>
                    <a:pt x="220" y="1292"/>
                  </a:cubicBezTo>
                  <a:lnTo>
                    <a:pt x="135" y="1191"/>
                  </a:lnTo>
                  <a:cubicBezTo>
                    <a:pt x="132" y="1187"/>
                    <a:pt x="129" y="1183"/>
                    <a:pt x="126" y="1178"/>
                  </a:cubicBezTo>
                  <a:lnTo>
                    <a:pt x="63" y="1063"/>
                  </a:lnTo>
                  <a:cubicBezTo>
                    <a:pt x="61" y="1059"/>
                    <a:pt x="60" y="1056"/>
                    <a:pt x="58" y="1052"/>
                  </a:cubicBezTo>
                  <a:lnTo>
                    <a:pt x="35" y="989"/>
                  </a:lnTo>
                  <a:lnTo>
                    <a:pt x="16" y="917"/>
                  </a:lnTo>
                  <a:lnTo>
                    <a:pt x="4" y="841"/>
                  </a:lnTo>
                  <a:lnTo>
                    <a:pt x="0" y="764"/>
                  </a:lnTo>
                  <a:lnTo>
                    <a:pt x="4" y="686"/>
                  </a:lnTo>
                  <a:lnTo>
                    <a:pt x="14" y="611"/>
                  </a:lnTo>
                  <a:lnTo>
                    <a:pt x="33" y="537"/>
                  </a:lnTo>
                  <a:lnTo>
                    <a:pt x="58" y="468"/>
                  </a:lnTo>
                  <a:cubicBezTo>
                    <a:pt x="60" y="464"/>
                    <a:pt x="61" y="461"/>
                    <a:pt x="63" y="457"/>
                  </a:cubicBezTo>
                  <a:lnTo>
                    <a:pt x="126" y="341"/>
                  </a:lnTo>
                  <a:cubicBezTo>
                    <a:pt x="129" y="337"/>
                    <a:pt x="132" y="332"/>
                    <a:pt x="135" y="328"/>
                  </a:cubicBezTo>
                  <a:lnTo>
                    <a:pt x="220" y="227"/>
                  </a:lnTo>
                  <a:cubicBezTo>
                    <a:pt x="223" y="223"/>
                    <a:pt x="227" y="220"/>
                    <a:pt x="231" y="217"/>
                  </a:cubicBezTo>
                  <a:lnTo>
                    <a:pt x="332" y="134"/>
                  </a:lnTo>
                  <a:cubicBezTo>
                    <a:pt x="336" y="130"/>
                    <a:pt x="340" y="127"/>
                    <a:pt x="345" y="125"/>
                  </a:cubicBezTo>
                  <a:lnTo>
                    <a:pt x="462" y="63"/>
                  </a:lnTo>
                  <a:lnTo>
                    <a:pt x="535" y="35"/>
                  </a:lnTo>
                  <a:lnTo>
                    <a:pt x="609" y="16"/>
                  </a:lnTo>
                  <a:lnTo>
                    <a:pt x="686" y="4"/>
                  </a:lnTo>
                  <a:lnTo>
                    <a:pt x="763" y="0"/>
                  </a:lnTo>
                  <a:lnTo>
                    <a:pt x="842" y="4"/>
                  </a:lnTo>
                  <a:lnTo>
                    <a:pt x="918" y="14"/>
                  </a:lnTo>
                  <a:lnTo>
                    <a:pt x="992" y="33"/>
                  </a:lnTo>
                  <a:lnTo>
                    <a:pt x="1063" y="58"/>
                  </a:lnTo>
                  <a:lnTo>
                    <a:pt x="1190" y="125"/>
                  </a:lnTo>
                  <a:cubicBezTo>
                    <a:pt x="1195" y="127"/>
                    <a:pt x="1199" y="130"/>
                    <a:pt x="1203" y="133"/>
                  </a:cubicBezTo>
                  <a:lnTo>
                    <a:pt x="1305" y="216"/>
                  </a:lnTo>
                  <a:cubicBezTo>
                    <a:pt x="1309" y="220"/>
                    <a:pt x="1313" y="223"/>
                    <a:pt x="1316" y="227"/>
                  </a:cubicBezTo>
                  <a:lnTo>
                    <a:pt x="1400" y="328"/>
                  </a:lnTo>
                  <a:cubicBezTo>
                    <a:pt x="1403" y="332"/>
                    <a:pt x="1406" y="337"/>
                    <a:pt x="1409" y="341"/>
                  </a:cubicBezTo>
                  <a:lnTo>
                    <a:pt x="1472" y="457"/>
                  </a:lnTo>
                  <a:cubicBezTo>
                    <a:pt x="1474" y="461"/>
                    <a:pt x="1475" y="464"/>
                    <a:pt x="1476" y="468"/>
                  </a:cubicBezTo>
                  <a:lnTo>
                    <a:pt x="1499" y="530"/>
                  </a:lnTo>
                  <a:lnTo>
                    <a:pt x="1519" y="602"/>
                  </a:lnTo>
                  <a:lnTo>
                    <a:pt x="1531" y="679"/>
                  </a:lnTo>
                  <a:lnTo>
                    <a:pt x="1535" y="755"/>
                  </a:lnTo>
                  <a:close/>
                  <a:moveTo>
                    <a:pt x="1372" y="702"/>
                  </a:moveTo>
                  <a:lnTo>
                    <a:pt x="1364" y="643"/>
                  </a:lnTo>
                  <a:lnTo>
                    <a:pt x="1349" y="585"/>
                  </a:lnTo>
                  <a:lnTo>
                    <a:pt x="1326" y="523"/>
                  </a:lnTo>
                  <a:lnTo>
                    <a:pt x="1331" y="534"/>
                  </a:lnTo>
                  <a:lnTo>
                    <a:pt x="1268" y="418"/>
                  </a:lnTo>
                  <a:lnTo>
                    <a:pt x="1277" y="431"/>
                  </a:lnTo>
                  <a:lnTo>
                    <a:pt x="1193" y="330"/>
                  </a:lnTo>
                  <a:lnTo>
                    <a:pt x="1204" y="341"/>
                  </a:lnTo>
                  <a:lnTo>
                    <a:pt x="1102" y="258"/>
                  </a:lnTo>
                  <a:lnTo>
                    <a:pt x="1115" y="266"/>
                  </a:lnTo>
                  <a:lnTo>
                    <a:pt x="1008" y="209"/>
                  </a:lnTo>
                  <a:lnTo>
                    <a:pt x="953" y="188"/>
                  </a:lnTo>
                  <a:lnTo>
                    <a:pt x="895" y="173"/>
                  </a:lnTo>
                  <a:lnTo>
                    <a:pt x="833" y="163"/>
                  </a:lnTo>
                  <a:lnTo>
                    <a:pt x="772" y="159"/>
                  </a:lnTo>
                  <a:lnTo>
                    <a:pt x="709" y="163"/>
                  </a:lnTo>
                  <a:lnTo>
                    <a:pt x="648" y="171"/>
                  </a:lnTo>
                  <a:lnTo>
                    <a:pt x="590" y="186"/>
                  </a:lnTo>
                  <a:lnTo>
                    <a:pt x="537" y="204"/>
                  </a:lnTo>
                  <a:lnTo>
                    <a:pt x="420" y="266"/>
                  </a:lnTo>
                  <a:lnTo>
                    <a:pt x="433" y="257"/>
                  </a:lnTo>
                  <a:lnTo>
                    <a:pt x="332" y="340"/>
                  </a:lnTo>
                  <a:lnTo>
                    <a:pt x="343" y="330"/>
                  </a:lnTo>
                  <a:lnTo>
                    <a:pt x="258" y="431"/>
                  </a:lnTo>
                  <a:lnTo>
                    <a:pt x="267" y="418"/>
                  </a:lnTo>
                  <a:lnTo>
                    <a:pt x="204" y="534"/>
                  </a:lnTo>
                  <a:lnTo>
                    <a:pt x="208" y="523"/>
                  </a:lnTo>
                  <a:lnTo>
                    <a:pt x="188" y="578"/>
                  </a:lnTo>
                  <a:lnTo>
                    <a:pt x="173" y="634"/>
                  </a:lnTo>
                  <a:lnTo>
                    <a:pt x="163" y="695"/>
                  </a:lnTo>
                  <a:lnTo>
                    <a:pt x="159" y="755"/>
                  </a:lnTo>
                  <a:lnTo>
                    <a:pt x="163" y="818"/>
                  </a:lnTo>
                  <a:lnTo>
                    <a:pt x="171" y="876"/>
                  </a:lnTo>
                  <a:lnTo>
                    <a:pt x="186" y="934"/>
                  </a:lnTo>
                  <a:lnTo>
                    <a:pt x="209" y="997"/>
                  </a:lnTo>
                  <a:lnTo>
                    <a:pt x="204" y="986"/>
                  </a:lnTo>
                  <a:lnTo>
                    <a:pt x="267" y="1101"/>
                  </a:lnTo>
                  <a:lnTo>
                    <a:pt x="258" y="1088"/>
                  </a:lnTo>
                  <a:lnTo>
                    <a:pt x="343" y="1189"/>
                  </a:lnTo>
                  <a:lnTo>
                    <a:pt x="332" y="1179"/>
                  </a:lnTo>
                  <a:lnTo>
                    <a:pt x="433" y="1262"/>
                  </a:lnTo>
                  <a:lnTo>
                    <a:pt x="420" y="1253"/>
                  </a:lnTo>
                  <a:lnTo>
                    <a:pt x="537" y="1316"/>
                  </a:lnTo>
                  <a:lnTo>
                    <a:pt x="526" y="1311"/>
                  </a:lnTo>
                  <a:lnTo>
                    <a:pt x="582" y="1331"/>
                  </a:lnTo>
                  <a:lnTo>
                    <a:pt x="640" y="1346"/>
                  </a:lnTo>
                  <a:lnTo>
                    <a:pt x="702" y="1356"/>
                  </a:lnTo>
                  <a:lnTo>
                    <a:pt x="763" y="1360"/>
                  </a:lnTo>
                  <a:lnTo>
                    <a:pt x="826" y="1356"/>
                  </a:lnTo>
                  <a:lnTo>
                    <a:pt x="887" y="1348"/>
                  </a:lnTo>
                  <a:lnTo>
                    <a:pt x="946" y="1333"/>
                  </a:lnTo>
                  <a:lnTo>
                    <a:pt x="1009" y="1311"/>
                  </a:lnTo>
                  <a:lnTo>
                    <a:pt x="998" y="1316"/>
                  </a:lnTo>
                  <a:lnTo>
                    <a:pt x="1115" y="1253"/>
                  </a:lnTo>
                  <a:lnTo>
                    <a:pt x="1102" y="1261"/>
                  </a:lnTo>
                  <a:lnTo>
                    <a:pt x="1204" y="1178"/>
                  </a:lnTo>
                  <a:lnTo>
                    <a:pt x="1193" y="1189"/>
                  </a:lnTo>
                  <a:lnTo>
                    <a:pt x="1277" y="1088"/>
                  </a:lnTo>
                  <a:lnTo>
                    <a:pt x="1268" y="1101"/>
                  </a:lnTo>
                  <a:lnTo>
                    <a:pt x="1331" y="986"/>
                  </a:lnTo>
                  <a:lnTo>
                    <a:pt x="1326" y="997"/>
                  </a:lnTo>
                  <a:lnTo>
                    <a:pt x="1347" y="941"/>
                  </a:lnTo>
                  <a:lnTo>
                    <a:pt x="1362" y="885"/>
                  </a:lnTo>
                  <a:lnTo>
                    <a:pt x="1372" y="825"/>
                  </a:lnTo>
                  <a:lnTo>
                    <a:pt x="1376" y="764"/>
                  </a:lnTo>
                  <a:lnTo>
                    <a:pt x="1372" y="702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72" name="Freeform 505"/>
            <p:cNvSpPr>
              <a:spLocks noEditPoints="1"/>
            </p:cNvSpPr>
            <p:nvPr/>
          </p:nvSpPr>
          <p:spPr bwMode="auto">
            <a:xfrm>
              <a:off x="2855" y="2045"/>
              <a:ext cx="43" cy="42"/>
            </a:xfrm>
            <a:custGeom>
              <a:avLst/>
              <a:gdLst>
                <a:gd name="T0" fmla="*/ 619 w 625"/>
                <a:gd name="T1" fmla="*/ 368 h 625"/>
                <a:gd name="T2" fmla="*/ 597 w 625"/>
                <a:gd name="T3" fmla="*/ 441 h 625"/>
                <a:gd name="T4" fmla="*/ 537 w 625"/>
                <a:gd name="T5" fmla="*/ 528 h 625"/>
                <a:gd name="T6" fmla="*/ 480 w 625"/>
                <a:gd name="T7" fmla="*/ 576 h 625"/>
                <a:gd name="T8" fmla="*/ 382 w 625"/>
                <a:gd name="T9" fmla="*/ 616 h 625"/>
                <a:gd name="T10" fmla="*/ 304 w 625"/>
                <a:gd name="T11" fmla="*/ 624 h 625"/>
                <a:gd name="T12" fmla="*/ 199 w 625"/>
                <a:gd name="T13" fmla="*/ 603 h 625"/>
                <a:gd name="T14" fmla="*/ 131 w 625"/>
                <a:gd name="T15" fmla="*/ 566 h 625"/>
                <a:gd name="T16" fmla="*/ 59 w 625"/>
                <a:gd name="T17" fmla="*/ 493 h 625"/>
                <a:gd name="T18" fmla="*/ 22 w 625"/>
                <a:gd name="T19" fmla="*/ 426 h 625"/>
                <a:gd name="T20" fmla="*/ 1 w 625"/>
                <a:gd name="T21" fmla="*/ 321 h 625"/>
                <a:gd name="T22" fmla="*/ 9 w 625"/>
                <a:gd name="T23" fmla="*/ 242 h 625"/>
                <a:gd name="T24" fmla="*/ 50 w 625"/>
                <a:gd name="T25" fmla="*/ 144 h 625"/>
                <a:gd name="T26" fmla="*/ 98 w 625"/>
                <a:gd name="T27" fmla="*/ 87 h 625"/>
                <a:gd name="T28" fmla="*/ 184 w 625"/>
                <a:gd name="T29" fmla="*/ 28 h 625"/>
                <a:gd name="T30" fmla="*/ 257 w 625"/>
                <a:gd name="T31" fmla="*/ 6 h 625"/>
                <a:gd name="T32" fmla="*/ 368 w 625"/>
                <a:gd name="T33" fmla="*/ 6 h 625"/>
                <a:gd name="T34" fmla="*/ 443 w 625"/>
                <a:gd name="T35" fmla="*/ 29 h 625"/>
                <a:gd name="T36" fmla="*/ 527 w 625"/>
                <a:gd name="T37" fmla="*/ 87 h 625"/>
                <a:gd name="T38" fmla="*/ 576 w 625"/>
                <a:gd name="T39" fmla="*/ 145 h 625"/>
                <a:gd name="T40" fmla="*/ 616 w 625"/>
                <a:gd name="T41" fmla="*/ 242 h 625"/>
                <a:gd name="T42" fmla="*/ 460 w 625"/>
                <a:gd name="T43" fmla="*/ 274 h 625"/>
                <a:gd name="T44" fmla="*/ 456 w 625"/>
                <a:gd name="T45" fmla="*/ 260 h 625"/>
                <a:gd name="T46" fmla="*/ 416 w 625"/>
                <a:gd name="T47" fmla="*/ 200 h 625"/>
                <a:gd name="T48" fmla="*/ 403 w 625"/>
                <a:gd name="T49" fmla="*/ 190 h 625"/>
                <a:gd name="T50" fmla="*/ 337 w 625"/>
                <a:gd name="T51" fmla="*/ 162 h 625"/>
                <a:gd name="T52" fmla="*/ 321 w 625"/>
                <a:gd name="T53" fmla="*/ 160 h 625"/>
                <a:gd name="T54" fmla="*/ 246 w 625"/>
                <a:gd name="T55" fmla="*/ 175 h 625"/>
                <a:gd name="T56" fmla="*/ 233 w 625"/>
                <a:gd name="T57" fmla="*/ 182 h 625"/>
                <a:gd name="T58" fmla="*/ 182 w 625"/>
                <a:gd name="T59" fmla="*/ 233 h 625"/>
                <a:gd name="T60" fmla="*/ 175 w 625"/>
                <a:gd name="T61" fmla="*/ 246 h 625"/>
                <a:gd name="T62" fmla="*/ 160 w 625"/>
                <a:gd name="T63" fmla="*/ 321 h 625"/>
                <a:gd name="T64" fmla="*/ 162 w 625"/>
                <a:gd name="T65" fmla="*/ 337 h 625"/>
                <a:gd name="T66" fmla="*/ 190 w 625"/>
                <a:gd name="T67" fmla="*/ 403 h 625"/>
                <a:gd name="T68" fmla="*/ 200 w 625"/>
                <a:gd name="T69" fmla="*/ 416 h 625"/>
                <a:gd name="T70" fmla="*/ 260 w 625"/>
                <a:gd name="T71" fmla="*/ 456 h 625"/>
                <a:gd name="T72" fmla="*/ 274 w 625"/>
                <a:gd name="T73" fmla="*/ 460 h 625"/>
                <a:gd name="T74" fmla="*/ 351 w 625"/>
                <a:gd name="T75" fmla="*/ 460 h 625"/>
                <a:gd name="T76" fmla="*/ 366 w 625"/>
                <a:gd name="T77" fmla="*/ 456 h 625"/>
                <a:gd name="T78" fmla="*/ 425 w 625"/>
                <a:gd name="T79" fmla="*/ 416 h 625"/>
                <a:gd name="T80" fmla="*/ 435 w 625"/>
                <a:gd name="T81" fmla="*/ 405 h 625"/>
                <a:gd name="T82" fmla="*/ 463 w 625"/>
                <a:gd name="T83" fmla="*/ 337 h 625"/>
                <a:gd name="T84" fmla="*/ 465 w 625"/>
                <a:gd name="T85" fmla="*/ 321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25" h="625">
                  <a:moveTo>
                    <a:pt x="624" y="304"/>
                  </a:moveTo>
                  <a:cubicBezTo>
                    <a:pt x="625" y="310"/>
                    <a:pt x="625" y="315"/>
                    <a:pt x="624" y="321"/>
                  </a:cubicBezTo>
                  <a:lnTo>
                    <a:pt x="619" y="368"/>
                  </a:lnTo>
                  <a:cubicBezTo>
                    <a:pt x="619" y="373"/>
                    <a:pt x="618" y="377"/>
                    <a:pt x="616" y="382"/>
                  </a:cubicBezTo>
                  <a:lnTo>
                    <a:pt x="603" y="426"/>
                  </a:lnTo>
                  <a:cubicBezTo>
                    <a:pt x="602" y="431"/>
                    <a:pt x="600" y="437"/>
                    <a:pt x="597" y="441"/>
                  </a:cubicBezTo>
                  <a:lnTo>
                    <a:pt x="576" y="480"/>
                  </a:lnTo>
                  <a:cubicBezTo>
                    <a:pt x="573" y="485"/>
                    <a:pt x="570" y="490"/>
                    <a:pt x="566" y="494"/>
                  </a:cubicBezTo>
                  <a:lnTo>
                    <a:pt x="537" y="528"/>
                  </a:lnTo>
                  <a:cubicBezTo>
                    <a:pt x="535" y="532"/>
                    <a:pt x="532" y="535"/>
                    <a:pt x="528" y="537"/>
                  </a:cubicBezTo>
                  <a:lnTo>
                    <a:pt x="494" y="566"/>
                  </a:lnTo>
                  <a:cubicBezTo>
                    <a:pt x="490" y="570"/>
                    <a:pt x="485" y="573"/>
                    <a:pt x="480" y="576"/>
                  </a:cubicBezTo>
                  <a:lnTo>
                    <a:pt x="441" y="597"/>
                  </a:lnTo>
                  <a:cubicBezTo>
                    <a:pt x="437" y="600"/>
                    <a:pt x="431" y="602"/>
                    <a:pt x="426" y="603"/>
                  </a:cubicBezTo>
                  <a:lnTo>
                    <a:pt x="382" y="616"/>
                  </a:lnTo>
                  <a:cubicBezTo>
                    <a:pt x="378" y="618"/>
                    <a:pt x="373" y="619"/>
                    <a:pt x="368" y="619"/>
                  </a:cubicBezTo>
                  <a:lnTo>
                    <a:pt x="321" y="624"/>
                  </a:lnTo>
                  <a:cubicBezTo>
                    <a:pt x="315" y="625"/>
                    <a:pt x="310" y="625"/>
                    <a:pt x="304" y="624"/>
                  </a:cubicBezTo>
                  <a:lnTo>
                    <a:pt x="257" y="619"/>
                  </a:lnTo>
                  <a:cubicBezTo>
                    <a:pt x="252" y="618"/>
                    <a:pt x="247" y="617"/>
                    <a:pt x="242" y="616"/>
                  </a:cubicBezTo>
                  <a:lnTo>
                    <a:pt x="199" y="603"/>
                  </a:lnTo>
                  <a:cubicBezTo>
                    <a:pt x="194" y="602"/>
                    <a:pt x="190" y="600"/>
                    <a:pt x="185" y="597"/>
                  </a:cubicBezTo>
                  <a:lnTo>
                    <a:pt x="145" y="576"/>
                  </a:lnTo>
                  <a:cubicBezTo>
                    <a:pt x="140" y="574"/>
                    <a:pt x="135" y="570"/>
                    <a:pt x="131" y="566"/>
                  </a:cubicBezTo>
                  <a:lnTo>
                    <a:pt x="97" y="537"/>
                  </a:lnTo>
                  <a:cubicBezTo>
                    <a:pt x="93" y="534"/>
                    <a:pt x="90" y="531"/>
                    <a:pt x="87" y="527"/>
                  </a:cubicBezTo>
                  <a:lnTo>
                    <a:pt x="59" y="493"/>
                  </a:lnTo>
                  <a:cubicBezTo>
                    <a:pt x="56" y="490"/>
                    <a:pt x="53" y="486"/>
                    <a:pt x="51" y="482"/>
                  </a:cubicBezTo>
                  <a:lnTo>
                    <a:pt x="29" y="443"/>
                  </a:lnTo>
                  <a:cubicBezTo>
                    <a:pt x="26" y="438"/>
                    <a:pt x="23" y="432"/>
                    <a:pt x="22" y="426"/>
                  </a:cubicBezTo>
                  <a:lnTo>
                    <a:pt x="9" y="382"/>
                  </a:lnTo>
                  <a:cubicBezTo>
                    <a:pt x="7" y="378"/>
                    <a:pt x="6" y="373"/>
                    <a:pt x="6" y="368"/>
                  </a:cubicBezTo>
                  <a:lnTo>
                    <a:pt x="1" y="321"/>
                  </a:lnTo>
                  <a:cubicBezTo>
                    <a:pt x="0" y="315"/>
                    <a:pt x="0" y="310"/>
                    <a:pt x="1" y="304"/>
                  </a:cubicBezTo>
                  <a:lnTo>
                    <a:pt x="6" y="257"/>
                  </a:lnTo>
                  <a:cubicBezTo>
                    <a:pt x="6" y="252"/>
                    <a:pt x="7" y="247"/>
                    <a:pt x="9" y="242"/>
                  </a:cubicBezTo>
                  <a:lnTo>
                    <a:pt x="22" y="199"/>
                  </a:lnTo>
                  <a:cubicBezTo>
                    <a:pt x="24" y="194"/>
                    <a:pt x="26" y="189"/>
                    <a:pt x="28" y="184"/>
                  </a:cubicBezTo>
                  <a:lnTo>
                    <a:pt x="50" y="144"/>
                  </a:lnTo>
                  <a:cubicBezTo>
                    <a:pt x="53" y="140"/>
                    <a:pt x="56" y="135"/>
                    <a:pt x="59" y="132"/>
                  </a:cubicBezTo>
                  <a:lnTo>
                    <a:pt x="87" y="98"/>
                  </a:lnTo>
                  <a:cubicBezTo>
                    <a:pt x="90" y="94"/>
                    <a:pt x="94" y="90"/>
                    <a:pt x="98" y="87"/>
                  </a:cubicBezTo>
                  <a:lnTo>
                    <a:pt x="132" y="59"/>
                  </a:lnTo>
                  <a:cubicBezTo>
                    <a:pt x="135" y="56"/>
                    <a:pt x="140" y="53"/>
                    <a:pt x="144" y="50"/>
                  </a:cubicBezTo>
                  <a:lnTo>
                    <a:pt x="184" y="28"/>
                  </a:lnTo>
                  <a:cubicBezTo>
                    <a:pt x="189" y="26"/>
                    <a:pt x="194" y="24"/>
                    <a:pt x="199" y="22"/>
                  </a:cubicBezTo>
                  <a:lnTo>
                    <a:pt x="242" y="9"/>
                  </a:lnTo>
                  <a:cubicBezTo>
                    <a:pt x="247" y="7"/>
                    <a:pt x="252" y="6"/>
                    <a:pt x="257" y="6"/>
                  </a:cubicBezTo>
                  <a:lnTo>
                    <a:pt x="304" y="1"/>
                  </a:lnTo>
                  <a:cubicBezTo>
                    <a:pt x="310" y="0"/>
                    <a:pt x="315" y="0"/>
                    <a:pt x="321" y="1"/>
                  </a:cubicBezTo>
                  <a:lnTo>
                    <a:pt x="368" y="6"/>
                  </a:lnTo>
                  <a:cubicBezTo>
                    <a:pt x="373" y="6"/>
                    <a:pt x="377" y="7"/>
                    <a:pt x="382" y="9"/>
                  </a:cubicBezTo>
                  <a:lnTo>
                    <a:pt x="426" y="22"/>
                  </a:lnTo>
                  <a:cubicBezTo>
                    <a:pt x="432" y="23"/>
                    <a:pt x="438" y="26"/>
                    <a:pt x="443" y="29"/>
                  </a:cubicBezTo>
                  <a:lnTo>
                    <a:pt x="482" y="51"/>
                  </a:lnTo>
                  <a:cubicBezTo>
                    <a:pt x="486" y="53"/>
                    <a:pt x="490" y="56"/>
                    <a:pt x="493" y="59"/>
                  </a:cubicBezTo>
                  <a:lnTo>
                    <a:pt x="527" y="87"/>
                  </a:lnTo>
                  <a:cubicBezTo>
                    <a:pt x="531" y="90"/>
                    <a:pt x="534" y="93"/>
                    <a:pt x="537" y="97"/>
                  </a:cubicBezTo>
                  <a:lnTo>
                    <a:pt x="566" y="131"/>
                  </a:lnTo>
                  <a:cubicBezTo>
                    <a:pt x="570" y="135"/>
                    <a:pt x="574" y="140"/>
                    <a:pt x="576" y="145"/>
                  </a:cubicBezTo>
                  <a:lnTo>
                    <a:pt x="597" y="185"/>
                  </a:lnTo>
                  <a:cubicBezTo>
                    <a:pt x="600" y="190"/>
                    <a:pt x="602" y="194"/>
                    <a:pt x="603" y="199"/>
                  </a:cubicBezTo>
                  <a:lnTo>
                    <a:pt x="616" y="242"/>
                  </a:lnTo>
                  <a:cubicBezTo>
                    <a:pt x="617" y="247"/>
                    <a:pt x="618" y="252"/>
                    <a:pt x="619" y="257"/>
                  </a:cubicBezTo>
                  <a:lnTo>
                    <a:pt x="624" y="304"/>
                  </a:lnTo>
                  <a:close/>
                  <a:moveTo>
                    <a:pt x="460" y="274"/>
                  </a:moveTo>
                  <a:lnTo>
                    <a:pt x="463" y="289"/>
                  </a:lnTo>
                  <a:lnTo>
                    <a:pt x="450" y="246"/>
                  </a:lnTo>
                  <a:lnTo>
                    <a:pt x="456" y="260"/>
                  </a:lnTo>
                  <a:lnTo>
                    <a:pt x="435" y="220"/>
                  </a:lnTo>
                  <a:lnTo>
                    <a:pt x="445" y="234"/>
                  </a:lnTo>
                  <a:lnTo>
                    <a:pt x="416" y="200"/>
                  </a:lnTo>
                  <a:lnTo>
                    <a:pt x="426" y="210"/>
                  </a:lnTo>
                  <a:lnTo>
                    <a:pt x="392" y="182"/>
                  </a:lnTo>
                  <a:lnTo>
                    <a:pt x="403" y="190"/>
                  </a:lnTo>
                  <a:lnTo>
                    <a:pt x="364" y="168"/>
                  </a:lnTo>
                  <a:lnTo>
                    <a:pt x="381" y="175"/>
                  </a:lnTo>
                  <a:lnTo>
                    <a:pt x="337" y="162"/>
                  </a:lnTo>
                  <a:lnTo>
                    <a:pt x="351" y="165"/>
                  </a:lnTo>
                  <a:lnTo>
                    <a:pt x="304" y="160"/>
                  </a:lnTo>
                  <a:lnTo>
                    <a:pt x="321" y="160"/>
                  </a:lnTo>
                  <a:lnTo>
                    <a:pt x="274" y="165"/>
                  </a:lnTo>
                  <a:lnTo>
                    <a:pt x="289" y="162"/>
                  </a:lnTo>
                  <a:lnTo>
                    <a:pt x="246" y="175"/>
                  </a:lnTo>
                  <a:lnTo>
                    <a:pt x="261" y="169"/>
                  </a:lnTo>
                  <a:lnTo>
                    <a:pt x="221" y="191"/>
                  </a:lnTo>
                  <a:lnTo>
                    <a:pt x="233" y="182"/>
                  </a:lnTo>
                  <a:lnTo>
                    <a:pt x="199" y="210"/>
                  </a:lnTo>
                  <a:lnTo>
                    <a:pt x="210" y="199"/>
                  </a:lnTo>
                  <a:lnTo>
                    <a:pt x="182" y="233"/>
                  </a:lnTo>
                  <a:lnTo>
                    <a:pt x="191" y="221"/>
                  </a:lnTo>
                  <a:lnTo>
                    <a:pt x="169" y="261"/>
                  </a:lnTo>
                  <a:lnTo>
                    <a:pt x="175" y="246"/>
                  </a:lnTo>
                  <a:lnTo>
                    <a:pt x="162" y="289"/>
                  </a:lnTo>
                  <a:lnTo>
                    <a:pt x="165" y="274"/>
                  </a:lnTo>
                  <a:lnTo>
                    <a:pt x="160" y="321"/>
                  </a:lnTo>
                  <a:lnTo>
                    <a:pt x="160" y="304"/>
                  </a:lnTo>
                  <a:lnTo>
                    <a:pt x="165" y="351"/>
                  </a:lnTo>
                  <a:lnTo>
                    <a:pt x="162" y="337"/>
                  </a:lnTo>
                  <a:lnTo>
                    <a:pt x="175" y="381"/>
                  </a:lnTo>
                  <a:lnTo>
                    <a:pt x="168" y="364"/>
                  </a:lnTo>
                  <a:lnTo>
                    <a:pt x="190" y="403"/>
                  </a:lnTo>
                  <a:lnTo>
                    <a:pt x="182" y="392"/>
                  </a:lnTo>
                  <a:lnTo>
                    <a:pt x="210" y="426"/>
                  </a:lnTo>
                  <a:lnTo>
                    <a:pt x="200" y="416"/>
                  </a:lnTo>
                  <a:lnTo>
                    <a:pt x="234" y="445"/>
                  </a:lnTo>
                  <a:lnTo>
                    <a:pt x="220" y="435"/>
                  </a:lnTo>
                  <a:lnTo>
                    <a:pt x="260" y="456"/>
                  </a:lnTo>
                  <a:lnTo>
                    <a:pt x="246" y="450"/>
                  </a:lnTo>
                  <a:lnTo>
                    <a:pt x="289" y="463"/>
                  </a:lnTo>
                  <a:lnTo>
                    <a:pt x="274" y="460"/>
                  </a:lnTo>
                  <a:lnTo>
                    <a:pt x="321" y="465"/>
                  </a:lnTo>
                  <a:lnTo>
                    <a:pt x="304" y="465"/>
                  </a:lnTo>
                  <a:lnTo>
                    <a:pt x="351" y="460"/>
                  </a:lnTo>
                  <a:lnTo>
                    <a:pt x="337" y="463"/>
                  </a:lnTo>
                  <a:lnTo>
                    <a:pt x="381" y="450"/>
                  </a:lnTo>
                  <a:lnTo>
                    <a:pt x="366" y="456"/>
                  </a:lnTo>
                  <a:lnTo>
                    <a:pt x="405" y="435"/>
                  </a:lnTo>
                  <a:lnTo>
                    <a:pt x="391" y="445"/>
                  </a:lnTo>
                  <a:lnTo>
                    <a:pt x="425" y="416"/>
                  </a:lnTo>
                  <a:lnTo>
                    <a:pt x="416" y="425"/>
                  </a:lnTo>
                  <a:lnTo>
                    <a:pt x="445" y="391"/>
                  </a:lnTo>
                  <a:lnTo>
                    <a:pt x="435" y="405"/>
                  </a:lnTo>
                  <a:lnTo>
                    <a:pt x="456" y="366"/>
                  </a:lnTo>
                  <a:lnTo>
                    <a:pt x="450" y="381"/>
                  </a:lnTo>
                  <a:lnTo>
                    <a:pt x="463" y="337"/>
                  </a:lnTo>
                  <a:lnTo>
                    <a:pt x="460" y="351"/>
                  </a:lnTo>
                  <a:lnTo>
                    <a:pt x="465" y="304"/>
                  </a:lnTo>
                  <a:lnTo>
                    <a:pt x="465" y="321"/>
                  </a:lnTo>
                  <a:lnTo>
                    <a:pt x="460" y="274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73" name="Freeform 506"/>
            <p:cNvSpPr>
              <a:spLocks noEditPoints="1"/>
            </p:cNvSpPr>
            <p:nvPr/>
          </p:nvSpPr>
          <p:spPr bwMode="auto">
            <a:xfrm>
              <a:off x="2880" y="2004"/>
              <a:ext cx="100" cy="97"/>
            </a:xfrm>
            <a:custGeom>
              <a:avLst/>
              <a:gdLst>
                <a:gd name="T0" fmla="*/ 720 w 727"/>
                <a:gd name="T1" fmla="*/ 430 h 719"/>
                <a:gd name="T2" fmla="*/ 667 w 727"/>
                <a:gd name="T3" fmla="*/ 558 h 719"/>
                <a:gd name="T4" fmla="*/ 618 w 727"/>
                <a:gd name="T5" fmla="*/ 617 h 719"/>
                <a:gd name="T6" fmla="*/ 508 w 727"/>
                <a:gd name="T7" fmla="*/ 690 h 719"/>
                <a:gd name="T8" fmla="*/ 439 w 727"/>
                <a:gd name="T9" fmla="*/ 712 h 719"/>
                <a:gd name="T10" fmla="*/ 329 w 727"/>
                <a:gd name="T11" fmla="*/ 718 h 719"/>
                <a:gd name="T12" fmla="*/ 224 w 727"/>
                <a:gd name="T13" fmla="*/ 692 h 719"/>
                <a:gd name="T14" fmla="*/ 157 w 727"/>
                <a:gd name="T15" fmla="*/ 656 h 719"/>
                <a:gd name="T16" fmla="*/ 64 w 727"/>
                <a:gd name="T17" fmla="*/ 564 h 719"/>
                <a:gd name="T18" fmla="*/ 17 w 727"/>
                <a:gd name="T19" fmla="*/ 469 h 719"/>
                <a:gd name="T20" fmla="*/ 0 w 727"/>
                <a:gd name="T21" fmla="*/ 361 h 719"/>
                <a:gd name="T22" fmla="*/ 15 w 727"/>
                <a:gd name="T23" fmla="*/ 254 h 719"/>
                <a:gd name="T24" fmla="*/ 60 w 727"/>
                <a:gd name="T25" fmla="*/ 161 h 719"/>
                <a:gd name="T26" fmla="*/ 109 w 727"/>
                <a:gd name="T27" fmla="*/ 103 h 719"/>
                <a:gd name="T28" fmla="*/ 219 w 727"/>
                <a:gd name="T29" fmla="*/ 29 h 719"/>
                <a:gd name="T30" fmla="*/ 288 w 727"/>
                <a:gd name="T31" fmla="*/ 7 h 719"/>
                <a:gd name="T32" fmla="*/ 398 w 727"/>
                <a:gd name="T33" fmla="*/ 1 h 719"/>
                <a:gd name="T34" fmla="*/ 503 w 727"/>
                <a:gd name="T35" fmla="*/ 27 h 719"/>
                <a:gd name="T36" fmla="*/ 570 w 727"/>
                <a:gd name="T37" fmla="*/ 63 h 719"/>
                <a:gd name="T38" fmla="*/ 663 w 727"/>
                <a:gd name="T39" fmla="*/ 155 h 719"/>
                <a:gd name="T40" fmla="*/ 699 w 727"/>
                <a:gd name="T41" fmla="*/ 221 h 719"/>
                <a:gd name="T42" fmla="*/ 725 w 727"/>
                <a:gd name="T43" fmla="*/ 321 h 719"/>
                <a:gd name="T44" fmla="*/ 642 w 727"/>
                <a:gd name="T45" fmla="*/ 305 h 719"/>
                <a:gd name="T46" fmla="*/ 627 w 727"/>
                <a:gd name="T47" fmla="*/ 254 h 719"/>
                <a:gd name="T48" fmla="*/ 562 w 727"/>
                <a:gd name="T49" fmla="*/ 159 h 719"/>
                <a:gd name="T50" fmla="*/ 526 w 727"/>
                <a:gd name="T51" fmla="*/ 129 h 719"/>
                <a:gd name="T52" fmla="*/ 450 w 727"/>
                <a:gd name="T53" fmla="*/ 93 h 719"/>
                <a:gd name="T54" fmla="*/ 365 w 727"/>
                <a:gd name="T55" fmla="*/ 79 h 719"/>
                <a:gd name="T56" fmla="*/ 281 w 727"/>
                <a:gd name="T57" fmla="*/ 92 h 719"/>
                <a:gd name="T58" fmla="*/ 201 w 727"/>
                <a:gd name="T59" fmla="*/ 129 h 719"/>
                <a:gd name="T60" fmla="*/ 165 w 727"/>
                <a:gd name="T61" fmla="*/ 159 h 719"/>
                <a:gd name="T62" fmla="*/ 100 w 727"/>
                <a:gd name="T63" fmla="*/ 254 h 719"/>
                <a:gd name="T64" fmla="*/ 85 w 727"/>
                <a:gd name="T65" fmla="*/ 301 h 719"/>
                <a:gd name="T66" fmla="*/ 80 w 727"/>
                <a:gd name="T67" fmla="*/ 386 h 719"/>
                <a:gd name="T68" fmla="*/ 100 w 727"/>
                <a:gd name="T69" fmla="*/ 465 h 719"/>
                <a:gd name="T70" fmla="*/ 165 w 727"/>
                <a:gd name="T71" fmla="*/ 560 h 719"/>
                <a:gd name="T72" fmla="*/ 201 w 727"/>
                <a:gd name="T73" fmla="*/ 590 h 719"/>
                <a:gd name="T74" fmla="*/ 277 w 727"/>
                <a:gd name="T75" fmla="*/ 626 h 719"/>
                <a:gd name="T76" fmla="*/ 362 w 727"/>
                <a:gd name="T77" fmla="*/ 640 h 719"/>
                <a:gd name="T78" fmla="*/ 447 w 727"/>
                <a:gd name="T79" fmla="*/ 627 h 719"/>
                <a:gd name="T80" fmla="*/ 526 w 727"/>
                <a:gd name="T81" fmla="*/ 590 h 719"/>
                <a:gd name="T82" fmla="*/ 562 w 727"/>
                <a:gd name="T83" fmla="*/ 560 h 719"/>
                <a:gd name="T84" fmla="*/ 625 w 727"/>
                <a:gd name="T85" fmla="*/ 470 h 719"/>
                <a:gd name="T86" fmla="*/ 646 w 727"/>
                <a:gd name="T87" fmla="*/ 391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27" h="719">
                  <a:moveTo>
                    <a:pt x="727" y="358"/>
                  </a:moveTo>
                  <a:lnTo>
                    <a:pt x="726" y="394"/>
                  </a:lnTo>
                  <a:lnTo>
                    <a:pt x="720" y="430"/>
                  </a:lnTo>
                  <a:lnTo>
                    <a:pt x="712" y="465"/>
                  </a:lnTo>
                  <a:lnTo>
                    <a:pt x="699" y="498"/>
                  </a:lnTo>
                  <a:lnTo>
                    <a:pt x="667" y="558"/>
                  </a:lnTo>
                  <a:cubicBezTo>
                    <a:pt x="666" y="560"/>
                    <a:pt x="664" y="562"/>
                    <a:pt x="663" y="564"/>
                  </a:cubicBezTo>
                  <a:lnTo>
                    <a:pt x="623" y="612"/>
                  </a:lnTo>
                  <a:cubicBezTo>
                    <a:pt x="622" y="614"/>
                    <a:pt x="620" y="615"/>
                    <a:pt x="618" y="617"/>
                  </a:cubicBezTo>
                  <a:lnTo>
                    <a:pt x="570" y="656"/>
                  </a:lnTo>
                  <a:cubicBezTo>
                    <a:pt x="568" y="658"/>
                    <a:pt x="566" y="659"/>
                    <a:pt x="563" y="660"/>
                  </a:cubicBezTo>
                  <a:lnTo>
                    <a:pt x="508" y="690"/>
                  </a:lnTo>
                  <a:cubicBezTo>
                    <a:pt x="507" y="691"/>
                    <a:pt x="505" y="691"/>
                    <a:pt x="503" y="692"/>
                  </a:cubicBezTo>
                  <a:lnTo>
                    <a:pt x="473" y="703"/>
                  </a:lnTo>
                  <a:lnTo>
                    <a:pt x="439" y="712"/>
                  </a:lnTo>
                  <a:lnTo>
                    <a:pt x="403" y="718"/>
                  </a:lnTo>
                  <a:lnTo>
                    <a:pt x="365" y="719"/>
                  </a:lnTo>
                  <a:lnTo>
                    <a:pt x="329" y="718"/>
                  </a:lnTo>
                  <a:lnTo>
                    <a:pt x="292" y="712"/>
                  </a:lnTo>
                  <a:lnTo>
                    <a:pt x="257" y="704"/>
                  </a:lnTo>
                  <a:lnTo>
                    <a:pt x="224" y="692"/>
                  </a:lnTo>
                  <a:cubicBezTo>
                    <a:pt x="222" y="692"/>
                    <a:pt x="220" y="691"/>
                    <a:pt x="219" y="690"/>
                  </a:cubicBezTo>
                  <a:lnTo>
                    <a:pt x="164" y="660"/>
                  </a:lnTo>
                  <a:cubicBezTo>
                    <a:pt x="161" y="659"/>
                    <a:pt x="159" y="658"/>
                    <a:pt x="157" y="656"/>
                  </a:cubicBezTo>
                  <a:lnTo>
                    <a:pt x="109" y="617"/>
                  </a:lnTo>
                  <a:cubicBezTo>
                    <a:pt x="107" y="615"/>
                    <a:pt x="105" y="614"/>
                    <a:pt x="104" y="612"/>
                  </a:cubicBezTo>
                  <a:lnTo>
                    <a:pt x="64" y="564"/>
                  </a:lnTo>
                  <a:cubicBezTo>
                    <a:pt x="63" y="562"/>
                    <a:pt x="61" y="560"/>
                    <a:pt x="60" y="558"/>
                  </a:cubicBezTo>
                  <a:lnTo>
                    <a:pt x="30" y="503"/>
                  </a:lnTo>
                  <a:lnTo>
                    <a:pt x="17" y="469"/>
                  </a:lnTo>
                  <a:lnTo>
                    <a:pt x="7" y="434"/>
                  </a:lnTo>
                  <a:lnTo>
                    <a:pt x="1" y="399"/>
                  </a:lnTo>
                  <a:lnTo>
                    <a:pt x="0" y="361"/>
                  </a:lnTo>
                  <a:lnTo>
                    <a:pt x="1" y="325"/>
                  </a:lnTo>
                  <a:lnTo>
                    <a:pt x="6" y="289"/>
                  </a:lnTo>
                  <a:lnTo>
                    <a:pt x="15" y="254"/>
                  </a:lnTo>
                  <a:lnTo>
                    <a:pt x="27" y="221"/>
                  </a:lnTo>
                  <a:cubicBezTo>
                    <a:pt x="28" y="219"/>
                    <a:pt x="29" y="217"/>
                    <a:pt x="30" y="216"/>
                  </a:cubicBezTo>
                  <a:lnTo>
                    <a:pt x="60" y="161"/>
                  </a:lnTo>
                  <a:cubicBezTo>
                    <a:pt x="61" y="159"/>
                    <a:pt x="63" y="157"/>
                    <a:pt x="64" y="155"/>
                  </a:cubicBezTo>
                  <a:lnTo>
                    <a:pt x="104" y="108"/>
                  </a:lnTo>
                  <a:cubicBezTo>
                    <a:pt x="105" y="106"/>
                    <a:pt x="107" y="104"/>
                    <a:pt x="109" y="103"/>
                  </a:cubicBezTo>
                  <a:lnTo>
                    <a:pt x="157" y="63"/>
                  </a:lnTo>
                  <a:cubicBezTo>
                    <a:pt x="159" y="61"/>
                    <a:pt x="161" y="60"/>
                    <a:pt x="164" y="59"/>
                  </a:cubicBezTo>
                  <a:lnTo>
                    <a:pt x="219" y="29"/>
                  </a:lnTo>
                  <a:cubicBezTo>
                    <a:pt x="220" y="28"/>
                    <a:pt x="222" y="27"/>
                    <a:pt x="224" y="27"/>
                  </a:cubicBezTo>
                  <a:lnTo>
                    <a:pt x="254" y="16"/>
                  </a:lnTo>
                  <a:lnTo>
                    <a:pt x="288" y="7"/>
                  </a:lnTo>
                  <a:lnTo>
                    <a:pt x="324" y="1"/>
                  </a:lnTo>
                  <a:lnTo>
                    <a:pt x="362" y="0"/>
                  </a:lnTo>
                  <a:lnTo>
                    <a:pt x="398" y="1"/>
                  </a:lnTo>
                  <a:lnTo>
                    <a:pt x="435" y="6"/>
                  </a:lnTo>
                  <a:lnTo>
                    <a:pt x="470" y="15"/>
                  </a:lnTo>
                  <a:lnTo>
                    <a:pt x="503" y="27"/>
                  </a:lnTo>
                  <a:cubicBezTo>
                    <a:pt x="505" y="27"/>
                    <a:pt x="507" y="28"/>
                    <a:pt x="508" y="29"/>
                  </a:cubicBezTo>
                  <a:lnTo>
                    <a:pt x="563" y="59"/>
                  </a:lnTo>
                  <a:cubicBezTo>
                    <a:pt x="566" y="60"/>
                    <a:pt x="568" y="61"/>
                    <a:pt x="570" y="63"/>
                  </a:cubicBezTo>
                  <a:lnTo>
                    <a:pt x="618" y="103"/>
                  </a:lnTo>
                  <a:cubicBezTo>
                    <a:pt x="620" y="104"/>
                    <a:pt x="622" y="106"/>
                    <a:pt x="623" y="108"/>
                  </a:cubicBezTo>
                  <a:lnTo>
                    <a:pt x="663" y="155"/>
                  </a:lnTo>
                  <a:cubicBezTo>
                    <a:pt x="664" y="157"/>
                    <a:pt x="666" y="159"/>
                    <a:pt x="667" y="161"/>
                  </a:cubicBezTo>
                  <a:lnTo>
                    <a:pt x="697" y="216"/>
                  </a:lnTo>
                  <a:cubicBezTo>
                    <a:pt x="698" y="217"/>
                    <a:pt x="699" y="219"/>
                    <a:pt x="699" y="221"/>
                  </a:cubicBezTo>
                  <a:lnTo>
                    <a:pt x="710" y="250"/>
                  </a:lnTo>
                  <a:lnTo>
                    <a:pt x="720" y="285"/>
                  </a:lnTo>
                  <a:lnTo>
                    <a:pt x="725" y="321"/>
                  </a:lnTo>
                  <a:lnTo>
                    <a:pt x="727" y="358"/>
                  </a:lnTo>
                  <a:close/>
                  <a:moveTo>
                    <a:pt x="646" y="333"/>
                  </a:moveTo>
                  <a:lnTo>
                    <a:pt x="642" y="305"/>
                  </a:lnTo>
                  <a:lnTo>
                    <a:pt x="635" y="278"/>
                  </a:lnTo>
                  <a:lnTo>
                    <a:pt x="624" y="249"/>
                  </a:lnTo>
                  <a:lnTo>
                    <a:pt x="627" y="254"/>
                  </a:lnTo>
                  <a:lnTo>
                    <a:pt x="597" y="200"/>
                  </a:lnTo>
                  <a:lnTo>
                    <a:pt x="601" y="206"/>
                  </a:lnTo>
                  <a:lnTo>
                    <a:pt x="562" y="159"/>
                  </a:lnTo>
                  <a:lnTo>
                    <a:pt x="567" y="164"/>
                  </a:lnTo>
                  <a:lnTo>
                    <a:pt x="519" y="125"/>
                  </a:lnTo>
                  <a:lnTo>
                    <a:pt x="526" y="129"/>
                  </a:lnTo>
                  <a:lnTo>
                    <a:pt x="471" y="100"/>
                  </a:lnTo>
                  <a:lnTo>
                    <a:pt x="476" y="102"/>
                  </a:lnTo>
                  <a:lnTo>
                    <a:pt x="450" y="93"/>
                  </a:lnTo>
                  <a:lnTo>
                    <a:pt x="423" y="86"/>
                  </a:lnTo>
                  <a:lnTo>
                    <a:pt x="395" y="81"/>
                  </a:lnTo>
                  <a:lnTo>
                    <a:pt x="365" y="79"/>
                  </a:lnTo>
                  <a:lnTo>
                    <a:pt x="337" y="80"/>
                  </a:lnTo>
                  <a:lnTo>
                    <a:pt x="308" y="85"/>
                  </a:lnTo>
                  <a:lnTo>
                    <a:pt x="281" y="92"/>
                  </a:lnTo>
                  <a:lnTo>
                    <a:pt x="251" y="102"/>
                  </a:lnTo>
                  <a:lnTo>
                    <a:pt x="256" y="100"/>
                  </a:lnTo>
                  <a:lnTo>
                    <a:pt x="201" y="129"/>
                  </a:lnTo>
                  <a:lnTo>
                    <a:pt x="208" y="125"/>
                  </a:lnTo>
                  <a:lnTo>
                    <a:pt x="160" y="164"/>
                  </a:lnTo>
                  <a:lnTo>
                    <a:pt x="165" y="159"/>
                  </a:lnTo>
                  <a:lnTo>
                    <a:pt x="126" y="206"/>
                  </a:lnTo>
                  <a:lnTo>
                    <a:pt x="130" y="200"/>
                  </a:lnTo>
                  <a:lnTo>
                    <a:pt x="100" y="254"/>
                  </a:lnTo>
                  <a:lnTo>
                    <a:pt x="102" y="249"/>
                  </a:lnTo>
                  <a:lnTo>
                    <a:pt x="93" y="275"/>
                  </a:lnTo>
                  <a:lnTo>
                    <a:pt x="85" y="301"/>
                  </a:lnTo>
                  <a:lnTo>
                    <a:pt x="81" y="329"/>
                  </a:lnTo>
                  <a:lnTo>
                    <a:pt x="79" y="358"/>
                  </a:lnTo>
                  <a:lnTo>
                    <a:pt x="80" y="386"/>
                  </a:lnTo>
                  <a:lnTo>
                    <a:pt x="85" y="414"/>
                  </a:lnTo>
                  <a:lnTo>
                    <a:pt x="91" y="441"/>
                  </a:lnTo>
                  <a:lnTo>
                    <a:pt x="100" y="465"/>
                  </a:lnTo>
                  <a:lnTo>
                    <a:pt x="130" y="519"/>
                  </a:lnTo>
                  <a:lnTo>
                    <a:pt x="126" y="513"/>
                  </a:lnTo>
                  <a:lnTo>
                    <a:pt x="165" y="560"/>
                  </a:lnTo>
                  <a:lnTo>
                    <a:pt x="160" y="555"/>
                  </a:lnTo>
                  <a:lnTo>
                    <a:pt x="208" y="594"/>
                  </a:lnTo>
                  <a:lnTo>
                    <a:pt x="201" y="590"/>
                  </a:lnTo>
                  <a:lnTo>
                    <a:pt x="256" y="619"/>
                  </a:lnTo>
                  <a:lnTo>
                    <a:pt x="251" y="617"/>
                  </a:lnTo>
                  <a:lnTo>
                    <a:pt x="277" y="626"/>
                  </a:lnTo>
                  <a:lnTo>
                    <a:pt x="305" y="633"/>
                  </a:lnTo>
                  <a:lnTo>
                    <a:pt x="332" y="638"/>
                  </a:lnTo>
                  <a:lnTo>
                    <a:pt x="362" y="640"/>
                  </a:lnTo>
                  <a:lnTo>
                    <a:pt x="390" y="638"/>
                  </a:lnTo>
                  <a:lnTo>
                    <a:pt x="419" y="634"/>
                  </a:lnTo>
                  <a:lnTo>
                    <a:pt x="447" y="627"/>
                  </a:lnTo>
                  <a:lnTo>
                    <a:pt x="476" y="617"/>
                  </a:lnTo>
                  <a:lnTo>
                    <a:pt x="471" y="619"/>
                  </a:lnTo>
                  <a:lnTo>
                    <a:pt x="526" y="590"/>
                  </a:lnTo>
                  <a:lnTo>
                    <a:pt x="519" y="594"/>
                  </a:lnTo>
                  <a:lnTo>
                    <a:pt x="567" y="555"/>
                  </a:lnTo>
                  <a:lnTo>
                    <a:pt x="562" y="560"/>
                  </a:lnTo>
                  <a:lnTo>
                    <a:pt x="601" y="513"/>
                  </a:lnTo>
                  <a:lnTo>
                    <a:pt x="597" y="519"/>
                  </a:lnTo>
                  <a:lnTo>
                    <a:pt x="625" y="470"/>
                  </a:lnTo>
                  <a:lnTo>
                    <a:pt x="634" y="445"/>
                  </a:lnTo>
                  <a:lnTo>
                    <a:pt x="641" y="418"/>
                  </a:lnTo>
                  <a:lnTo>
                    <a:pt x="646" y="391"/>
                  </a:lnTo>
                  <a:lnTo>
                    <a:pt x="648" y="361"/>
                  </a:lnTo>
                  <a:lnTo>
                    <a:pt x="646" y="333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74" name="Freeform 507"/>
            <p:cNvSpPr>
              <a:spLocks noEditPoints="1"/>
            </p:cNvSpPr>
            <p:nvPr/>
          </p:nvSpPr>
          <p:spPr bwMode="auto">
            <a:xfrm>
              <a:off x="3045" y="1999"/>
              <a:ext cx="90" cy="88"/>
            </a:xfrm>
            <a:custGeom>
              <a:avLst/>
              <a:gdLst>
                <a:gd name="T0" fmla="*/ 642 w 649"/>
                <a:gd name="T1" fmla="*/ 386 h 649"/>
                <a:gd name="T2" fmla="*/ 621 w 649"/>
                <a:gd name="T3" fmla="*/ 454 h 649"/>
                <a:gd name="T4" fmla="*/ 556 w 649"/>
                <a:gd name="T5" fmla="*/ 551 h 649"/>
                <a:gd name="T6" fmla="*/ 502 w 649"/>
                <a:gd name="T7" fmla="*/ 595 h 649"/>
                <a:gd name="T8" fmla="*/ 394 w 649"/>
                <a:gd name="T9" fmla="*/ 641 h 649"/>
                <a:gd name="T10" fmla="*/ 320 w 649"/>
                <a:gd name="T11" fmla="*/ 648 h 649"/>
                <a:gd name="T12" fmla="*/ 202 w 649"/>
                <a:gd name="T13" fmla="*/ 624 h 649"/>
                <a:gd name="T14" fmla="*/ 141 w 649"/>
                <a:gd name="T15" fmla="*/ 591 h 649"/>
                <a:gd name="T16" fmla="*/ 58 w 649"/>
                <a:gd name="T17" fmla="*/ 509 h 649"/>
                <a:gd name="T18" fmla="*/ 25 w 649"/>
                <a:gd name="T19" fmla="*/ 447 h 649"/>
                <a:gd name="T20" fmla="*/ 1 w 649"/>
                <a:gd name="T21" fmla="*/ 329 h 649"/>
                <a:gd name="T22" fmla="*/ 8 w 649"/>
                <a:gd name="T23" fmla="*/ 256 h 649"/>
                <a:gd name="T24" fmla="*/ 54 w 649"/>
                <a:gd name="T25" fmla="*/ 147 h 649"/>
                <a:gd name="T26" fmla="*/ 98 w 649"/>
                <a:gd name="T27" fmla="*/ 93 h 649"/>
                <a:gd name="T28" fmla="*/ 195 w 649"/>
                <a:gd name="T29" fmla="*/ 28 h 649"/>
                <a:gd name="T30" fmla="*/ 263 w 649"/>
                <a:gd name="T31" fmla="*/ 7 h 649"/>
                <a:gd name="T32" fmla="*/ 386 w 649"/>
                <a:gd name="T33" fmla="*/ 7 h 649"/>
                <a:gd name="T34" fmla="*/ 454 w 649"/>
                <a:gd name="T35" fmla="*/ 28 h 649"/>
                <a:gd name="T36" fmla="*/ 551 w 649"/>
                <a:gd name="T37" fmla="*/ 93 h 649"/>
                <a:gd name="T38" fmla="*/ 595 w 649"/>
                <a:gd name="T39" fmla="*/ 147 h 649"/>
                <a:gd name="T40" fmla="*/ 641 w 649"/>
                <a:gd name="T41" fmla="*/ 256 h 649"/>
                <a:gd name="T42" fmla="*/ 563 w 649"/>
                <a:gd name="T43" fmla="*/ 272 h 649"/>
                <a:gd name="T44" fmla="*/ 551 w 649"/>
                <a:gd name="T45" fmla="*/ 233 h 649"/>
                <a:gd name="T46" fmla="*/ 495 w 649"/>
                <a:gd name="T47" fmla="*/ 149 h 649"/>
                <a:gd name="T48" fmla="*/ 465 w 649"/>
                <a:gd name="T49" fmla="*/ 124 h 649"/>
                <a:gd name="T50" fmla="*/ 370 w 649"/>
                <a:gd name="T51" fmla="*/ 85 h 649"/>
                <a:gd name="T52" fmla="*/ 329 w 649"/>
                <a:gd name="T53" fmla="*/ 80 h 649"/>
                <a:gd name="T54" fmla="*/ 226 w 649"/>
                <a:gd name="T55" fmla="*/ 101 h 649"/>
                <a:gd name="T56" fmla="*/ 192 w 649"/>
                <a:gd name="T57" fmla="*/ 120 h 649"/>
                <a:gd name="T58" fmla="*/ 120 w 649"/>
                <a:gd name="T59" fmla="*/ 192 h 649"/>
                <a:gd name="T60" fmla="*/ 101 w 649"/>
                <a:gd name="T61" fmla="*/ 226 h 649"/>
                <a:gd name="T62" fmla="*/ 80 w 649"/>
                <a:gd name="T63" fmla="*/ 329 h 649"/>
                <a:gd name="T64" fmla="*/ 85 w 649"/>
                <a:gd name="T65" fmla="*/ 370 h 649"/>
                <a:gd name="T66" fmla="*/ 124 w 649"/>
                <a:gd name="T67" fmla="*/ 465 h 649"/>
                <a:gd name="T68" fmla="*/ 149 w 649"/>
                <a:gd name="T69" fmla="*/ 495 h 649"/>
                <a:gd name="T70" fmla="*/ 233 w 649"/>
                <a:gd name="T71" fmla="*/ 551 h 649"/>
                <a:gd name="T72" fmla="*/ 272 w 649"/>
                <a:gd name="T73" fmla="*/ 563 h 649"/>
                <a:gd name="T74" fmla="*/ 378 w 649"/>
                <a:gd name="T75" fmla="*/ 563 h 649"/>
                <a:gd name="T76" fmla="*/ 416 w 649"/>
                <a:gd name="T77" fmla="*/ 551 h 649"/>
                <a:gd name="T78" fmla="*/ 500 w 649"/>
                <a:gd name="T79" fmla="*/ 495 h 649"/>
                <a:gd name="T80" fmla="*/ 525 w 649"/>
                <a:gd name="T81" fmla="*/ 465 h 649"/>
                <a:gd name="T82" fmla="*/ 564 w 649"/>
                <a:gd name="T83" fmla="*/ 370 h 649"/>
                <a:gd name="T84" fmla="*/ 569 w 649"/>
                <a:gd name="T85" fmla="*/ 329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49" h="649">
                  <a:moveTo>
                    <a:pt x="648" y="320"/>
                  </a:moveTo>
                  <a:cubicBezTo>
                    <a:pt x="649" y="323"/>
                    <a:pt x="649" y="326"/>
                    <a:pt x="648" y="329"/>
                  </a:cubicBezTo>
                  <a:lnTo>
                    <a:pt x="642" y="386"/>
                  </a:lnTo>
                  <a:cubicBezTo>
                    <a:pt x="642" y="389"/>
                    <a:pt x="641" y="391"/>
                    <a:pt x="641" y="394"/>
                  </a:cubicBezTo>
                  <a:lnTo>
                    <a:pt x="624" y="447"/>
                  </a:lnTo>
                  <a:cubicBezTo>
                    <a:pt x="623" y="449"/>
                    <a:pt x="622" y="452"/>
                    <a:pt x="621" y="454"/>
                  </a:cubicBezTo>
                  <a:lnTo>
                    <a:pt x="595" y="502"/>
                  </a:lnTo>
                  <a:cubicBezTo>
                    <a:pt x="594" y="505"/>
                    <a:pt x="593" y="507"/>
                    <a:pt x="591" y="509"/>
                  </a:cubicBezTo>
                  <a:lnTo>
                    <a:pt x="556" y="551"/>
                  </a:lnTo>
                  <a:cubicBezTo>
                    <a:pt x="555" y="553"/>
                    <a:pt x="553" y="555"/>
                    <a:pt x="551" y="556"/>
                  </a:cubicBezTo>
                  <a:lnTo>
                    <a:pt x="509" y="591"/>
                  </a:lnTo>
                  <a:cubicBezTo>
                    <a:pt x="507" y="593"/>
                    <a:pt x="505" y="594"/>
                    <a:pt x="502" y="595"/>
                  </a:cubicBezTo>
                  <a:lnTo>
                    <a:pt x="454" y="621"/>
                  </a:lnTo>
                  <a:cubicBezTo>
                    <a:pt x="452" y="622"/>
                    <a:pt x="449" y="623"/>
                    <a:pt x="447" y="624"/>
                  </a:cubicBezTo>
                  <a:lnTo>
                    <a:pt x="394" y="641"/>
                  </a:lnTo>
                  <a:cubicBezTo>
                    <a:pt x="391" y="641"/>
                    <a:pt x="389" y="642"/>
                    <a:pt x="386" y="642"/>
                  </a:cubicBezTo>
                  <a:lnTo>
                    <a:pt x="329" y="648"/>
                  </a:lnTo>
                  <a:cubicBezTo>
                    <a:pt x="326" y="649"/>
                    <a:pt x="323" y="649"/>
                    <a:pt x="320" y="648"/>
                  </a:cubicBezTo>
                  <a:lnTo>
                    <a:pt x="263" y="642"/>
                  </a:lnTo>
                  <a:cubicBezTo>
                    <a:pt x="261" y="642"/>
                    <a:pt x="258" y="641"/>
                    <a:pt x="256" y="641"/>
                  </a:cubicBezTo>
                  <a:lnTo>
                    <a:pt x="202" y="624"/>
                  </a:lnTo>
                  <a:cubicBezTo>
                    <a:pt x="200" y="623"/>
                    <a:pt x="197" y="622"/>
                    <a:pt x="195" y="621"/>
                  </a:cubicBezTo>
                  <a:lnTo>
                    <a:pt x="147" y="595"/>
                  </a:lnTo>
                  <a:cubicBezTo>
                    <a:pt x="145" y="594"/>
                    <a:pt x="143" y="592"/>
                    <a:pt x="141" y="591"/>
                  </a:cubicBezTo>
                  <a:lnTo>
                    <a:pt x="99" y="556"/>
                  </a:lnTo>
                  <a:cubicBezTo>
                    <a:pt x="97" y="555"/>
                    <a:pt x="95" y="553"/>
                    <a:pt x="93" y="551"/>
                  </a:cubicBezTo>
                  <a:lnTo>
                    <a:pt x="58" y="509"/>
                  </a:lnTo>
                  <a:cubicBezTo>
                    <a:pt x="57" y="507"/>
                    <a:pt x="55" y="505"/>
                    <a:pt x="54" y="502"/>
                  </a:cubicBezTo>
                  <a:lnTo>
                    <a:pt x="28" y="454"/>
                  </a:lnTo>
                  <a:cubicBezTo>
                    <a:pt x="27" y="452"/>
                    <a:pt x="26" y="449"/>
                    <a:pt x="25" y="447"/>
                  </a:cubicBezTo>
                  <a:lnTo>
                    <a:pt x="8" y="394"/>
                  </a:lnTo>
                  <a:cubicBezTo>
                    <a:pt x="7" y="391"/>
                    <a:pt x="7" y="389"/>
                    <a:pt x="7" y="386"/>
                  </a:cubicBezTo>
                  <a:lnTo>
                    <a:pt x="1" y="329"/>
                  </a:lnTo>
                  <a:cubicBezTo>
                    <a:pt x="0" y="326"/>
                    <a:pt x="0" y="323"/>
                    <a:pt x="1" y="320"/>
                  </a:cubicBezTo>
                  <a:lnTo>
                    <a:pt x="7" y="263"/>
                  </a:lnTo>
                  <a:cubicBezTo>
                    <a:pt x="7" y="261"/>
                    <a:pt x="7" y="258"/>
                    <a:pt x="8" y="256"/>
                  </a:cubicBezTo>
                  <a:lnTo>
                    <a:pt x="25" y="202"/>
                  </a:lnTo>
                  <a:cubicBezTo>
                    <a:pt x="26" y="200"/>
                    <a:pt x="27" y="197"/>
                    <a:pt x="28" y="195"/>
                  </a:cubicBezTo>
                  <a:lnTo>
                    <a:pt x="54" y="147"/>
                  </a:lnTo>
                  <a:cubicBezTo>
                    <a:pt x="55" y="145"/>
                    <a:pt x="57" y="142"/>
                    <a:pt x="58" y="140"/>
                  </a:cubicBezTo>
                  <a:lnTo>
                    <a:pt x="93" y="98"/>
                  </a:lnTo>
                  <a:cubicBezTo>
                    <a:pt x="95" y="97"/>
                    <a:pt x="97" y="95"/>
                    <a:pt x="98" y="93"/>
                  </a:cubicBezTo>
                  <a:lnTo>
                    <a:pt x="140" y="58"/>
                  </a:lnTo>
                  <a:cubicBezTo>
                    <a:pt x="142" y="57"/>
                    <a:pt x="145" y="55"/>
                    <a:pt x="147" y="54"/>
                  </a:cubicBezTo>
                  <a:lnTo>
                    <a:pt x="195" y="28"/>
                  </a:lnTo>
                  <a:cubicBezTo>
                    <a:pt x="197" y="27"/>
                    <a:pt x="200" y="26"/>
                    <a:pt x="202" y="25"/>
                  </a:cubicBezTo>
                  <a:lnTo>
                    <a:pt x="256" y="8"/>
                  </a:lnTo>
                  <a:cubicBezTo>
                    <a:pt x="258" y="7"/>
                    <a:pt x="261" y="7"/>
                    <a:pt x="263" y="7"/>
                  </a:cubicBezTo>
                  <a:lnTo>
                    <a:pt x="320" y="1"/>
                  </a:lnTo>
                  <a:cubicBezTo>
                    <a:pt x="323" y="0"/>
                    <a:pt x="326" y="0"/>
                    <a:pt x="329" y="1"/>
                  </a:cubicBezTo>
                  <a:lnTo>
                    <a:pt x="386" y="7"/>
                  </a:lnTo>
                  <a:cubicBezTo>
                    <a:pt x="389" y="7"/>
                    <a:pt x="391" y="7"/>
                    <a:pt x="394" y="8"/>
                  </a:cubicBezTo>
                  <a:lnTo>
                    <a:pt x="447" y="25"/>
                  </a:lnTo>
                  <a:cubicBezTo>
                    <a:pt x="449" y="26"/>
                    <a:pt x="452" y="27"/>
                    <a:pt x="454" y="28"/>
                  </a:cubicBezTo>
                  <a:lnTo>
                    <a:pt x="502" y="54"/>
                  </a:lnTo>
                  <a:cubicBezTo>
                    <a:pt x="505" y="55"/>
                    <a:pt x="507" y="57"/>
                    <a:pt x="509" y="58"/>
                  </a:cubicBezTo>
                  <a:lnTo>
                    <a:pt x="551" y="93"/>
                  </a:lnTo>
                  <a:cubicBezTo>
                    <a:pt x="553" y="95"/>
                    <a:pt x="555" y="97"/>
                    <a:pt x="556" y="99"/>
                  </a:cubicBezTo>
                  <a:lnTo>
                    <a:pt x="591" y="141"/>
                  </a:lnTo>
                  <a:cubicBezTo>
                    <a:pt x="592" y="143"/>
                    <a:pt x="594" y="145"/>
                    <a:pt x="595" y="147"/>
                  </a:cubicBezTo>
                  <a:lnTo>
                    <a:pt x="621" y="195"/>
                  </a:lnTo>
                  <a:cubicBezTo>
                    <a:pt x="622" y="197"/>
                    <a:pt x="623" y="200"/>
                    <a:pt x="624" y="202"/>
                  </a:cubicBezTo>
                  <a:lnTo>
                    <a:pt x="641" y="256"/>
                  </a:lnTo>
                  <a:cubicBezTo>
                    <a:pt x="641" y="258"/>
                    <a:pt x="642" y="261"/>
                    <a:pt x="642" y="263"/>
                  </a:cubicBezTo>
                  <a:lnTo>
                    <a:pt x="648" y="320"/>
                  </a:lnTo>
                  <a:close/>
                  <a:moveTo>
                    <a:pt x="563" y="272"/>
                  </a:moveTo>
                  <a:lnTo>
                    <a:pt x="564" y="279"/>
                  </a:lnTo>
                  <a:lnTo>
                    <a:pt x="548" y="226"/>
                  </a:lnTo>
                  <a:lnTo>
                    <a:pt x="551" y="233"/>
                  </a:lnTo>
                  <a:lnTo>
                    <a:pt x="525" y="185"/>
                  </a:lnTo>
                  <a:lnTo>
                    <a:pt x="529" y="191"/>
                  </a:lnTo>
                  <a:lnTo>
                    <a:pt x="495" y="149"/>
                  </a:lnTo>
                  <a:lnTo>
                    <a:pt x="500" y="155"/>
                  </a:lnTo>
                  <a:lnTo>
                    <a:pt x="458" y="120"/>
                  </a:lnTo>
                  <a:lnTo>
                    <a:pt x="465" y="124"/>
                  </a:lnTo>
                  <a:lnTo>
                    <a:pt x="416" y="98"/>
                  </a:lnTo>
                  <a:lnTo>
                    <a:pt x="423" y="101"/>
                  </a:lnTo>
                  <a:lnTo>
                    <a:pt x="370" y="85"/>
                  </a:lnTo>
                  <a:lnTo>
                    <a:pt x="378" y="86"/>
                  </a:lnTo>
                  <a:lnTo>
                    <a:pt x="320" y="80"/>
                  </a:lnTo>
                  <a:lnTo>
                    <a:pt x="329" y="80"/>
                  </a:lnTo>
                  <a:lnTo>
                    <a:pt x="272" y="86"/>
                  </a:lnTo>
                  <a:lnTo>
                    <a:pt x="279" y="85"/>
                  </a:lnTo>
                  <a:lnTo>
                    <a:pt x="226" y="101"/>
                  </a:lnTo>
                  <a:lnTo>
                    <a:pt x="233" y="98"/>
                  </a:lnTo>
                  <a:lnTo>
                    <a:pt x="185" y="124"/>
                  </a:lnTo>
                  <a:lnTo>
                    <a:pt x="192" y="120"/>
                  </a:lnTo>
                  <a:lnTo>
                    <a:pt x="150" y="155"/>
                  </a:lnTo>
                  <a:lnTo>
                    <a:pt x="155" y="150"/>
                  </a:lnTo>
                  <a:lnTo>
                    <a:pt x="120" y="192"/>
                  </a:lnTo>
                  <a:lnTo>
                    <a:pt x="124" y="185"/>
                  </a:lnTo>
                  <a:lnTo>
                    <a:pt x="98" y="233"/>
                  </a:lnTo>
                  <a:lnTo>
                    <a:pt x="101" y="226"/>
                  </a:lnTo>
                  <a:lnTo>
                    <a:pt x="85" y="279"/>
                  </a:lnTo>
                  <a:lnTo>
                    <a:pt x="86" y="272"/>
                  </a:lnTo>
                  <a:lnTo>
                    <a:pt x="80" y="329"/>
                  </a:lnTo>
                  <a:lnTo>
                    <a:pt x="80" y="320"/>
                  </a:lnTo>
                  <a:lnTo>
                    <a:pt x="86" y="378"/>
                  </a:lnTo>
                  <a:lnTo>
                    <a:pt x="85" y="370"/>
                  </a:lnTo>
                  <a:lnTo>
                    <a:pt x="101" y="423"/>
                  </a:lnTo>
                  <a:lnTo>
                    <a:pt x="98" y="416"/>
                  </a:lnTo>
                  <a:lnTo>
                    <a:pt x="124" y="465"/>
                  </a:lnTo>
                  <a:lnTo>
                    <a:pt x="120" y="458"/>
                  </a:lnTo>
                  <a:lnTo>
                    <a:pt x="155" y="500"/>
                  </a:lnTo>
                  <a:lnTo>
                    <a:pt x="149" y="495"/>
                  </a:lnTo>
                  <a:lnTo>
                    <a:pt x="191" y="529"/>
                  </a:lnTo>
                  <a:lnTo>
                    <a:pt x="185" y="525"/>
                  </a:lnTo>
                  <a:lnTo>
                    <a:pt x="233" y="551"/>
                  </a:lnTo>
                  <a:lnTo>
                    <a:pt x="226" y="548"/>
                  </a:lnTo>
                  <a:lnTo>
                    <a:pt x="279" y="564"/>
                  </a:lnTo>
                  <a:lnTo>
                    <a:pt x="272" y="563"/>
                  </a:lnTo>
                  <a:lnTo>
                    <a:pt x="329" y="569"/>
                  </a:lnTo>
                  <a:lnTo>
                    <a:pt x="320" y="569"/>
                  </a:lnTo>
                  <a:lnTo>
                    <a:pt x="378" y="563"/>
                  </a:lnTo>
                  <a:lnTo>
                    <a:pt x="370" y="564"/>
                  </a:lnTo>
                  <a:lnTo>
                    <a:pt x="423" y="548"/>
                  </a:lnTo>
                  <a:lnTo>
                    <a:pt x="416" y="551"/>
                  </a:lnTo>
                  <a:lnTo>
                    <a:pt x="465" y="525"/>
                  </a:lnTo>
                  <a:lnTo>
                    <a:pt x="458" y="529"/>
                  </a:lnTo>
                  <a:lnTo>
                    <a:pt x="500" y="495"/>
                  </a:lnTo>
                  <a:lnTo>
                    <a:pt x="495" y="500"/>
                  </a:lnTo>
                  <a:lnTo>
                    <a:pt x="529" y="458"/>
                  </a:lnTo>
                  <a:lnTo>
                    <a:pt x="525" y="465"/>
                  </a:lnTo>
                  <a:lnTo>
                    <a:pt x="551" y="416"/>
                  </a:lnTo>
                  <a:lnTo>
                    <a:pt x="548" y="423"/>
                  </a:lnTo>
                  <a:lnTo>
                    <a:pt x="564" y="370"/>
                  </a:lnTo>
                  <a:lnTo>
                    <a:pt x="563" y="378"/>
                  </a:lnTo>
                  <a:lnTo>
                    <a:pt x="569" y="320"/>
                  </a:lnTo>
                  <a:lnTo>
                    <a:pt x="569" y="329"/>
                  </a:lnTo>
                  <a:lnTo>
                    <a:pt x="563" y="272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75" name="Freeform 508"/>
            <p:cNvSpPr>
              <a:spLocks noEditPoints="1"/>
            </p:cNvSpPr>
            <p:nvPr/>
          </p:nvSpPr>
          <p:spPr bwMode="auto">
            <a:xfrm>
              <a:off x="3105" y="2003"/>
              <a:ext cx="77" cy="73"/>
            </a:xfrm>
            <a:custGeom>
              <a:avLst/>
              <a:gdLst>
                <a:gd name="T0" fmla="*/ 547 w 553"/>
                <a:gd name="T1" fmla="*/ 324 h 545"/>
                <a:gd name="T2" fmla="*/ 529 w 553"/>
                <a:gd name="T3" fmla="*/ 382 h 545"/>
                <a:gd name="T4" fmla="*/ 474 w 553"/>
                <a:gd name="T5" fmla="*/ 462 h 545"/>
                <a:gd name="T6" fmla="*/ 427 w 553"/>
                <a:gd name="T7" fmla="*/ 500 h 545"/>
                <a:gd name="T8" fmla="*/ 336 w 553"/>
                <a:gd name="T9" fmla="*/ 538 h 545"/>
                <a:gd name="T10" fmla="*/ 273 w 553"/>
                <a:gd name="T11" fmla="*/ 544 h 545"/>
                <a:gd name="T12" fmla="*/ 173 w 553"/>
                <a:gd name="T13" fmla="*/ 525 h 545"/>
                <a:gd name="T14" fmla="*/ 119 w 553"/>
                <a:gd name="T15" fmla="*/ 496 h 545"/>
                <a:gd name="T16" fmla="*/ 51 w 553"/>
                <a:gd name="T17" fmla="*/ 428 h 545"/>
                <a:gd name="T18" fmla="*/ 21 w 553"/>
                <a:gd name="T19" fmla="*/ 375 h 545"/>
                <a:gd name="T20" fmla="*/ 1 w 553"/>
                <a:gd name="T21" fmla="*/ 277 h 545"/>
                <a:gd name="T22" fmla="*/ 7 w 553"/>
                <a:gd name="T23" fmla="*/ 214 h 545"/>
                <a:gd name="T24" fmla="*/ 46 w 553"/>
                <a:gd name="T25" fmla="*/ 124 h 545"/>
                <a:gd name="T26" fmla="*/ 84 w 553"/>
                <a:gd name="T27" fmla="*/ 78 h 545"/>
                <a:gd name="T28" fmla="*/ 167 w 553"/>
                <a:gd name="T29" fmla="*/ 23 h 545"/>
                <a:gd name="T30" fmla="*/ 225 w 553"/>
                <a:gd name="T31" fmla="*/ 5 h 545"/>
                <a:gd name="T32" fmla="*/ 328 w 553"/>
                <a:gd name="T33" fmla="*/ 5 h 545"/>
                <a:gd name="T34" fmla="*/ 387 w 553"/>
                <a:gd name="T35" fmla="*/ 24 h 545"/>
                <a:gd name="T36" fmla="*/ 469 w 553"/>
                <a:gd name="T37" fmla="*/ 77 h 545"/>
                <a:gd name="T38" fmla="*/ 507 w 553"/>
                <a:gd name="T39" fmla="*/ 124 h 545"/>
                <a:gd name="T40" fmla="*/ 546 w 553"/>
                <a:gd name="T41" fmla="*/ 214 h 545"/>
                <a:gd name="T42" fmla="*/ 468 w 553"/>
                <a:gd name="T43" fmla="*/ 230 h 545"/>
                <a:gd name="T44" fmla="*/ 459 w 553"/>
                <a:gd name="T45" fmla="*/ 202 h 545"/>
                <a:gd name="T46" fmla="*/ 413 w 553"/>
                <a:gd name="T47" fmla="*/ 134 h 545"/>
                <a:gd name="T48" fmla="*/ 390 w 553"/>
                <a:gd name="T49" fmla="*/ 115 h 545"/>
                <a:gd name="T50" fmla="*/ 312 w 553"/>
                <a:gd name="T51" fmla="*/ 83 h 545"/>
                <a:gd name="T52" fmla="*/ 280 w 553"/>
                <a:gd name="T53" fmla="*/ 80 h 545"/>
                <a:gd name="T54" fmla="*/ 197 w 553"/>
                <a:gd name="T55" fmla="*/ 97 h 545"/>
                <a:gd name="T56" fmla="*/ 170 w 553"/>
                <a:gd name="T57" fmla="*/ 111 h 545"/>
                <a:gd name="T58" fmla="*/ 112 w 553"/>
                <a:gd name="T59" fmla="*/ 169 h 545"/>
                <a:gd name="T60" fmla="*/ 97 w 553"/>
                <a:gd name="T61" fmla="*/ 194 h 545"/>
                <a:gd name="T62" fmla="*/ 80 w 553"/>
                <a:gd name="T63" fmla="*/ 277 h 545"/>
                <a:gd name="T64" fmla="*/ 84 w 553"/>
                <a:gd name="T65" fmla="*/ 308 h 545"/>
                <a:gd name="T66" fmla="*/ 116 w 553"/>
                <a:gd name="T67" fmla="*/ 383 h 545"/>
                <a:gd name="T68" fmla="*/ 135 w 553"/>
                <a:gd name="T69" fmla="*/ 406 h 545"/>
                <a:gd name="T70" fmla="*/ 204 w 553"/>
                <a:gd name="T71" fmla="*/ 451 h 545"/>
                <a:gd name="T72" fmla="*/ 233 w 553"/>
                <a:gd name="T73" fmla="*/ 460 h 545"/>
                <a:gd name="T74" fmla="*/ 320 w 553"/>
                <a:gd name="T75" fmla="*/ 460 h 545"/>
                <a:gd name="T76" fmla="*/ 350 w 553"/>
                <a:gd name="T77" fmla="*/ 451 h 545"/>
                <a:gd name="T78" fmla="*/ 418 w 553"/>
                <a:gd name="T79" fmla="*/ 405 h 545"/>
                <a:gd name="T80" fmla="*/ 437 w 553"/>
                <a:gd name="T81" fmla="*/ 383 h 545"/>
                <a:gd name="T82" fmla="*/ 469 w 553"/>
                <a:gd name="T83" fmla="*/ 308 h 545"/>
                <a:gd name="T84" fmla="*/ 473 w 553"/>
                <a:gd name="T85" fmla="*/ 277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53" h="545">
                  <a:moveTo>
                    <a:pt x="552" y="268"/>
                  </a:moveTo>
                  <a:cubicBezTo>
                    <a:pt x="553" y="271"/>
                    <a:pt x="553" y="274"/>
                    <a:pt x="552" y="277"/>
                  </a:cubicBezTo>
                  <a:lnTo>
                    <a:pt x="547" y="324"/>
                  </a:lnTo>
                  <a:cubicBezTo>
                    <a:pt x="547" y="326"/>
                    <a:pt x="546" y="329"/>
                    <a:pt x="546" y="331"/>
                  </a:cubicBezTo>
                  <a:lnTo>
                    <a:pt x="532" y="375"/>
                  </a:lnTo>
                  <a:cubicBezTo>
                    <a:pt x="531" y="377"/>
                    <a:pt x="530" y="380"/>
                    <a:pt x="529" y="382"/>
                  </a:cubicBezTo>
                  <a:lnTo>
                    <a:pt x="507" y="422"/>
                  </a:lnTo>
                  <a:cubicBezTo>
                    <a:pt x="506" y="424"/>
                    <a:pt x="504" y="426"/>
                    <a:pt x="503" y="428"/>
                  </a:cubicBezTo>
                  <a:lnTo>
                    <a:pt x="474" y="462"/>
                  </a:lnTo>
                  <a:cubicBezTo>
                    <a:pt x="472" y="464"/>
                    <a:pt x="471" y="466"/>
                    <a:pt x="469" y="467"/>
                  </a:cubicBezTo>
                  <a:lnTo>
                    <a:pt x="434" y="496"/>
                  </a:lnTo>
                  <a:cubicBezTo>
                    <a:pt x="432" y="498"/>
                    <a:pt x="430" y="499"/>
                    <a:pt x="427" y="500"/>
                  </a:cubicBezTo>
                  <a:lnTo>
                    <a:pt x="387" y="522"/>
                  </a:lnTo>
                  <a:cubicBezTo>
                    <a:pt x="385" y="523"/>
                    <a:pt x="383" y="524"/>
                    <a:pt x="380" y="525"/>
                  </a:cubicBezTo>
                  <a:lnTo>
                    <a:pt x="336" y="538"/>
                  </a:lnTo>
                  <a:cubicBezTo>
                    <a:pt x="333" y="539"/>
                    <a:pt x="330" y="540"/>
                    <a:pt x="328" y="540"/>
                  </a:cubicBezTo>
                  <a:lnTo>
                    <a:pt x="280" y="544"/>
                  </a:lnTo>
                  <a:cubicBezTo>
                    <a:pt x="278" y="545"/>
                    <a:pt x="275" y="545"/>
                    <a:pt x="273" y="544"/>
                  </a:cubicBezTo>
                  <a:lnTo>
                    <a:pt x="225" y="540"/>
                  </a:lnTo>
                  <a:cubicBezTo>
                    <a:pt x="222" y="540"/>
                    <a:pt x="220" y="539"/>
                    <a:pt x="217" y="538"/>
                  </a:cubicBezTo>
                  <a:lnTo>
                    <a:pt x="173" y="525"/>
                  </a:lnTo>
                  <a:cubicBezTo>
                    <a:pt x="171" y="524"/>
                    <a:pt x="168" y="523"/>
                    <a:pt x="166" y="522"/>
                  </a:cubicBezTo>
                  <a:lnTo>
                    <a:pt x="126" y="500"/>
                  </a:lnTo>
                  <a:cubicBezTo>
                    <a:pt x="123" y="499"/>
                    <a:pt x="121" y="498"/>
                    <a:pt x="119" y="496"/>
                  </a:cubicBezTo>
                  <a:lnTo>
                    <a:pt x="84" y="467"/>
                  </a:lnTo>
                  <a:cubicBezTo>
                    <a:pt x="83" y="466"/>
                    <a:pt x="81" y="464"/>
                    <a:pt x="80" y="462"/>
                  </a:cubicBezTo>
                  <a:lnTo>
                    <a:pt x="51" y="428"/>
                  </a:lnTo>
                  <a:cubicBezTo>
                    <a:pt x="49" y="426"/>
                    <a:pt x="47" y="424"/>
                    <a:pt x="46" y="422"/>
                  </a:cubicBezTo>
                  <a:lnTo>
                    <a:pt x="24" y="382"/>
                  </a:lnTo>
                  <a:cubicBezTo>
                    <a:pt x="23" y="380"/>
                    <a:pt x="22" y="377"/>
                    <a:pt x="21" y="375"/>
                  </a:cubicBezTo>
                  <a:lnTo>
                    <a:pt x="7" y="331"/>
                  </a:lnTo>
                  <a:cubicBezTo>
                    <a:pt x="6" y="329"/>
                    <a:pt x="6" y="326"/>
                    <a:pt x="6" y="324"/>
                  </a:cubicBezTo>
                  <a:lnTo>
                    <a:pt x="1" y="277"/>
                  </a:lnTo>
                  <a:cubicBezTo>
                    <a:pt x="0" y="274"/>
                    <a:pt x="0" y="271"/>
                    <a:pt x="1" y="268"/>
                  </a:cubicBezTo>
                  <a:lnTo>
                    <a:pt x="6" y="222"/>
                  </a:lnTo>
                  <a:cubicBezTo>
                    <a:pt x="6" y="219"/>
                    <a:pt x="6" y="217"/>
                    <a:pt x="7" y="214"/>
                  </a:cubicBezTo>
                  <a:lnTo>
                    <a:pt x="21" y="171"/>
                  </a:lnTo>
                  <a:cubicBezTo>
                    <a:pt x="22" y="168"/>
                    <a:pt x="23" y="165"/>
                    <a:pt x="24" y="163"/>
                  </a:cubicBezTo>
                  <a:lnTo>
                    <a:pt x="46" y="124"/>
                  </a:lnTo>
                  <a:cubicBezTo>
                    <a:pt x="47" y="121"/>
                    <a:pt x="49" y="119"/>
                    <a:pt x="50" y="117"/>
                  </a:cubicBezTo>
                  <a:lnTo>
                    <a:pt x="79" y="83"/>
                  </a:lnTo>
                  <a:cubicBezTo>
                    <a:pt x="81" y="81"/>
                    <a:pt x="83" y="79"/>
                    <a:pt x="84" y="78"/>
                  </a:cubicBezTo>
                  <a:lnTo>
                    <a:pt x="119" y="49"/>
                  </a:lnTo>
                  <a:cubicBezTo>
                    <a:pt x="121" y="47"/>
                    <a:pt x="124" y="46"/>
                    <a:pt x="126" y="44"/>
                  </a:cubicBezTo>
                  <a:lnTo>
                    <a:pt x="167" y="23"/>
                  </a:lnTo>
                  <a:cubicBezTo>
                    <a:pt x="169" y="22"/>
                    <a:pt x="171" y="22"/>
                    <a:pt x="173" y="21"/>
                  </a:cubicBezTo>
                  <a:lnTo>
                    <a:pt x="217" y="7"/>
                  </a:lnTo>
                  <a:cubicBezTo>
                    <a:pt x="220" y="6"/>
                    <a:pt x="222" y="5"/>
                    <a:pt x="225" y="5"/>
                  </a:cubicBezTo>
                  <a:lnTo>
                    <a:pt x="273" y="1"/>
                  </a:lnTo>
                  <a:cubicBezTo>
                    <a:pt x="275" y="0"/>
                    <a:pt x="278" y="0"/>
                    <a:pt x="280" y="1"/>
                  </a:cubicBezTo>
                  <a:lnTo>
                    <a:pt x="328" y="5"/>
                  </a:lnTo>
                  <a:cubicBezTo>
                    <a:pt x="331" y="5"/>
                    <a:pt x="333" y="6"/>
                    <a:pt x="336" y="7"/>
                  </a:cubicBezTo>
                  <a:lnTo>
                    <a:pt x="380" y="21"/>
                  </a:lnTo>
                  <a:cubicBezTo>
                    <a:pt x="383" y="22"/>
                    <a:pt x="385" y="22"/>
                    <a:pt x="387" y="24"/>
                  </a:cubicBezTo>
                  <a:lnTo>
                    <a:pt x="427" y="45"/>
                  </a:lnTo>
                  <a:cubicBezTo>
                    <a:pt x="429" y="46"/>
                    <a:pt x="432" y="47"/>
                    <a:pt x="434" y="49"/>
                  </a:cubicBezTo>
                  <a:lnTo>
                    <a:pt x="469" y="77"/>
                  </a:lnTo>
                  <a:cubicBezTo>
                    <a:pt x="471" y="79"/>
                    <a:pt x="473" y="81"/>
                    <a:pt x="474" y="83"/>
                  </a:cubicBezTo>
                  <a:lnTo>
                    <a:pt x="503" y="117"/>
                  </a:lnTo>
                  <a:cubicBezTo>
                    <a:pt x="504" y="119"/>
                    <a:pt x="506" y="121"/>
                    <a:pt x="507" y="124"/>
                  </a:cubicBezTo>
                  <a:lnTo>
                    <a:pt x="529" y="163"/>
                  </a:lnTo>
                  <a:cubicBezTo>
                    <a:pt x="530" y="165"/>
                    <a:pt x="531" y="168"/>
                    <a:pt x="532" y="171"/>
                  </a:cubicBezTo>
                  <a:lnTo>
                    <a:pt x="546" y="214"/>
                  </a:lnTo>
                  <a:cubicBezTo>
                    <a:pt x="546" y="217"/>
                    <a:pt x="547" y="219"/>
                    <a:pt x="547" y="222"/>
                  </a:cubicBezTo>
                  <a:lnTo>
                    <a:pt x="552" y="268"/>
                  </a:lnTo>
                  <a:close/>
                  <a:moveTo>
                    <a:pt x="468" y="230"/>
                  </a:moveTo>
                  <a:lnTo>
                    <a:pt x="469" y="238"/>
                  </a:lnTo>
                  <a:lnTo>
                    <a:pt x="456" y="194"/>
                  </a:lnTo>
                  <a:lnTo>
                    <a:pt x="459" y="202"/>
                  </a:lnTo>
                  <a:lnTo>
                    <a:pt x="437" y="162"/>
                  </a:lnTo>
                  <a:lnTo>
                    <a:pt x="441" y="168"/>
                  </a:lnTo>
                  <a:lnTo>
                    <a:pt x="413" y="134"/>
                  </a:lnTo>
                  <a:lnTo>
                    <a:pt x="418" y="139"/>
                  </a:lnTo>
                  <a:lnTo>
                    <a:pt x="383" y="111"/>
                  </a:lnTo>
                  <a:lnTo>
                    <a:pt x="390" y="115"/>
                  </a:lnTo>
                  <a:lnTo>
                    <a:pt x="350" y="94"/>
                  </a:lnTo>
                  <a:lnTo>
                    <a:pt x="356" y="97"/>
                  </a:lnTo>
                  <a:lnTo>
                    <a:pt x="312" y="83"/>
                  </a:lnTo>
                  <a:lnTo>
                    <a:pt x="320" y="85"/>
                  </a:lnTo>
                  <a:lnTo>
                    <a:pt x="273" y="80"/>
                  </a:lnTo>
                  <a:lnTo>
                    <a:pt x="280" y="80"/>
                  </a:lnTo>
                  <a:lnTo>
                    <a:pt x="233" y="85"/>
                  </a:lnTo>
                  <a:lnTo>
                    <a:pt x="241" y="83"/>
                  </a:lnTo>
                  <a:lnTo>
                    <a:pt x="197" y="97"/>
                  </a:lnTo>
                  <a:lnTo>
                    <a:pt x="203" y="94"/>
                  </a:lnTo>
                  <a:lnTo>
                    <a:pt x="163" y="115"/>
                  </a:lnTo>
                  <a:lnTo>
                    <a:pt x="170" y="111"/>
                  </a:lnTo>
                  <a:lnTo>
                    <a:pt x="135" y="139"/>
                  </a:lnTo>
                  <a:lnTo>
                    <a:pt x="141" y="134"/>
                  </a:lnTo>
                  <a:lnTo>
                    <a:pt x="112" y="169"/>
                  </a:lnTo>
                  <a:lnTo>
                    <a:pt x="116" y="162"/>
                  </a:lnTo>
                  <a:lnTo>
                    <a:pt x="94" y="202"/>
                  </a:lnTo>
                  <a:lnTo>
                    <a:pt x="97" y="194"/>
                  </a:lnTo>
                  <a:lnTo>
                    <a:pt x="84" y="238"/>
                  </a:lnTo>
                  <a:lnTo>
                    <a:pt x="85" y="230"/>
                  </a:lnTo>
                  <a:lnTo>
                    <a:pt x="80" y="277"/>
                  </a:lnTo>
                  <a:lnTo>
                    <a:pt x="80" y="268"/>
                  </a:lnTo>
                  <a:lnTo>
                    <a:pt x="85" y="315"/>
                  </a:lnTo>
                  <a:lnTo>
                    <a:pt x="84" y="308"/>
                  </a:lnTo>
                  <a:lnTo>
                    <a:pt x="97" y="351"/>
                  </a:lnTo>
                  <a:lnTo>
                    <a:pt x="94" y="344"/>
                  </a:lnTo>
                  <a:lnTo>
                    <a:pt x="116" y="383"/>
                  </a:lnTo>
                  <a:lnTo>
                    <a:pt x="111" y="377"/>
                  </a:lnTo>
                  <a:lnTo>
                    <a:pt x="140" y="411"/>
                  </a:lnTo>
                  <a:lnTo>
                    <a:pt x="135" y="406"/>
                  </a:lnTo>
                  <a:lnTo>
                    <a:pt x="170" y="434"/>
                  </a:lnTo>
                  <a:lnTo>
                    <a:pt x="163" y="430"/>
                  </a:lnTo>
                  <a:lnTo>
                    <a:pt x="204" y="451"/>
                  </a:lnTo>
                  <a:lnTo>
                    <a:pt x="197" y="448"/>
                  </a:lnTo>
                  <a:lnTo>
                    <a:pt x="241" y="462"/>
                  </a:lnTo>
                  <a:lnTo>
                    <a:pt x="233" y="460"/>
                  </a:lnTo>
                  <a:lnTo>
                    <a:pt x="280" y="465"/>
                  </a:lnTo>
                  <a:lnTo>
                    <a:pt x="273" y="465"/>
                  </a:lnTo>
                  <a:lnTo>
                    <a:pt x="320" y="460"/>
                  </a:lnTo>
                  <a:lnTo>
                    <a:pt x="312" y="462"/>
                  </a:lnTo>
                  <a:lnTo>
                    <a:pt x="357" y="448"/>
                  </a:lnTo>
                  <a:lnTo>
                    <a:pt x="350" y="451"/>
                  </a:lnTo>
                  <a:lnTo>
                    <a:pt x="390" y="430"/>
                  </a:lnTo>
                  <a:lnTo>
                    <a:pt x="383" y="434"/>
                  </a:lnTo>
                  <a:lnTo>
                    <a:pt x="418" y="405"/>
                  </a:lnTo>
                  <a:lnTo>
                    <a:pt x="413" y="411"/>
                  </a:lnTo>
                  <a:lnTo>
                    <a:pt x="441" y="377"/>
                  </a:lnTo>
                  <a:lnTo>
                    <a:pt x="437" y="383"/>
                  </a:lnTo>
                  <a:lnTo>
                    <a:pt x="459" y="344"/>
                  </a:lnTo>
                  <a:lnTo>
                    <a:pt x="456" y="351"/>
                  </a:lnTo>
                  <a:lnTo>
                    <a:pt x="469" y="308"/>
                  </a:lnTo>
                  <a:lnTo>
                    <a:pt x="468" y="315"/>
                  </a:lnTo>
                  <a:lnTo>
                    <a:pt x="473" y="268"/>
                  </a:lnTo>
                  <a:lnTo>
                    <a:pt x="473" y="277"/>
                  </a:lnTo>
                  <a:lnTo>
                    <a:pt x="468" y="230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76" name="Freeform 509"/>
            <p:cNvSpPr>
              <a:spLocks noEditPoints="1"/>
            </p:cNvSpPr>
            <p:nvPr/>
          </p:nvSpPr>
          <p:spPr bwMode="auto">
            <a:xfrm>
              <a:off x="3235" y="1958"/>
              <a:ext cx="138" cy="135"/>
            </a:xfrm>
            <a:custGeom>
              <a:avLst/>
              <a:gdLst>
                <a:gd name="T0" fmla="*/ 137 w 138"/>
                <a:gd name="T1" fmla="*/ 81 h 135"/>
                <a:gd name="T2" fmla="*/ 130 w 138"/>
                <a:gd name="T3" fmla="*/ 100 h 135"/>
                <a:gd name="T4" fmla="*/ 118 w 138"/>
                <a:gd name="T5" fmla="*/ 116 h 135"/>
                <a:gd name="T6" fmla="*/ 102 w 138"/>
                <a:gd name="T7" fmla="*/ 127 h 135"/>
                <a:gd name="T8" fmla="*/ 83 w 138"/>
                <a:gd name="T9" fmla="*/ 134 h 135"/>
                <a:gd name="T10" fmla="*/ 62 w 138"/>
                <a:gd name="T11" fmla="*/ 135 h 135"/>
                <a:gd name="T12" fmla="*/ 42 w 138"/>
                <a:gd name="T13" fmla="*/ 130 h 135"/>
                <a:gd name="T14" fmla="*/ 25 w 138"/>
                <a:gd name="T15" fmla="*/ 120 h 135"/>
                <a:gd name="T16" fmla="*/ 12 w 138"/>
                <a:gd name="T17" fmla="*/ 106 h 135"/>
                <a:gd name="T18" fmla="*/ 3 w 138"/>
                <a:gd name="T19" fmla="*/ 88 h 135"/>
                <a:gd name="T20" fmla="*/ 0 w 138"/>
                <a:gd name="T21" fmla="*/ 68 h 135"/>
                <a:gd name="T22" fmla="*/ 3 w 138"/>
                <a:gd name="T23" fmla="*/ 48 h 135"/>
                <a:gd name="T24" fmla="*/ 12 w 138"/>
                <a:gd name="T25" fmla="*/ 30 h 135"/>
                <a:gd name="T26" fmla="*/ 25 w 138"/>
                <a:gd name="T27" fmla="*/ 16 h 135"/>
                <a:gd name="T28" fmla="*/ 42 w 138"/>
                <a:gd name="T29" fmla="*/ 6 h 135"/>
                <a:gd name="T30" fmla="*/ 62 w 138"/>
                <a:gd name="T31" fmla="*/ 1 h 135"/>
                <a:gd name="T32" fmla="*/ 83 w 138"/>
                <a:gd name="T33" fmla="*/ 2 h 135"/>
                <a:gd name="T34" fmla="*/ 102 w 138"/>
                <a:gd name="T35" fmla="*/ 8 h 135"/>
                <a:gd name="T36" fmla="*/ 118 w 138"/>
                <a:gd name="T37" fmla="*/ 20 h 135"/>
                <a:gd name="T38" fmla="*/ 130 w 138"/>
                <a:gd name="T39" fmla="*/ 36 h 135"/>
                <a:gd name="T40" fmla="*/ 137 w 138"/>
                <a:gd name="T41" fmla="*/ 54 h 135"/>
                <a:gd name="T42" fmla="*/ 127 w 138"/>
                <a:gd name="T43" fmla="*/ 62 h 135"/>
                <a:gd name="T44" fmla="*/ 123 w 138"/>
                <a:gd name="T45" fmla="*/ 46 h 135"/>
                <a:gd name="T46" fmla="*/ 114 w 138"/>
                <a:gd name="T47" fmla="*/ 32 h 135"/>
                <a:gd name="T48" fmla="*/ 102 w 138"/>
                <a:gd name="T49" fmla="*/ 21 h 135"/>
                <a:gd name="T50" fmla="*/ 87 w 138"/>
                <a:gd name="T51" fmla="*/ 14 h 135"/>
                <a:gd name="T52" fmla="*/ 69 w 138"/>
                <a:gd name="T53" fmla="*/ 11 h 135"/>
                <a:gd name="T54" fmla="*/ 52 w 138"/>
                <a:gd name="T55" fmla="*/ 14 h 135"/>
                <a:gd name="T56" fmla="*/ 37 w 138"/>
                <a:gd name="T57" fmla="*/ 21 h 135"/>
                <a:gd name="T58" fmla="*/ 24 w 138"/>
                <a:gd name="T59" fmla="*/ 32 h 135"/>
                <a:gd name="T60" fmla="*/ 16 w 138"/>
                <a:gd name="T61" fmla="*/ 46 h 135"/>
                <a:gd name="T62" fmla="*/ 11 w 138"/>
                <a:gd name="T63" fmla="*/ 62 h 135"/>
                <a:gd name="T64" fmla="*/ 12 w 138"/>
                <a:gd name="T65" fmla="*/ 79 h 135"/>
                <a:gd name="T66" fmla="*/ 18 w 138"/>
                <a:gd name="T67" fmla="*/ 95 h 135"/>
                <a:gd name="T68" fmla="*/ 28 w 138"/>
                <a:gd name="T69" fmla="*/ 108 h 135"/>
                <a:gd name="T70" fmla="*/ 41 w 138"/>
                <a:gd name="T71" fmla="*/ 118 h 135"/>
                <a:gd name="T72" fmla="*/ 57 w 138"/>
                <a:gd name="T73" fmla="*/ 123 h 135"/>
                <a:gd name="T74" fmla="*/ 75 w 138"/>
                <a:gd name="T75" fmla="*/ 124 h 135"/>
                <a:gd name="T76" fmla="*/ 91 w 138"/>
                <a:gd name="T77" fmla="*/ 120 h 135"/>
                <a:gd name="T78" fmla="*/ 106 w 138"/>
                <a:gd name="T79" fmla="*/ 112 h 135"/>
                <a:gd name="T80" fmla="*/ 117 w 138"/>
                <a:gd name="T81" fmla="*/ 100 h 135"/>
                <a:gd name="T82" fmla="*/ 124 w 138"/>
                <a:gd name="T83" fmla="*/ 85 h 135"/>
                <a:gd name="T84" fmla="*/ 127 w 138"/>
                <a:gd name="T85" fmla="*/ 6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8" h="135">
                  <a:moveTo>
                    <a:pt x="138" y="68"/>
                  </a:moveTo>
                  <a:lnTo>
                    <a:pt x="138" y="75"/>
                  </a:lnTo>
                  <a:lnTo>
                    <a:pt x="137" y="81"/>
                  </a:lnTo>
                  <a:lnTo>
                    <a:pt x="135" y="88"/>
                  </a:lnTo>
                  <a:lnTo>
                    <a:pt x="133" y="94"/>
                  </a:lnTo>
                  <a:lnTo>
                    <a:pt x="130" y="100"/>
                  </a:lnTo>
                  <a:lnTo>
                    <a:pt x="127" y="106"/>
                  </a:lnTo>
                  <a:lnTo>
                    <a:pt x="123" y="111"/>
                  </a:lnTo>
                  <a:lnTo>
                    <a:pt x="118" y="116"/>
                  </a:lnTo>
                  <a:lnTo>
                    <a:pt x="113" y="120"/>
                  </a:lnTo>
                  <a:lnTo>
                    <a:pt x="108" y="124"/>
                  </a:lnTo>
                  <a:lnTo>
                    <a:pt x="102" y="127"/>
                  </a:lnTo>
                  <a:lnTo>
                    <a:pt x="96" y="130"/>
                  </a:lnTo>
                  <a:lnTo>
                    <a:pt x="90" y="132"/>
                  </a:lnTo>
                  <a:lnTo>
                    <a:pt x="83" y="134"/>
                  </a:lnTo>
                  <a:lnTo>
                    <a:pt x="76" y="135"/>
                  </a:lnTo>
                  <a:lnTo>
                    <a:pt x="69" y="135"/>
                  </a:lnTo>
                  <a:lnTo>
                    <a:pt x="62" y="135"/>
                  </a:lnTo>
                  <a:lnTo>
                    <a:pt x="55" y="134"/>
                  </a:lnTo>
                  <a:lnTo>
                    <a:pt x="49" y="133"/>
                  </a:lnTo>
                  <a:lnTo>
                    <a:pt x="42" y="130"/>
                  </a:lnTo>
                  <a:lnTo>
                    <a:pt x="36" y="127"/>
                  </a:lnTo>
                  <a:lnTo>
                    <a:pt x="31" y="124"/>
                  </a:lnTo>
                  <a:lnTo>
                    <a:pt x="25" y="120"/>
                  </a:lnTo>
                  <a:lnTo>
                    <a:pt x="20" y="116"/>
                  </a:lnTo>
                  <a:lnTo>
                    <a:pt x="16" y="111"/>
                  </a:lnTo>
                  <a:lnTo>
                    <a:pt x="12" y="106"/>
                  </a:lnTo>
                  <a:lnTo>
                    <a:pt x="8" y="100"/>
                  </a:lnTo>
                  <a:lnTo>
                    <a:pt x="5" y="94"/>
                  </a:lnTo>
                  <a:lnTo>
                    <a:pt x="3" y="88"/>
                  </a:lnTo>
                  <a:lnTo>
                    <a:pt x="1" y="82"/>
                  </a:lnTo>
                  <a:lnTo>
                    <a:pt x="0" y="75"/>
                  </a:lnTo>
                  <a:lnTo>
                    <a:pt x="0" y="68"/>
                  </a:lnTo>
                  <a:lnTo>
                    <a:pt x="0" y="61"/>
                  </a:lnTo>
                  <a:lnTo>
                    <a:pt x="1" y="55"/>
                  </a:lnTo>
                  <a:lnTo>
                    <a:pt x="3" y="48"/>
                  </a:lnTo>
                  <a:lnTo>
                    <a:pt x="5" y="42"/>
                  </a:lnTo>
                  <a:lnTo>
                    <a:pt x="8" y="36"/>
                  </a:lnTo>
                  <a:lnTo>
                    <a:pt x="12" y="30"/>
                  </a:lnTo>
                  <a:lnTo>
                    <a:pt x="15" y="25"/>
                  </a:lnTo>
                  <a:lnTo>
                    <a:pt x="20" y="20"/>
                  </a:lnTo>
                  <a:lnTo>
                    <a:pt x="25" y="16"/>
                  </a:lnTo>
                  <a:lnTo>
                    <a:pt x="30" y="12"/>
                  </a:lnTo>
                  <a:lnTo>
                    <a:pt x="36" y="9"/>
                  </a:lnTo>
                  <a:lnTo>
                    <a:pt x="42" y="6"/>
                  </a:lnTo>
                  <a:lnTo>
                    <a:pt x="48" y="3"/>
                  </a:lnTo>
                  <a:lnTo>
                    <a:pt x="55" y="2"/>
                  </a:lnTo>
                  <a:lnTo>
                    <a:pt x="62" y="1"/>
                  </a:lnTo>
                  <a:lnTo>
                    <a:pt x="69" y="0"/>
                  </a:lnTo>
                  <a:lnTo>
                    <a:pt x="76" y="1"/>
                  </a:lnTo>
                  <a:lnTo>
                    <a:pt x="83" y="2"/>
                  </a:lnTo>
                  <a:lnTo>
                    <a:pt x="89" y="3"/>
                  </a:lnTo>
                  <a:lnTo>
                    <a:pt x="96" y="6"/>
                  </a:lnTo>
                  <a:lnTo>
                    <a:pt x="102" y="8"/>
                  </a:lnTo>
                  <a:lnTo>
                    <a:pt x="108" y="12"/>
                  </a:lnTo>
                  <a:lnTo>
                    <a:pt x="113" y="16"/>
                  </a:lnTo>
                  <a:lnTo>
                    <a:pt x="118" y="20"/>
                  </a:lnTo>
                  <a:lnTo>
                    <a:pt x="122" y="25"/>
                  </a:lnTo>
                  <a:lnTo>
                    <a:pt x="126" y="30"/>
                  </a:lnTo>
                  <a:lnTo>
                    <a:pt x="130" y="36"/>
                  </a:lnTo>
                  <a:lnTo>
                    <a:pt x="133" y="41"/>
                  </a:lnTo>
                  <a:lnTo>
                    <a:pt x="135" y="48"/>
                  </a:lnTo>
                  <a:lnTo>
                    <a:pt x="137" y="54"/>
                  </a:lnTo>
                  <a:lnTo>
                    <a:pt x="138" y="61"/>
                  </a:lnTo>
                  <a:lnTo>
                    <a:pt x="138" y="68"/>
                  </a:lnTo>
                  <a:close/>
                  <a:moveTo>
                    <a:pt x="127" y="62"/>
                  </a:moveTo>
                  <a:lnTo>
                    <a:pt x="126" y="57"/>
                  </a:lnTo>
                  <a:lnTo>
                    <a:pt x="125" y="51"/>
                  </a:lnTo>
                  <a:lnTo>
                    <a:pt x="123" y="46"/>
                  </a:lnTo>
                  <a:lnTo>
                    <a:pt x="120" y="41"/>
                  </a:lnTo>
                  <a:lnTo>
                    <a:pt x="117" y="36"/>
                  </a:lnTo>
                  <a:lnTo>
                    <a:pt x="114" y="32"/>
                  </a:lnTo>
                  <a:lnTo>
                    <a:pt x="110" y="28"/>
                  </a:lnTo>
                  <a:lnTo>
                    <a:pt x="106" y="24"/>
                  </a:lnTo>
                  <a:lnTo>
                    <a:pt x="102" y="21"/>
                  </a:lnTo>
                  <a:lnTo>
                    <a:pt x="97" y="18"/>
                  </a:lnTo>
                  <a:lnTo>
                    <a:pt x="92" y="16"/>
                  </a:lnTo>
                  <a:lnTo>
                    <a:pt x="87" y="14"/>
                  </a:lnTo>
                  <a:lnTo>
                    <a:pt x="81" y="12"/>
                  </a:lnTo>
                  <a:lnTo>
                    <a:pt x="75" y="12"/>
                  </a:lnTo>
                  <a:lnTo>
                    <a:pt x="69" y="11"/>
                  </a:lnTo>
                  <a:lnTo>
                    <a:pt x="63" y="12"/>
                  </a:lnTo>
                  <a:lnTo>
                    <a:pt x="58" y="12"/>
                  </a:lnTo>
                  <a:lnTo>
                    <a:pt x="52" y="14"/>
                  </a:lnTo>
                  <a:lnTo>
                    <a:pt x="47" y="15"/>
                  </a:lnTo>
                  <a:lnTo>
                    <a:pt x="42" y="18"/>
                  </a:lnTo>
                  <a:lnTo>
                    <a:pt x="37" y="21"/>
                  </a:lnTo>
                  <a:lnTo>
                    <a:pt x="32" y="24"/>
                  </a:lnTo>
                  <a:lnTo>
                    <a:pt x="28" y="28"/>
                  </a:lnTo>
                  <a:lnTo>
                    <a:pt x="24" y="32"/>
                  </a:lnTo>
                  <a:lnTo>
                    <a:pt x="21" y="36"/>
                  </a:lnTo>
                  <a:lnTo>
                    <a:pt x="18" y="41"/>
                  </a:lnTo>
                  <a:lnTo>
                    <a:pt x="16" y="46"/>
                  </a:lnTo>
                  <a:lnTo>
                    <a:pt x="14" y="51"/>
                  </a:lnTo>
                  <a:lnTo>
                    <a:pt x="12" y="56"/>
                  </a:lnTo>
                  <a:lnTo>
                    <a:pt x="11" y="62"/>
                  </a:lnTo>
                  <a:lnTo>
                    <a:pt x="11" y="68"/>
                  </a:lnTo>
                  <a:lnTo>
                    <a:pt x="11" y="73"/>
                  </a:lnTo>
                  <a:lnTo>
                    <a:pt x="12" y="79"/>
                  </a:lnTo>
                  <a:lnTo>
                    <a:pt x="13" y="85"/>
                  </a:lnTo>
                  <a:lnTo>
                    <a:pt x="15" y="90"/>
                  </a:lnTo>
                  <a:lnTo>
                    <a:pt x="18" y="95"/>
                  </a:lnTo>
                  <a:lnTo>
                    <a:pt x="21" y="99"/>
                  </a:lnTo>
                  <a:lnTo>
                    <a:pt x="24" y="104"/>
                  </a:lnTo>
                  <a:lnTo>
                    <a:pt x="28" y="108"/>
                  </a:lnTo>
                  <a:lnTo>
                    <a:pt x="32" y="111"/>
                  </a:lnTo>
                  <a:lnTo>
                    <a:pt x="36" y="115"/>
                  </a:lnTo>
                  <a:lnTo>
                    <a:pt x="41" y="118"/>
                  </a:lnTo>
                  <a:lnTo>
                    <a:pt x="46" y="120"/>
                  </a:lnTo>
                  <a:lnTo>
                    <a:pt x="51" y="122"/>
                  </a:lnTo>
                  <a:lnTo>
                    <a:pt x="57" y="123"/>
                  </a:lnTo>
                  <a:lnTo>
                    <a:pt x="63" y="124"/>
                  </a:lnTo>
                  <a:lnTo>
                    <a:pt x="69" y="125"/>
                  </a:lnTo>
                  <a:lnTo>
                    <a:pt x="75" y="124"/>
                  </a:lnTo>
                  <a:lnTo>
                    <a:pt x="81" y="123"/>
                  </a:lnTo>
                  <a:lnTo>
                    <a:pt x="86" y="122"/>
                  </a:lnTo>
                  <a:lnTo>
                    <a:pt x="91" y="120"/>
                  </a:lnTo>
                  <a:lnTo>
                    <a:pt x="97" y="118"/>
                  </a:lnTo>
                  <a:lnTo>
                    <a:pt x="101" y="115"/>
                  </a:lnTo>
                  <a:lnTo>
                    <a:pt x="106" y="112"/>
                  </a:lnTo>
                  <a:lnTo>
                    <a:pt x="110" y="108"/>
                  </a:lnTo>
                  <a:lnTo>
                    <a:pt x="114" y="104"/>
                  </a:lnTo>
                  <a:lnTo>
                    <a:pt x="117" y="100"/>
                  </a:lnTo>
                  <a:lnTo>
                    <a:pt x="120" y="95"/>
                  </a:lnTo>
                  <a:lnTo>
                    <a:pt x="123" y="90"/>
                  </a:lnTo>
                  <a:lnTo>
                    <a:pt x="124" y="85"/>
                  </a:lnTo>
                  <a:lnTo>
                    <a:pt x="126" y="80"/>
                  </a:lnTo>
                  <a:lnTo>
                    <a:pt x="127" y="74"/>
                  </a:lnTo>
                  <a:lnTo>
                    <a:pt x="127" y="68"/>
                  </a:lnTo>
                  <a:lnTo>
                    <a:pt x="127" y="62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77" name="Freeform 510"/>
            <p:cNvSpPr>
              <a:spLocks noEditPoints="1"/>
            </p:cNvSpPr>
            <p:nvPr/>
          </p:nvSpPr>
          <p:spPr bwMode="auto">
            <a:xfrm>
              <a:off x="3374" y="1966"/>
              <a:ext cx="72" cy="69"/>
            </a:xfrm>
            <a:custGeom>
              <a:avLst/>
              <a:gdLst>
                <a:gd name="T0" fmla="*/ 516 w 521"/>
                <a:gd name="T1" fmla="*/ 304 h 513"/>
                <a:gd name="T2" fmla="*/ 498 w 521"/>
                <a:gd name="T3" fmla="*/ 359 h 513"/>
                <a:gd name="T4" fmla="*/ 447 w 521"/>
                <a:gd name="T5" fmla="*/ 435 h 513"/>
                <a:gd name="T6" fmla="*/ 402 w 521"/>
                <a:gd name="T7" fmla="*/ 471 h 513"/>
                <a:gd name="T8" fmla="*/ 317 w 521"/>
                <a:gd name="T9" fmla="*/ 506 h 513"/>
                <a:gd name="T10" fmla="*/ 256 w 521"/>
                <a:gd name="T11" fmla="*/ 512 h 513"/>
                <a:gd name="T12" fmla="*/ 163 w 521"/>
                <a:gd name="T13" fmla="*/ 494 h 513"/>
                <a:gd name="T14" fmla="*/ 112 w 521"/>
                <a:gd name="T15" fmla="*/ 467 h 513"/>
                <a:gd name="T16" fmla="*/ 47 w 521"/>
                <a:gd name="T17" fmla="*/ 403 h 513"/>
                <a:gd name="T18" fmla="*/ 20 w 521"/>
                <a:gd name="T19" fmla="*/ 353 h 513"/>
                <a:gd name="T20" fmla="*/ 1 w 521"/>
                <a:gd name="T21" fmla="*/ 261 h 513"/>
                <a:gd name="T22" fmla="*/ 7 w 521"/>
                <a:gd name="T23" fmla="*/ 201 h 513"/>
                <a:gd name="T24" fmla="*/ 43 w 521"/>
                <a:gd name="T25" fmla="*/ 117 h 513"/>
                <a:gd name="T26" fmla="*/ 80 w 521"/>
                <a:gd name="T27" fmla="*/ 73 h 513"/>
                <a:gd name="T28" fmla="*/ 156 w 521"/>
                <a:gd name="T29" fmla="*/ 22 h 513"/>
                <a:gd name="T30" fmla="*/ 212 w 521"/>
                <a:gd name="T31" fmla="*/ 5 h 513"/>
                <a:gd name="T32" fmla="*/ 309 w 521"/>
                <a:gd name="T33" fmla="*/ 5 h 513"/>
                <a:gd name="T34" fmla="*/ 365 w 521"/>
                <a:gd name="T35" fmla="*/ 22 h 513"/>
                <a:gd name="T36" fmla="*/ 441 w 521"/>
                <a:gd name="T37" fmla="*/ 73 h 513"/>
                <a:gd name="T38" fmla="*/ 478 w 521"/>
                <a:gd name="T39" fmla="*/ 117 h 513"/>
                <a:gd name="T40" fmla="*/ 514 w 521"/>
                <a:gd name="T41" fmla="*/ 201 h 513"/>
                <a:gd name="T42" fmla="*/ 436 w 521"/>
                <a:gd name="T43" fmla="*/ 217 h 513"/>
                <a:gd name="T44" fmla="*/ 428 w 521"/>
                <a:gd name="T45" fmla="*/ 192 h 513"/>
                <a:gd name="T46" fmla="*/ 385 w 521"/>
                <a:gd name="T47" fmla="*/ 130 h 513"/>
                <a:gd name="T48" fmla="*/ 365 w 521"/>
                <a:gd name="T49" fmla="*/ 113 h 513"/>
                <a:gd name="T50" fmla="*/ 293 w 521"/>
                <a:gd name="T51" fmla="*/ 83 h 513"/>
                <a:gd name="T52" fmla="*/ 264 w 521"/>
                <a:gd name="T53" fmla="*/ 80 h 513"/>
                <a:gd name="T54" fmla="*/ 187 w 521"/>
                <a:gd name="T55" fmla="*/ 96 h 513"/>
                <a:gd name="T56" fmla="*/ 163 w 521"/>
                <a:gd name="T57" fmla="*/ 108 h 513"/>
                <a:gd name="T58" fmla="*/ 109 w 521"/>
                <a:gd name="T59" fmla="*/ 162 h 513"/>
                <a:gd name="T60" fmla="*/ 96 w 521"/>
                <a:gd name="T61" fmla="*/ 185 h 513"/>
                <a:gd name="T62" fmla="*/ 80 w 521"/>
                <a:gd name="T63" fmla="*/ 261 h 513"/>
                <a:gd name="T64" fmla="*/ 83 w 521"/>
                <a:gd name="T65" fmla="*/ 288 h 513"/>
                <a:gd name="T66" fmla="*/ 113 w 521"/>
                <a:gd name="T67" fmla="*/ 358 h 513"/>
                <a:gd name="T68" fmla="*/ 130 w 521"/>
                <a:gd name="T69" fmla="*/ 378 h 513"/>
                <a:gd name="T70" fmla="*/ 194 w 521"/>
                <a:gd name="T71" fmla="*/ 420 h 513"/>
                <a:gd name="T72" fmla="*/ 220 w 521"/>
                <a:gd name="T73" fmla="*/ 428 h 513"/>
                <a:gd name="T74" fmla="*/ 301 w 521"/>
                <a:gd name="T75" fmla="*/ 428 h 513"/>
                <a:gd name="T76" fmla="*/ 327 w 521"/>
                <a:gd name="T77" fmla="*/ 420 h 513"/>
                <a:gd name="T78" fmla="*/ 391 w 521"/>
                <a:gd name="T79" fmla="*/ 378 h 513"/>
                <a:gd name="T80" fmla="*/ 408 w 521"/>
                <a:gd name="T81" fmla="*/ 358 h 513"/>
                <a:gd name="T82" fmla="*/ 438 w 521"/>
                <a:gd name="T83" fmla="*/ 288 h 513"/>
                <a:gd name="T84" fmla="*/ 441 w 521"/>
                <a:gd name="T85" fmla="*/ 261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21" h="513">
                  <a:moveTo>
                    <a:pt x="520" y="252"/>
                  </a:moveTo>
                  <a:cubicBezTo>
                    <a:pt x="521" y="255"/>
                    <a:pt x="521" y="258"/>
                    <a:pt x="520" y="261"/>
                  </a:cubicBezTo>
                  <a:lnTo>
                    <a:pt x="516" y="304"/>
                  </a:lnTo>
                  <a:cubicBezTo>
                    <a:pt x="515" y="307"/>
                    <a:pt x="515" y="310"/>
                    <a:pt x="514" y="312"/>
                  </a:cubicBezTo>
                  <a:lnTo>
                    <a:pt x="501" y="353"/>
                  </a:lnTo>
                  <a:cubicBezTo>
                    <a:pt x="500" y="355"/>
                    <a:pt x="499" y="357"/>
                    <a:pt x="498" y="359"/>
                  </a:cubicBezTo>
                  <a:lnTo>
                    <a:pt x="478" y="396"/>
                  </a:lnTo>
                  <a:cubicBezTo>
                    <a:pt x="477" y="399"/>
                    <a:pt x="475" y="401"/>
                    <a:pt x="474" y="403"/>
                  </a:cubicBezTo>
                  <a:lnTo>
                    <a:pt x="447" y="435"/>
                  </a:lnTo>
                  <a:cubicBezTo>
                    <a:pt x="445" y="437"/>
                    <a:pt x="443" y="439"/>
                    <a:pt x="441" y="441"/>
                  </a:cubicBezTo>
                  <a:lnTo>
                    <a:pt x="408" y="467"/>
                  </a:lnTo>
                  <a:cubicBezTo>
                    <a:pt x="407" y="468"/>
                    <a:pt x="404" y="470"/>
                    <a:pt x="402" y="471"/>
                  </a:cubicBezTo>
                  <a:lnTo>
                    <a:pt x="365" y="491"/>
                  </a:lnTo>
                  <a:cubicBezTo>
                    <a:pt x="363" y="492"/>
                    <a:pt x="360" y="493"/>
                    <a:pt x="358" y="494"/>
                  </a:cubicBezTo>
                  <a:lnTo>
                    <a:pt x="317" y="506"/>
                  </a:lnTo>
                  <a:cubicBezTo>
                    <a:pt x="314" y="507"/>
                    <a:pt x="312" y="508"/>
                    <a:pt x="309" y="508"/>
                  </a:cubicBezTo>
                  <a:lnTo>
                    <a:pt x="264" y="512"/>
                  </a:lnTo>
                  <a:cubicBezTo>
                    <a:pt x="262" y="513"/>
                    <a:pt x="259" y="513"/>
                    <a:pt x="256" y="512"/>
                  </a:cubicBezTo>
                  <a:lnTo>
                    <a:pt x="212" y="508"/>
                  </a:lnTo>
                  <a:cubicBezTo>
                    <a:pt x="209" y="508"/>
                    <a:pt x="207" y="507"/>
                    <a:pt x="204" y="506"/>
                  </a:cubicBezTo>
                  <a:lnTo>
                    <a:pt x="163" y="494"/>
                  </a:lnTo>
                  <a:cubicBezTo>
                    <a:pt x="161" y="493"/>
                    <a:pt x="158" y="492"/>
                    <a:pt x="156" y="491"/>
                  </a:cubicBezTo>
                  <a:lnTo>
                    <a:pt x="119" y="471"/>
                  </a:lnTo>
                  <a:cubicBezTo>
                    <a:pt x="116" y="470"/>
                    <a:pt x="114" y="468"/>
                    <a:pt x="112" y="467"/>
                  </a:cubicBezTo>
                  <a:lnTo>
                    <a:pt x="80" y="441"/>
                  </a:lnTo>
                  <a:cubicBezTo>
                    <a:pt x="78" y="439"/>
                    <a:pt x="76" y="437"/>
                    <a:pt x="74" y="435"/>
                  </a:cubicBezTo>
                  <a:lnTo>
                    <a:pt x="47" y="403"/>
                  </a:lnTo>
                  <a:cubicBezTo>
                    <a:pt x="46" y="401"/>
                    <a:pt x="44" y="399"/>
                    <a:pt x="43" y="396"/>
                  </a:cubicBezTo>
                  <a:lnTo>
                    <a:pt x="23" y="359"/>
                  </a:lnTo>
                  <a:cubicBezTo>
                    <a:pt x="22" y="357"/>
                    <a:pt x="21" y="355"/>
                    <a:pt x="20" y="353"/>
                  </a:cubicBezTo>
                  <a:lnTo>
                    <a:pt x="7" y="312"/>
                  </a:lnTo>
                  <a:cubicBezTo>
                    <a:pt x="6" y="310"/>
                    <a:pt x="5" y="307"/>
                    <a:pt x="5" y="304"/>
                  </a:cubicBezTo>
                  <a:lnTo>
                    <a:pt x="1" y="261"/>
                  </a:lnTo>
                  <a:cubicBezTo>
                    <a:pt x="0" y="258"/>
                    <a:pt x="0" y="255"/>
                    <a:pt x="1" y="252"/>
                  </a:cubicBezTo>
                  <a:lnTo>
                    <a:pt x="5" y="209"/>
                  </a:lnTo>
                  <a:cubicBezTo>
                    <a:pt x="5" y="206"/>
                    <a:pt x="6" y="203"/>
                    <a:pt x="7" y="201"/>
                  </a:cubicBezTo>
                  <a:lnTo>
                    <a:pt x="20" y="160"/>
                  </a:lnTo>
                  <a:cubicBezTo>
                    <a:pt x="21" y="158"/>
                    <a:pt x="22" y="155"/>
                    <a:pt x="23" y="153"/>
                  </a:cubicBezTo>
                  <a:lnTo>
                    <a:pt x="43" y="117"/>
                  </a:lnTo>
                  <a:cubicBezTo>
                    <a:pt x="44" y="114"/>
                    <a:pt x="46" y="112"/>
                    <a:pt x="47" y="110"/>
                  </a:cubicBezTo>
                  <a:lnTo>
                    <a:pt x="74" y="78"/>
                  </a:lnTo>
                  <a:cubicBezTo>
                    <a:pt x="76" y="76"/>
                    <a:pt x="78" y="75"/>
                    <a:pt x="80" y="73"/>
                  </a:cubicBezTo>
                  <a:lnTo>
                    <a:pt x="112" y="46"/>
                  </a:lnTo>
                  <a:cubicBezTo>
                    <a:pt x="114" y="45"/>
                    <a:pt x="116" y="43"/>
                    <a:pt x="119" y="42"/>
                  </a:cubicBezTo>
                  <a:lnTo>
                    <a:pt x="156" y="22"/>
                  </a:lnTo>
                  <a:cubicBezTo>
                    <a:pt x="158" y="21"/>
                    <a:pt x="161" y="20"/>
                    <a:pt x="163" y="19"/>
                  </a:cubicBezTo>
                  <a:lnTo>
                    <a:pt x="204" y="7"/>
                  </a:lnTo>
                  <a:cubicBezTo>
                    <a:pt x="207" y="6"/>
                    <a:pt x="209" y="5"/>
                    <a:pt x="212" y="5"/>
                  </a:cubicBezTo>
                  <a:lnTo>
                    <a:pt x="256" y="1"/>
                  </a:lnTo>
                  <a:cubicBezTo>
                    <a:pt x="259" y="0"/>
                    <a:pt x="262" y="0"/>
                    <a:pt x="264" y="1"/>
                  </a:cubicBezTo>
                  <a:lnTo>
                    <a:pt x="309" y="5"/>
                  </a:lnTo>
                  <a:cubicBezTo>
                    <a:pt x="312" y="5"/>
                    <a:pt x="314" y="6"/>
                    <a:pt x="317" y="7"/>
                  </a:cubicBezTo>
                  <a:lnTo>
                    <a:pt x="358" y="19"/>
                  </a:lnTo>
                  <a:cubicBezTo>
                    <a:pt x="360" y="20"/>
                    <a:pt x="363" y="21"/>
                    <a:pt x="365" y="22"/>
                  </a:cubicBezTo>
                  <a:lnTo>
                    <a:pt x="402" y="42"/>
                  </a:lnTo>
                  <a:cubicBezTo>
                    <a:pt x="405" y="43"/>
                    <a:pt x="407" y="45"/>
                    <a:pt x="409" y="46"/>
                  </a:cubicBezTo>
                  <a:lnTo>
                    <a:pt x="441" y="73"/>
                  </a:lnTo>
                  <a:cubicBezTo>
                    <a:pt x="443" y="75"/>
                    <a:pt x="445" y="76"/>
                    <a:pt x="447" y="78"/>
                  </a:cubicBezTo>
                  <a:lnTo>
                    <a:pt x="474" y="110"/>
                  </a:lnTo>
                  <a:cubicBezTo>
                    <a:pt x="475" y="112"/>
                    <a:pt x="477" y="114"/>
                    <a:pt x="478" y="117"/>
                  </a:cubicBezTo>
                  <a:lnTo>
                    <a:pt x="498" y="153"/>
                  </a:lnTo>
                  <a:cubicBezTo>
                    <a:pt x="499" y="155"/>
                    <a:pt x="500" y="158"/>
                    <a:pt x="501" y="160"/>
                  </a:cubicBezTo>
                  <a:lnTo>
                    <a:pt x="514" y="201"/>
                  </a:lnTo>
                  <a:cubicBezTo>
                    <a:pt x="515" y="203"/>
                    <a:pt x="515" y="206"/>
                    <a:pt x="516" y="209"/>
                  </a:cubicBezTo>
                  <a:lnTo>
                    <a:pt x="520" y="252"/>
                  </a:lnTo>
                  <a:close/>
                  <a:moveTo>
                    <a:pt x="436" y="217"/>
                  </a:moveTo>
                  <a:lnTo>
                    <a:pt x="438" y="225"/>
                  </a:lnTo>
                  <a:lnTo>
                    <a:pt x="425" y="185"/>
                  </a:lnTo>
                  <a:lnTo>
                    <a:pt x="428" y="192"/>
                  </a:lnTo>
                  <a:lnTo>
                    <a:pt x="408" y="155"/>
                  </a:lnTo>
                  <a:lnTo>
                    <a:pt x="412" y="162"/>
                  </a:lnTo>
                  <a:lnTo>
                    <a:pt x="385" y="130"/>
                  </a:lnTo>
                  <a:lnTo>
                    <a:pt x="391" y="135"/>
                  </a:lnTo>
                  <a:lnTo>
                    <a:pt x="358" y="108"/>
                  </a:lnTo>
                  <a:lnTo>
                    <a:pt x="365" y="113"/>
                  </a:lnTo>
                  <a:lnTo>
                    <a:pt x="327" y="93"/>
                  </a:lnTo>
                  <a:lnTo>
                    <a:pt x="334" y="96"/>
                  </a:lnTo>
                  <a:lnTo>
                    <a:pt x="293" y="83"/>
                  </a:lnTo>
                  <a:lnTo>
                    <a:pt x="301" y="85"/>
                  </a:lnTo>
                  <a:lnTo>
                    <a:pt x="256" y="80"/>
                  </a:lnTo>
                  <a:lnTo>
                    <a:pt x="264" y="80"/>
                  </a:lnTo>
                  <a:lnTo>
                    <a:pt x="220" y="85"/>
                  </a:lnTo>
                  <a:lnTo>
                    <a:pt x="228" y="83"/>
                  </a:lnTo>
                  <a:lnTo>
                    <a:pt x="187" y="96"/>
                  </a:lnTo>
                  <a:lnTo>
                    <a:pt x="194" y="93"/>
                  </a:lnTo>
                  <a:lnTo>
                    <a:pt x="156" y="113"/>
                  </a:lnTo>
                  <a:lnTo>
                    <a:pt x="163" y="108"/>
                  </a:lnTo>
                  <a:lnTo>
                    <a:pt x="130" y="135"/>
                  </a:lnTo>
                  <a:lnTo>
                    <a:pt x="136" y="130"/>
                  </a:lnTo>
                  <a:lnTo>
                    <a:pt x="109" y="162"/>
                  </a:lnTo>
                  <a:lnTo>
                    <a:pt x="113" y="155"/>
                  </a:lnTo>
                  <a:lnTo>
                    <a:pt x="93" y="192"/>
                  </a:lnTo>
                  <a:lnTo>
                    <a:pt x="96" y="185"/>
                  </a:lnTo>
                  <a:lnTo>
                    <a:pt x="83" y="225"/>
                  </a:lnTo>
                  <a:lnTo>
                    <a:pt x="85" y="217"/>
                  </a:lnTo>
                  <a:lnTo>
                    <a:pt x="80" y="261"/>
                  </a:lnTo>
                  <a:lnTo>
                    <a:pt x="80" y="252"/>
                  </a:lnTo>
                  <a:lnTo>
                    <a:pt x="85" y="296"/>
                  </a:lnTo>
                  <a:lnTo>
                    <a:pt x="83" y="288"/>
                  </a:lnTo>
                  <a:lnTo>
                    <a:pt x="96" y="328"/>
                  </a:lnTo>
                  <a:lnTo>
                    <a:pt x="93" y="321"/>
                  </a:lnTo>
                  <a:lnTo>
                    <a:pt x="113" y="358"/>
                  </a:lnTo>
                  <a:lnTo>
                    <a:pt x="109" y="352"/>
                  </a:lnTo>
                  <a:lnTo>
                    <a:pt x="136" y="384"/>
                  </a:lnTo>
                  <a:lnTo>
                    <a:pt x="130" y="378"/>
                  </a:lnTo>
                  <a:lnTo>
                    <a:pt x="162" y="404"/>
                  </a:lnTo>
                  <a:lnTo>
                    <a:pt x="156" y="400"/>
                  </a:lnTo>
                  <a:lnTo>
                    <a:pt x="194" y="420"/>
                  </a:lnTo>
                  <a:lnTo>
                    <a:pt x="187" y="417"/>
                  </a:lnTo>
                  <a:lnTo>
                    <a:pt x="228" y="430"/>
                  </a:lnTo>
                  <a:lnTo>
                    <a:pt x="220" y="428"/>
                  </a:lnTo>
                  <a:lnTo>
                    <a:pt x="264" y="433"/>
                  </a:lnTo>
                  <a:lnTo>
                    <a:pt x="256" y="433"/>
                  </a:lnTo>
                  <a:lnTo>
                    <a:pt x="301" y="428"/>
                  </a:lnTo>
                  <a:lnTo>
                    <a:pt x="293" y="430"/>
                  </a:lnTo>
                  <a:lnTo>
                    <a:pt x="334" y="417"/>
                  </a:lnTo>
                  <a:lnTo>
                    <a:pt x="327" y="420"/>
                  </a:lnTo>
                  <a:lnTo>
                    <a:pt x="365" y="400"/>
                  </a:lnTo>
                  <a:lnTo>
                    <a:pt x="358" y="404"/>
                  </a:lnTo>
                  <a:lnTo>
                    <a:pt x="391" y="378"/>
                  </a:lnTo>
                  <a:lnTo>
                    <a:pt x="385" y="384"/>
                  </a:lnTo>
                  <a:lnTo>
                    <a:pt x="412" y="352"/>
                  </a:lnTo>
                  <a:lnTo>
                    <a:pt x="408" y="358"/>
                  </a:lnTo>
                  <a:lnTo>
                    <a:pt x="428" y="321"/>
                  </a:lnTo>
                  <a:lnTo>
                    <a:pt x="425" y="328"/>
                  </a:lnTo>
                  <a:lnTo>
                    <a:pt x="438" y="288"/>
                  </a:lnTo>
                  <a:lnTo>
                    <a:pt x="436" y="296"/>
                  </a:lnTo>
                  <a:lnTo>
                    <a:pt x="441" y="252"/>
                  </a:lnTo>
                  <a:lnTo>
                    <a:pt x="441" y="261"/>
                  </a:lnTo>
                  <a:lnTo>
                    <a:pt x="436" y="217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78" name="Freeform 511"/>
            <p:cNvSpPr>
              <a:spLocks noEditPoints="1"/>
            </p:cNvSpPr>
            <p:nvPr/>
          </p:nvSpPr>
          <p:spPr bwMode="auto">
            <a:xfrm>
              <a:off x="3440" y="1962"/>
              <a:ext cx="47" cy="46"/>
            </a:xfrm>
            <a:custGeom>
              <a:avLst/>
              <a:gdLst>
                <a:gd name="T0" fmla="*/ 342 w 345"/>
                <a:gd name="T1" fmla="*/ 203 h 345"/>
                <a:gd name="T2" fmla="*/ 329 w 345"/>
                <a:gd name="T3" fmla="*/ 243 h 345"/>
                <a:gd name="T4" fmla="*/ 297 w 345"/>
                <a:gd name="T5" fmla="*/ 291 h 345"/>
                <a:gd name="T6" fmla="*/ 265 w 345"/>
                <a:gd name="T7" fmla="*/ 317 h 345"/>
                <a:gd name="T8" fmla="*/ 211 w 345"/>
                <a:gd name="T9" fmla="*/ 340 h 345"/>
                <a:gd name="T10" fmla="*/ 169 w 345"/>
                <a:gd name="T11" fmla="*/ 344 h 345"/>
                <a:gd name="T12" fmla="*/ 109 w 345"/>
                <a:gd name="T13" fmla="*/ 332 h 345"/>
                <a:gd name="T14" fmla="*/ 74 w 345"/>
                <a:gd name="T15" fmla="*/ 313 h 345"/>
                <a:gd name="T16" fmla="*/ 32 w 345"/>
                <a:gd name="T17" fmla="*/ 272 h 345"/>
                <a:gd name="T18" fmla="*/ 13 w 345"/>
                <a:gd name="T19" fmla="*/ 236 h 345"/>
                <a:gd name="T20" fmla="*/ 1 w 345"/>
                <a:gd name="T21" fmla="*/ 176 h 345"/>
                <a:gd name="T22" fmla="*/ 5 w 345"/>
                <a:gd name="T23" fmla="*/ 134 h 345"/>
                <a:gd name="T24" fmla="*/ 28 w 345"/>
                <a:gd name="T25" fmla="*/ 80 h 345"/>
                <a:gd name="T26" fmla="*/ 54 w 345"/>
                <a:gd name="T27" fmla="*/ 49 h 345"/>
                <a:gd name="T28" fmla="*/ 103 w 345"/>
                <a:gd name="T29" fmla="*/ 16 h 345"/>
                <a:gd name="T30" fmla="*/ 142 w 345"/>
                <a:gd name="T31" fmla="*/ 3 h 345"/>
                <a:gd name="T32" fmla="*/ 203 w 345"/>
                <a:gd name="T33" fmla="*/ 3 h 345"/>
                <a:gd name="T34" fmla="*/ 243 w 345"/>
                <a:gd name="T35" fmla="*/ 16 h 345"/>
                <a:gd name="T36" fmla="*/ 292 w 345"/>
                <a:gd name="T37" fmla="*/ 49 h 345"/>
                <a:gd name="T38" fmla="*/ 317 w 345"/>
                <a:gd name="T39" fmla="*/ 80 h 345"/>
                <a:gd name="T40" fmla="*/ 340 w 345"/>
                <a:gd name="T41" fmla="*/ 134 h 345"/>
                <a:gd name="T42" fmla="*/ 262 w 345"/>
                <a:gd name="T43" fmla="*/ 150 h 345"/>
                <a:gd name="T44" fmla="*/ 259 w 345"/>
                <a:gd name="T45" fmla="*/ 140 h 345"/>
                <a:gd name="T46" fmla="*/ 235 w 345"/>
                <a:gd name="T47" fmla="*/ 105 h 345"/>
                <a:gd name="T48" fmla="*/ 228 w 345"/>
                <a:gd name="T49" fmla="*/ 98 h 345"/>
                <a:gd name="T50" fmla="*/ 187 w 345"/>
                <a:gd name="T51" fmla="*/ 81 h 345"/>
                <a:gd name="T52" fmla="*/ 176 w 345"/>
                <a:gd name="T53" fmla="*/ 80 h 345"/>
                <a:gd name="T54" fmla="*/ 134 w 345"/>
                <a:gd name="T55" fmla="*/ 89 h 345"/>
                <a:gd name="T56" fmla="*/ 125 w 345"/>
                <a:gd name="T57" fmla="*/ 94 h 345"/>
                <a:gd name="T58" fmla="*/ 94 w 345"/>
                <a:gd name="T59" fmla="*/ 125 h 345"/>
                <a:gd name="T60" fmla="*/ 89 w 345"/>
                <a:gd name="T61" fmla="*/ 134 h 345"/>
                <a:gd name="T62" fmla="*/ 80 w 345"/>
                <a:gd name="T63" fmla="*/ 176 h 345"/>
                <a:gd name="T64" fmla="*/ 81 w 345"/>
                <a:gd name="T65" fmla="*/ 187 h 345"/>
                <a:gd name="T66" fmla="*/ 98 w 345"/>
                <a:gd name="T67" fmla="*/ 228 h 345"/>
                <a:gd name="T68" fmla="*/ 105 w 345"/>
                <a:gd name="T69" fmla="*/ 235 h 345"/>
                <a:gd name="T70" fmla="*/ 140 w 345"/>
                <a:gd name="T71" fmla="*/ 259 h 345"/>
                <a:gd name="T72" fmla="*/ 150 w 345"/>
                <a:gd name="T73" fmla="*/ 262 h 345"/>
                <a:gd name="T74" fmla="*/ 195 w 345"/>
                <a:gd name="T75" fmla="*/ 262 h 345"/>
                <a:gd name="T76" fmla="*/ 205 w 345"/>
                <a:gd name="T77" fmla="*/ 259 h 345"/>
                <a:gd name="T78" fmla="*/ 241 w 345"/>
                <a:gd name="T79" fmla="*/ 235 h 345"/>
                <a:gd name="T80" fmla="*/ 247 w 345"/>
                <a:gd name="T81" fmla="*/ 228 h 345"/>
                <a:gd name="T82" fmla="*/ 264 w 345"/>
                <a:gd name="T83" fmla="*/ 187 h 345"/>
                <a:gd name="T84" fmla="*/ 265 w 345"/>
                <a:gd name="T85" fmla="*/ 176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45" h="345">
                  <a:moveTo>
                    <a:pt x="344" y="169"/>
                  </a:moveTo>
                  <a:cubicBezTo>
                    <a:pt x="345" y="171"/>
                    <a:pt x="345" y="174"/>
                    <a:pt x="344" y="176"/>
                  </a:cubicBezTo>
                  <a:lnTo>
                    <a:pt x="342" y="203"/>
                  </a:lnTo>
                  <a:cubicBezTo>
                    <a:pt x="342" y="206"/>
                    <a:pt x="341" y="208"/>
                    <a:pt x="340" y="211"/>
                  </a:cubicBezTo>
                  <a:lnTo>
                    <a:pt x="332" y="236"/>
                  </a:lnTo>
                  <a:cubicBezTo>
                    <a:pt x="331" y="238"/>
                    <a:pt x="330" y="241"/>
                    <a:pt x="329" y="243"/>
                  </a:cubicBezTo>
                  <a:lnTo>
                    <a:pt x="317" y="265"/>
                  </a:lnTo>
                  <a:cubicBezTo>
                    <a:pt x="316" y="268"/>
                    <a:pt x="315" y="270"/>
                    <a:pt x="313" y="272"/>
                  </a:cubicBezTo>
                  <a:lnTo>
                    <a:pt x="297" y="291"/>
                  </a:lnTo>
                  <a:cubicBezTo>
                    <a:pt x="295" y="293"/>
                    <a:pt x="293" y="295"/>
                    <a:pt x="291" y="297"/>
                  </a:cubicBezTo>
                  <a:lnTo>
                    <a:pt x="272" y="313"/>
                  </a:lnTo>
                  <a:cubicBezTo>
                    <a:pt x="270" y="315"/>
                    <a:pt x="268" y="316"/>
                    <a:pt x="265" y="317"/>
                  </a:cubicBezTo>
                  <a:lnTo>
                    <a:pt x="243" y="329"/>
                  </a:lnTo>
                  <a:cubicBezTo>
                    <a:pt x="241" y="330"/>
                    <a:pt x="238" y="331"/>
                    <a:pt x="236" y="332"/>
                  </a:cubicBezTo>
                  <a:lnTo>
                    <a:pt x="211" y="340"/>
                  </a:lnTo>
                  <a:cubicBezTo>
                    <a:pt x="208" y="341"/>
                    <a:pt x="206" y="342"/>
                    <a:pt x="203" y="342"/>
                  </a:cubicBezTo>
                  <a:lnTo>
                    <a:pt x="176" y="344"/>
                  </a:lnTo>
                  <a:cubicBezTo>
                    <a:pt x="174" y="345"/>
                    <a:pt x="171" y="345"/>
                    <a:pt x="169" y="344"/>
                  </a:cubicBezTo>
                  <a:lnTo>
                    <a:pt x="142" y="342"/>
                  </a:lnTo>
                  <a:cubicBezTo>
                    <a:pt x="139" y="342"/>
                    <a:pt x="136" y="341"/>
                    <a:pt x="134" y="340"/>
                  </a:cubicBezTo>
                  <a:lnTo>
                    <a:pt x="109" y="332"/>
                  </a:lnTo>
                  <a:cubicBezTo>
                    <a:pt x="107" y="331"/>
                    <a:pt x="105" y="330"/>
                    <a:pt x="103" y="329"/>
                  </a:cubicBezTo>
                  <a:lnTo>
                    <a:pt x="80" y="317"/>
                  </a:lnTo>
                  <a:cubicBezTo>
                    <a:pt x="78" y="316"/>
                    <a:pt x="76" y="315"/>
                    <a:pt x="74" y="313"/>
                  </a:cubicBezTo>
                  <a:lnTo>
                    <a:pt x="54" y="297"/>
                  </a:lnTo>
                  <a:cubicBezTo>
                    <a:pt x="52" y="295"/>
                    <a:pt x="50" y="294"/>
                    <a:pt x="49" y="292"/>
                  </a:cubicBezTo>
                  <a:lnTo>
                    <a:pt x="32" y="272"/>
                  </a:lnTo>
                  <a:cubicBezTo>
                    <a:pt x="31" y="270"/>
                    <a:pt x="29" y="268"/>
                    <a:pt x="28" y="265"/>
                  </a:cubicBezTo>
                  <a:lnTo>
                    <a:pt x="16" y="243"/>
                  </a:lnTo>
                  <a:cubicBezTo>
                    <a:pt x="15" y="241"/>
                    <a:pt x="14" y="238"/>
                    <a:pt x="13" y="236"/>
                  </a:cubicBezTo>
                  <a:lnTo>
                    <a:pt x="5" y="211"/>
                  </a:lnTo>
                  <a:cubicBezTo>
                    <a:pt x="4" y="208"/>
                    <a:pt x="3" y="206"/>
                    <a:pt x="3" y="203"/>
                  </a:cubicBezTo>
                  <a:lnTo>
                    <a:pt x="1" y="176"/>
                  </a:lnTo>
                  <a:cubicBezTo>
                    <a:pt x="0" y="174"/>
                    <a:pt x="0" y="171"/>
                    <a:pt x="1" y="169"/>
                  </a:cubicBezTo>
                  <a:lnTo>
                    <a:pt x="3" y="142"/>
                  </a:lnTo>
                  <a:cubicBezTo>
                    <a:pt x="3" y="139"/>
                    <a:pt x="4" y="136"/>
                    <a:pt x="5" y="134"/>
                  </a:cubicBezTo>
                  <a:lnTo>
                    <a:pt x="13" y="109"/>
                  </a:lnTo>
                  <a:cubicBezTo>
                    <a:pt x="14" y="107"/>
                    <a:pt x="15" y="105"/>
                    <a:pt x="16" y="103"/>
                  </a:cubicBezTo>
                  <a:lnTo>
                    <a:pt x="28" y="80"/>
                  </a:lnTo>
                  <a:cubicBezTo>
                    <a:pt x="29" y="78"/>
                    <a:pt x="31" y="75"/>
                    <a:pt x="32" y="73"/>
                  </a:cubicBezTo>
                  <a:lnTo>
                    <a:pt x="49" y="54"/>
                  </a:lnTo>
                  <a:cubicBezTo>
                    <a:pt x="50" y="52"/>
                    <a:pt x="52" y="50"/>
                    <a:pt x="54" y="49"/>
                  </a:cubicBezTo>
                  <a:lnTo>
                    <a:pt x="73" y="32"/>
                  </a:lnTo>
                  <a:cubicBezTo>
                    <a:pt x="75" y="31"/>
                    <a:pt x="78" y="29"/>
                    <a:pt x="80" y="28"/>
                  </a:cubicBezTo>
                  <a:lnTo>
                    <a:pt x="103" y="16"/>
                  </a:lnTo>
                  <a:cubicBezTo>
                    <a:pt x="105" y="15"/>
                    <a:pt x="107" y="14"/>
                    <a:pt x="109" y="13"/>
                  </a:cubicBezTo>
                  <a:lnTo>
                    <a:pt x="134" y="5"/>
                  </a:lnTo>
                  <a:cubicBezTo>
                    <a:pt x="136" y="4"/>
                    <a:pt x="139" y="3"/>
                    <a:pt x="142" y="3"/>
                  </a:cubicBezTo>
                  <a:lnTo>
                    <a:pt x="169" y="1"/>
                  </a:lnTo>
                  <a:cubicBezTo>
                    <a:pt x="171" y="0"/>
                    <a:pt x="174" y="0"/>
                    <a:pt x="176" y="1"/>
                  </a:cubicBezTo>
                  <a:lnTo>
                    <a:pt x="203" y="3"/>
                  </a:lnTo>
                  <a:cubicBezTo>
                    <a:pt x="206" y="3"/>
                    <a:pt x="208" y="4"/>
                    <a:pt x="211" y="5"/>
                  </a:cubicBezTo>
                  <a:lnTo>
                    <a:pt x="236" y="13"/>
                  </a:lnTo>
                  <a:cubicBezTo>
                    <a:pt x="238" y="14"/>
                    <a:pt x="241" y="15"/>
                    <a:pt x="243" y="16"/>
                  </a:cubicBezTo>
                  <a:lnTo>
                    <a:pt x="265" y="28"/>
                  </a:lnTo>
                  <a:cubicBezTo>
                    <a:pt x="268" y="29"/>
                    <a:pt x="270" y="31"/>
                    <a:pt x="272" y="32"/>
                  </a:cubicBezTo>
                  <a:lnTo>
                    <a:pt x="292" y="49"/>
                  </a:lnTo>
                  <a:cubicBezTo>
                    <a:pt x="294" y="50"/>
                    <a:pt x="295" y="52"/>
                    <a:pt x="297" y="54"/>
                  </a:cubicBezTo>
                  <a:lnTo>
                    <a:pt x="313" y="74"/>
                  </a:lnTo>
                  <a:cubicBezTo>
                    <a:pt x="315" y="76"/>
                    <a:pt x="316" y="78"/>
                    <a:pt x="317" y="80"/>
                  </a:cubicBezTo>
                  <a:lnTo>
                    <a:pt x="329" y="103"/>
                  </a:lnTo>
                  <a:cubicBezTo>
                    <a:pt x="330" y="105"/>
                    <a:pt x="331" y="107"/>
                    <a:pt x="332" y="109"/>
                  </a:cubicBezTo>
                  <a:lnTo>
                    <a:pt x="340" y="134"/>
                  </a:lnTo>
                  <a:cubicBezTo>
                    <a:pt x="341" y="136"/>
                    <a:pt x="342" y="139"/>
                    <a:pt x="342" y="142"/>
                  </a:cubicBezTo>
                  <a:lnTo>
                    <a:pt x="344" y="169"/>
                  </a:lnTo>
                  <a:close/>
                  <a:moveTo>
                    <a:pt x="262" y="150"/>
                  </a:moveTo>
                  <a:lnTo>
                    <a:pt x="264" y="158"/>
                  </a:lnTo>
                  <a:lnTo>
                    <a:pt x="256" y="134"/>
                  </a:lnTo>
                  <a:lnTo>
                    <a:pt x="259" y="140"/>
                  </a:lnTo>
                  <a:lnTo>
                    <a:pt x="247" y="118"/>
                  </a:lnTo>
                  <a:lnTo>
                    <a:pt x="251" y="124"/>
                  </a:lnTo>
                  <a:lnTo>
                    <a:pt x="235" y="105"/>
                  </a:lnTo>
                  <a:lnTo>
                    <a:pt x="240" y="110"/>
                  </a:lnTo>
                  <a:lnTo>
                    <a:pt x="221" y="94"/>
                  </a:lnTo>
                  <a:lnTo>
                    <a:pt x="228" y="98"/>
                  </a:lnTo>
                  <a:lnTo>
                    <a:pt x="205" y="86"/>
                  </a:lnTo>
                  <a:lnTo>
                    <a:pt x="212" y="89"/>
                  </a:lnTo>
                  <a:lnTo>
                    <a:pt x="187" y="81"/>
                  </a:lnTo>
                  <a:lnTo>
                    <a:pt x="195" y="83"/>
                  </a:lnTo>
                  <a:lnTo>
                    <a:pt x="169" y="80"/>
                  </a:lnTo>
                  <a:lnTo>
                    <a:pt x="176" y="80"/>
                  </a:lnTo>
                  <a:lnTo>
                    <a:pt x="150" y="83"/>
                  </a:lnTo>
                  <a:lnTo>
                    <a:pt x="158" y="81"/>
                  </a:lnTo>
                  <a:lnTo>
                    <a:pt x="134" y="89"/>
                  </a:lnTo>
                  <a:lnTo>
                    <a:pt x="140" y="86"/>
                  </a:lnTo>
                  <a:lnTo>
                    <a:pt x="118" y="98"/>
                  </a:lnTo>
                  <a:lnTo>
                    <a:pt x="125" y="94"/>
                  </a:lnTo>
                  <a:lnTo>
                    <a:pt x="105" y="110"/>
                  </a:lnTo>
                  <a:lnTo>
                    <a:pt x="110" y="105"/>
                  </a:lnTo>
                  <a:lnTo>
                    <a:pt x="94" y="125"/>
                  </a:lnTo>
                  <a:lnTo>
                    <a:pt x="98" y="118"/>
                  </a:lnTo>
                  <a:lnTo>
                    <a:pt x="86" y="140"/>
                  </a:lnTo>
                  <a:lnTo>
                    <a:pt x="89" y="134"/>
                  </a:lnTo>
                  <a:lnTo>
                    <a:pt x="81" y="158"/>
                  </a:lnTo>
                  <a:lnTo>
                    <a:pt x="83" y="150"/>
                  </a:lnTo>
                  <a:lnTo>
                    <a:pt x="80" y="176"/>
                  </a:lnTo>
                  <a:lnTo>
                    <a:pt x="80" y="169"/>
                  </a:lnTo>
                  <a:lnTo>
                    <a:pt x="83" y="195"/>
                  </a:lnTo>
                  <a:lnTo>
                    <a:pt x="81" y="187"/>
                  </a:lnTo>
                  <a:lnTo>
                    <a:pt x="89" y="212"/>
                  </a:lnTo>
                  <a:lnTo>
                    <a:pt x="86" y="205"/>
                  </a:lnTo>
                  <a:lnTo>
                    <a:pt x="98" y="228"/>
                  </a:lnTo>
                  <a:lnTo>
                    <a:pt x="94" y="221"/>
                  </a:lnTo>
                  <a:lnTo>
                    <a:pt x="110" y="240"/>
                  </a:lnTo>
                  <a:lnTo>
                    <a:pt x="105" y="235"/>
                  </a:lnTo>
                  <a:lnTo>
                    <a:pt x="124" y="251"/>
                  </a:lnTo>
                  <a:lnTo>
                    <a:pt x="118" y="247"/>
                  </a:lnTo>
                  <a:lnTo>
                    <a:pt x="140" y="259"/>
                  </a:lnTo>
                  <a:lnTo>
                    <a:pt x="134" y="256"/>
                  </a:lnTo>
                  <a:lnTo>
                    <a:pt x="158" y="264"/>
                  </a:lnTo>
                  <a:lnTo>
                    <a:pt x="150" y="262"/>
                  </a:lnTo>
                  <a:lnTo>
                    <a:pt x="176" y="265"/>
                  </a:lnTo>
                  <a:lnTo>
                    <a:pt x="169" y="265"/>
                  </a:lnTo>
                  <a:lnTo>
                    <a:pt x="195" y="262"/>
                  </a:lnTo>
                  <a:lnTo>
                    <a:pt x="187" y="264"/>
                  </a:lnTo>
                  <a:lnTo>
                    <a:pt x="212" y="256"/>
                  </a:lnTo>
                  <a:lnTo>
                    <a:pt x="205" y="259"/>
                  </a:lnTo>
                  <a:lnTo>
                    <a:pt x="228" y="247"/>
                  </a:lnTo>
                  <a:lnTo>
                    <a:pt x="221" y="251"/>
                  </a:lnTo>
                  <a:lnTo>
                    <a:pt x="241" y="235"/>
                  </a:lnTo>
                  <a:lnTo>
                    <a:pt x="235" y="241"/>
                  </a:lnTo>
                  <a:lnTo>
                    <a:pt x="251" y="221"/>
                  </a:lnTo>
                  <a:lnTo>
                    <a:pt x="247" y="228"/>
                  </a:lnTo>
                  <a:lnTo>
                    <a:pt x="259" y="205"/>
                  </a:lnTo>
                  <a:lnTo>
                    <a:pt x="256" y="212"/>
                  </a:lnTo>
                  <a:lnTo>
                    <a:pt x="264" y="187"/>
                  </a:lnTo>
                  <a:lnTo>
                    <a:pt x="262" y="195"/>
                  </a:lnTo>
                  <a:lnTo>
                    <a:pt x="265" y="169"/>
                  </a:lnTo>
                  <a:lnTo>
                    <a:pt x="265" y="176"/>
                  </a:lnTo>
                  <a:lnTo>
                    <a:pt x="262" y="150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79" name="Freeform 512"/>
            <p:cNvSpPr>
              <a:spLocks noEditPoints="1"/>
            </p:cNvSpPr>
            <p:nvPr/>
          </p:nvSpPr>
          <p:spPr bwMode="auto">
            <a:xfrm>
              <a:off x="3353" y="1758"/>
              <a:ext cx="434" cy="423"/>
            </a:xfrm>
            <a:custGeom>
              <a:avLst/>
              <a:gdLst>
                <a:gd name="T0" fmla="*/ 432 w 434"/>
                <a:gd name="T1" fmla="*/ 244 h 423"/>
                <a:gd name="T2" fmla="*/ 421 w 434"/>
                <a:gd name="T3" fmla="*/ 284 h 423"/>
                <a:gd name="T4" fmla="*/ 403 w 434"/>
                <a:gd name="T5" fmla="*/ 321 h 423"/>
                <a:gd name="T6" fmla="*/ 355 w 434"/>
                <a:gd name="T7" fmla="*/ 375 h 423"/>
                <a:gd name="T8" fmla="*/ 311 w 434"/>
                <a:gd name="T9" fmla="*/ 402 h 423"/>
                <a:gd name="T10" fmla="*/ 272 w 434"/>
                <a:gd name="T11" fmla="*/ 416 h 423"/>
                <a:gd name="T12" fmla="*/ 229 w 434"/>
                <a:gd name="T13" fmla="*/ 423 h 423"/>
                <a:gd name="T14" fmla="*/ 184 w 434"/>
                <a:gd name="T15" fmla="*/ 421 h 423"/>
                <a:gd name="T16" fmla="*/ 143 w 434"/>
                <a:gd name="T17" fmla="*/ 410 h 423"/>
                <a:gd name="T18" fmla="*/ 105 w 434"/>
                <a:gd name="T19" fmla="*/ 392 h 423"/>
                <a:gd name="T20" fmla="*/ 50 w 434"/>
                <a:gd name="T21" fmla="*/ 346 h 423"/>
                <a:gd name="T22" fmla="*/ 22 w 434"/>
                <a:gd name="T23" fmla="*/ 303 h 423"/>
                <a:gd name="T24" fmla="*/ 7 w 434"/>
                <a:gd name="T25" fmla="*/ 265 h 423"/>
                <a:gd name="T26" fmla="*/ 1 w 434"/>
                <a:gd name="T27" fmla="*/ 223 h 423"/>
                <a:gd name="T28" fmla="*/ 3 w 434"/>
                <a:gd name="T29" fmla="*/ 180 h 423"/>
                <a:gd name="T30" fmla="*/ 14 w 434"/>
                <a:gd name="T31" fmla="*/ 139 h 423"/>
                <a:gd name="T32" fmla="*/ 32 w 434"/>
                <a:gd name="T33" fmla="*/ 102 h 423"/>
                <a:gd name="T34" fmla="*/ 79 w 434"/>
                <a:gd name="T35" fmla="*/ 49 h 423"/>
                <a:gd name="T36" fmla="*/ 123 w 434"/>
                <a:gd name="T37" fmla="*/ 21 h 423"/>
                <a:gd name="T38" fmla="*/ 163 w 434"/>
                <a:gd name="T39" fmla="*/ 7 h 423"/>
                <a:gd name="T40" fmla="*/ 206 w 434"/>
                <a:gd name="T41" fmla="*/ 1 h 423"/>
                <a:gd name="T42" fmla="*/ 250 w 434"/>
                <a:gd name="T43" fmla="*/ 3 h 423"/>
                <a:gd name="T44" fmla="*/ 292 w 434"/>
                <a:gd name="T45" fmla="*/ 13 h 423"/>
                <a:gd name="T46" fmla="*/ 330 w 434"/>
                <a:gd name="T47" fmla="*/ 31 h 423"/>
                <a:gd name="T48" fmla="*/ 385 w 434"/>
                <a:gd name="T49" fmla="*/ 77 h 423"/>
                <a:gd name="T50" fmla="*/ 413 w 434"/>
                <a:gd name="T51" fmla="*/ 120 h 423"/>
                <a:gd name="T52" fmla="*/ 427 w 434"/>
                <a:gd name="T53" fmla="*/ 159 h 423"/>
                <a:gd name="T54" fmla="*/ 434 w 434"/>
                <a:gd name="T55" fmla="*/ 201 h 423"/>
                <a:gd name="T56" fmla="*/ 421 w 434"/>
                <a:gd name="T57" fmla="*/ 181 h 423"/>
                <a:gd name="T58" fmla="*/ 411 w 434"/>
                <a:gd name="T59" fmla="*/ 143 h 423"/>
                <a:gd name="T60" fmla="*/ 394 w 434"/>
                <a:gd name="T61" fmla="*/ 108 h 423"/>
                <a:gd name="T62" fmla="*/ 349 w 434"/>
                <a:gd name="T63" fmla="*/ 57 h 423"/>
                <a:gd name="T64" fmla="*/ 307 w 434"/>
                <a:gd name="T65" fmla="*/ 31 h 423"/>
                <a:gd name="T66" fmla="*/ 269 w 434"/>
                <a:gd name="T67" fmla="*/ 18 h 423"/>
                <a:gd name="T68" fmla="*/ 228 w 434"/>
                <a:gd name="T69" fmla="*/ 12 h 423"/>
                <a:gd name="T70" fmla="*/ 186 w 434"/>
                <a:gd name="T71" fmla="*/ 14 h 423"/>
                <a:gd name="T72" fmla="*/ 147 w 434"/>
                <a:gd name="T73" fmla="*/ 23 h 423"/>
                <a:gd name="T74" fmla="*/ 111 w 434"/>
                <a:gd name="T75" fmla="*/ 40 h 423"/>
                <a:gd name="T76" fmla="*/ 58 w 434"/>
                <a:gd name="T77" fmla="*/ 84 h 423"/>
                <a:gd name="T78" fmla="*/ 32 w 434"/>
                <a:gd name="T79" fmla="*/ 125 h 423"/>
                <a:gd name="T80" fmla="*/ 18 w 434"/>
                <a:gd name="T81" fmla="*/ 161 h 423"/>
                <a:gd name="T82" fmla="*/ 12 w 434"/>
                <a:gd name="T83" fmla="*/ 201 h 423"/>
                <a:gd name="T84" fmla="*/ 14 w 434"/>
                <a:gd name="T85" fmla="*/ 242 h 423"/>
                <a:gd name="T86" fmla="*/ 24 w 434"/>
                <a:gd name="T87" fmla="*/ 281 h 423"/>
                <a:gd name="T88" fmla="*/ 41 w 434"/>
                <a:gd name="T89" fmla="*/ 316 h 423"/>
                <a:gd name="T90" fmla="*/ 86 w 434"/>
                <a:gd name="T91" fmla="*/ 366 h 423"/>
                <a:gd name="T92" fmla="*/ 128 w 434"/>
                <a:gd name="T93" fmla="*/ 392 h 423"/>
                <a:gd name="T94" fmla="*/ 166 w 434"/>
                <a:gd name="T95" fmla="*/ 406 h 423"/>
                <a:gd name="T96" fmla="*/ 207 w 434"/>
                <a:gd name="T97" fmla="*/ 412 h 423"/>
                <a:gd name="T98" fmla="*/ 248 w 434"/>
                <a:gd name="T99" fmla="*/ 410 h 423"/>
                <a:gd name="T100" fmla="*/ 288 w 434"/>
                <a:gd name="T101" fmla="*/ 400 h 423"/>
                <a:gd name="T102" fmla="*/ 324 w 434"/>
                <a:gd name="T103" fmla="*/ 383 h 423"/>
                <a:gd name="T104" fmla="*/ 376 w 434"/>
                <a:gd name="T105" fmla="*/ 339 h 423"/>
                <a:gd name="T106" fmla="*/ 403 w 434"/>
                <a:gd name="T107" fmla="*/ 299 h 423"/>
                <a:gd name="T108" fmla="*/ 417 w 434"/>
                <a:gd name="T109" fmla="*/ 262 h 423"/>
                <a:gd name="T110" fmla="*/ 423 w 434"/>
                <a:gd name="T111" fmla="*/ 222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34" h="423">
                  <a:moveTo>
                    <a:pt x="434" y="212"/>
                  </a:moveTo>
                  <a:lnTo>
                    <a:pt x="434" y="222"/>
                  </a:lnTo>
                  <a:lnTo>
                    <a:pt x="433" y="233"/>
                  </a:lnTo>
                  <a:lnTo>
                    <a:pt x="432" y="244"/>
                  </a:lnTo>
                  <a:lnTo>
                    <a:pt x="430" y="254"/>
                  </a:lnTo>
                  <a:lnTo>
                    <a:pt x="427" y="264"/>
                  </a:lnTo>
                  <a:lnTo>
                    <a:pt x="425" y="274"/>
                  </a:lnTo>
                  <a:lnTo>
                    <a:pt x="421" y="284"/>
                  </a:lnTo>
                  <a:lnTo>
                    <a:pt x="417" y="294"/>
                  </a:lnTo>
                  <a:lnTo>
                    <a:pt x="413" y="303"/>
                  </a:lnTo>
                  <a:lnTo>
                    <a:pt x="408" y="312"/>
                  </a:lnTo>
                  <a:lnTo>
                    <a:pt x="403" y="321"/>
                  </a:lnTo>
                  <a:lnTo>
                    <a:pt x="397" y="330"/>
                  </a:lnTo>
                  <a:lnTo>
                    <a:pt x="385" y="346"/>
                  </a:lnTo>
                  <a:lnTo>
                    <a:pt x="371" y="361"/>
                  </a:lnTo>
                  <a:lnTo>
                    <a:pt x="355" y="375"/>
                  </a:lnTo>
                  <a:lnTo>
                    <a:pt x="339" y="387"/>
                  </a:lnTo>
                  <a:lnTo>
                    <a:pt x="330" y="392"/>
                  </a:lnTo>
                  <a:lnTo>
                    <a:pt x="321" y="397"/>
                  </a:lnTo>
                  <a:lnTo>
                    <a:pt x="311" y="402"/>
                  </a:lnTo>
                  <a:lnTo>
                    <a:pt x="302" y="406"/>
                  </a:lnTo>
                  <a:lnTo>
                    <a:pt x="292" y="410"/>
                  </a:lnTo>
                  <a:lnTo>
                    <a:pt x="282" y="413"/>
                  </a:lnTo>
                  <a:lnTo>
                    <a:pt x="272" y="416"/>
                  </a:lnTo>
                  <a:lnTo>
                    <a:pt x="261" y="419"/>
                  </a:lnTo>
                  <a:lnTo>
                    <a:pt x="250" y="420"/>
                  </a:lnTo>
                  <a:lnTo>
                    <a:pt x="240" y="422"/>
                  </a:lnTo>
                  <a:lnTo>
                    <a:pt x="229" y="423"/>
                  </a:lnTo>
                  <a:lnTo>
                    <a:pt x="217" y="423"/>
                  </a:lnTo>
                  <a:lnTo>
                    <a:pt x="206" y="423"/>
                  </a:lnTo>
                  <a:lnTo>
                    <a:pt x="195" y="422"/>
                  </a:lnTo>
                  <a:lnTo>
                    <a:pt x="184" y="421"/>
                  </a:lnTo>
                  <a:lnTo>
                    <a:pt x="174" y="419"/>
                  </a:lnTo>
                  <a:lnTo>
                    <a:pt x="163" y="416"/>
                  </a:lnTo>
                  <a:lnTo>
                    <a:pt x="153" y="413"/>
                  </a:lnTo>
                  <a:lnTo>
                    <a:pt x="143" y="410"/>
                  </a:lnTo>
                  <a:lnTo>
                    <a:pt x="133" y="406"/>
                  </a:lnTo>
                  <a:lnTo>
                    <a:pt x="123" y="402"/>
                  </a:lnTo>
                  <a:lnTo>
                    <a:pt x="114" y="397"/>
                  </a:lnTo>
                  <a:lnTo>
                    <a:pt x="105" y="392"/>
                  </a:lnTo>
                  <a:lnTo>
                    <a:pt x="96" y="387"/>
                  </a:lnTo>
                  <a:lnTo>
                    <a:pt x="80" y="375"/>
                  </a:lnTo>
                  <a:lnTo>
                    <a:pt x="64" y="361"/>
                  </a:lnTo>
                  <a:lnTo>
                    <a:pt x="50" y="346"/>
                  </a:lnTo>
                  <a:lnTo>
                    <a:pt x="37" y="330"/>
                  </a:lnTo>
                  <a:lnTo>
                    <a:pt x="32" y="321"/>
                  </a:lnTo>
                  <a:lnTo>
                    <a:pt x="27" y="313"/>
                  </a:lnTo>
                  <a:lnTo>
                    <a:pt x="22" y="303"/>
                  </a:lnTo>
                  <a:lnTo>
                    <a:pt x="17" y="294"/>
                  </a:lnTo>
                  <a:lnTo>
                    <a:pt x="14" y="284"/>
                  </a:lnTo>
                  <a:lnTo>
                    <a:pt x="10" y="275"/>
                  </a:lnTo>
                  <a:lnTo>
                    <a:pt x="7" y="265"/>
                  </a:lnTo>
                  <a:lnTo>
                    <a:pt x="5" y="254"/>
                  </a:lnTo>
                  <a:lnTo>
                    <a:pt x="3" y="244"/>
                  </a:lnTo>
                  <a:lnTo>
                    <a:pt x="1" y="233"/>
                  </a:lnTo>
                  <a:lnTo>
                    <a:pt x="1" y="223"/>
                  </a:lnTo>
                  <a:lnTo>
                    <a:pt x="0" y="212"/>
                  </a:lnTo>
                  <a:lnTo>
                    <a:pt x="1" y="201"/>
                  </a:lnTo>
                  <a:lnTo>
                    <a:pt x="1" y="190"/>
                  </a:lnTo>
                  <a:lnTo>
                    <a:pt x="3" y="180"/>
                  </a:lnTo>
                  <a:lnTo>
                    <a:pt x="5" y="169"/>
                  </a:lnTo>
                  <a:lnTo>
                    <a:pt x="7" y="159"/>
                  </a:lnTo>
                  <a:lnTo>
                    <a:pt x="10" y="149"/>
                  </a:lnTo>
                  <a:lnTo>
                    <a:pt x="14" y="139"/>
                  </a:lnTo>
                  <a:lnTo>
                    <a:pt x="17" y="130"/>
                  </a:lnTo>
                  <a:lnTo>
                    <a:pt x="22" y="120"/>
                  </a:lnTo>
                  <a:lnTo>
                    <a:pt x="26" y="111"/>
                  </a:lnTo>
                  <a:lnTo>
                    <a:pt x="32" y="102"/>
                  </a:lnTo>
                  <a:lnTo>
                    <a:pt x="37" y="94"/>
                  </a:lnTo>
                  <a:lnTo>
                    <a:pt x="50" y="78"/>
                  </a:lnTo>
                  <a:lnTo>
                    <a:pt x="64" y="63"/>
                  </a:lnTo>
                  <a:lnTo>
                    <a:pt x="79" y="49"/>
                  </a:lnTo>
                  <a:lnTo>
                    <a:pt x="96" y="37"/>
                  </a:lnTo>
                  <a:lnTo>
                    <a:pt x="105" y="31"/>
                  </a:lnTo>
                  <a:lnTo>
                    <a:pt x="114" y="26"/>
                  </a:lnTo>
                  <a:lnTo>
                    <a:pt x="123" y="21"/>
                  </a:lnTo>
                  <a:lnTo>
                    <a:pt x="133" y="17"/>
                  </a:lnTo>
                  <a:lnTo>
                    <a:pt x="142" y="13"/>
                  </a:lnTo>
                  <a:lnTo>
                    <a:pt x="153" y="10"/>
                  </a:lnTo>
                  <a:lnTo>
                    <a:pt x="163" y="7"/>
                  </a:lnTo>
                  <a:lnTo>
                    <a:pt x="173" y="5"/>
                  </a:lnTo>
                  <a:lnTo>
                    <a:pt x="184" y="3"/>
                  </a:lnTo>
                  <a:lnTo>
                    <a:pt x="195" y="2"/>
                  </a:lnTo>
                  <a:lnTo>
                    <a:pt x="206" y="1"/>
                  </a:lnTo>
                  <a:lnTo>
                    <a:pt x="217" y="0"/>
                  </a:lnTo>
                  <a:lnTo>
                    <a:pt x="228" y="1"/>
                  </a:lnTo>
                  <a:lnTo>
                    <a:pt x="239" y="2"/>
                  </a:lnTo>
                  <a:lnTo>
                    <a:pt x="250" y="3"/>
                  </a:lnTo>
                  <a:lnTo>
                    <a:pt x="261" y="5"/>
                  </a:lnTo>
                  <a:lnTo>
                    <a:pt x="271" y="7"/>
                  </a:lnTo>
                  <a:lnTo>
                    <a:pt x="282" y="10"/>
                  </a:lnTo>
                  <a:lnTo>
                    <a:pt x="292" y="13"/>
                  </a:lnTo>
                  <a:lnTo>
                    <a:pt x="302" y="17"/>
                  </a:lnTo>
                  <a:lnTo>
                    <a:pt x="311" y="21"/>
                  </a:lnTo>
                  <a:lnTo>
                    <a:pt x="321" y="26"/>
                  </a:lnTo>
                  <a:lnTo>
                    <a:pt x="330" y="31"/>
                  </a:lnTo>
                  <a:lnTo>
                    <a:pt x="339" y="36"/>
                  </a:lnTo>
                  <a:lnTo>
                    <a:pt x="355" y="49"/>
                  </a:lnTo>
                  <a:lnTo>
                    <a:pt x="371" y="62"/>
                  </a:lnTo>
                  <a:lnTo>
                    <a:pt x="385" y="77"/>
                  </a:lnTo>
                  <a:lnTo>
                    <a:pt x="397" y="93"/>
                  </a:lnTo>
                  <a:lnTo>
                    <a:pt x="403" y="102"/>
                  </a:lnTo>
                  <a:lnTo>
                    <a:pt x="408" y="111"/>
                  </a:lnTo>
                  <a:lnTo>
                    <a:pt x="413" y="120"/>
                  </a:lnTo>
                  <a:lnTo>
                    <a:pt x="417" y="129"/>
                  </a:lnTo>
                  <a:lnTo>
                    <a:pt x="421" y="139"/>
                  </a:lnTo>
                  <a:lnTo>
                    <a:pt x="425" y="149"/>
                  </a:lnTo>
                  <a:lnTo>
                    <a:pt x="427" y="159"/>
                  </a:lnTo>
                  <a:lnTo>
                    <a:pt x="430" y="169"/>
                  </a:lnTo>
                  <a:lnTo>
                    <a:pt x="432" y="179"/>
                  </a:lnTo>
                  <a:lnTo>
                    <a:pt x="433" y="190"/>
                  </a:lnTo>
                  <a:lnTo>
                    <a:pt x="434" y="201"/>
                  </a:lnTo>
                  <a:lnTo>
                    <a:pt x="434" y="212"/>
                  </a:lnTo>
                  <a:close/>
                  <a:moveTo>
                    <a:pt x="423" y="202"/>
                  </a:moveTo>
                  <a:lnTo>
                    <a:pt x="422" y="191"/>
                  </a:lnTo>
                  <a:lnTo>
                    <a:pt x="421" y="181"/>
                  </a:lnTo>
                  <a:lnTo>
                    <a:pt x="419" y="171"/>
                  </a:lnTo>
                  <a:lnTo>
                    <a:pt x="417" y="162"/>
                  </a:lnTo>
                  <a:lnTo>
                    <a:pt x="414" y="152"/>
                  </a:lnTo>
                  <a:lnTo>
                    <a:pt x="411" y="143"/>
                  </a:lnTo>
                  <a:lnTo>
                    <a:pt x="407" y="134"/>
                  </a:lnTo>
                  <a:lnTo>
                    <a:pt x="403" y="125"/>
                  </a:lnTo>
                  <a:lnTo>
                    <a:pt x="398" y="116"/>
                  </a:lnTo>
                  <a:lnTo>
                    <a:pt x="394" y="108"/>
                  </a:lnTo>
                  <a:lnTo>
                    <a:pt x="388" y="100"/>
                  </a:lnTo>
                  <a:lnTo>
                    <a:pt x="376" y="84"/>
                  </a:lnTo>
                  <a:lnTo>
                    <a:pt x="363" y="70"/>
                  </a:lnTo>
                  <a:lnTo>
                    <a:pt x="349" y="57"/>
                  </a:lnTo>
                  <a:lnTo>
                    <a:pt x="332" y="46"/>
                  </a:lnTo>
                  <a:lnTo>
                    <a:pt x="324" y="40"/>
                  </a:lnTo>
                  <a:lnTo>
                    <a:pt x="316" y="36"/>
                  </a:lnTo>
                  <a:lnTo>
                    <a:pt x="307" y="31"/>
                  </a:lnTo>
                  <a:lnTo>
                    <a:pt x="298" y="27"/>
                  </a:lnTo>
                  <a:lnTo>
                    <a:pt x="288" y="24"/>
                  </a:lnTo>
                  <a:lnTo>
                    <a:pt x="279" y="20"/>
                  </a:lnTo>
                  <a:lnTo>
                    <a:pt x="269" y="18"/>
                  </a:lnTo>
                  <a:lnTo>
                    <a:pt x="259" y="15"/>
                  </a:lnTo>
                  <a:lnTo>
                    <a:pt x="249" y="14"/>
                  </a:lnTo>
                  <a:lnTo>
                    <a:pt x="238" y="12"/>
                  </a:lnTo>
                  <a:lnTo>
                    <a:pt x="228" y="12"/>
                  </a:lnTo>
                  <a:lnTo>
                    <a:pt x="217" y="11"/>
                  </a:lnTo>
                  <a:lnTo>
                    <a:pt x="207" y="12"/>
                  </a:lnTo>
                  <a:lnTo>
                    <a:pt x="196" y="12"/>
                  </a:lnTo>
                  <a:lnTo>
                    <a:pt x="186" y="14"/>
                  </a:lnTo>
                  <a:lnTo>
                    <a:pt x="176" y="15"/>
                  </a:lnTo>
                  <a:lnTo>
                    <a:pt x="166" y="18"/>
                  </a:lnTo>
                  <a:lnTo>
                    <a:pt x="156" y="20"/>
                  </a:lnTo>
                  <a:lnTo>
                    <a:pt x="147" y="23"/>
                  </a:lnTo>
                  <a:lnTo>
                    <a:pt x="137" y="27"/>
                  </a:lnTo>
                  <a:lnTo>
                    <a:pt x="128" y="31"/>
                  </a:lnTo>
                  <a:lnTo>
                    <a:pt x="119" y="35"/>
                  </a:lnTo>
                  <a:lnTo>
                    <a:pt x="111" y="40"/>
                  </a:lnTo>
                  <a:lnTo>
                    <a:pt x="102" y="45"/>
                  </a:lnTo>
                  <a:lnTo>
                    <a:pt x="86" y="57"/>
                  </a:lnTo>
                  <a:lnTo>
                    <a:pt x="72" y="70"/>
                  </a:lnTo>
                  <a:lnTo>
                    <a:pt x="58" y="84"/>
                  </a:lnTo>
                  <a:lnTo>
                    <a:pt x="47" y="100"/>
                  </a:lnTo>
                  <a:lnTo>
                    <a:pt x="41" y="108"/>
                  </a:lnTo>
                  <a:lnTo>
                    <a:pt x="36" y="116"/>
                  </a:lnTo>
                  <a:lnTo>
                    <a:pt x="32" y="125"/>
                  </a:lnTo>
                  <a:lnTo>
                    <a:pt x="28" y="134"/>
                  </a:lnTo>
                  <a:lnTo>
                    <a:pt x="24" y="143"/>
                  </a:lnTo>
                  <a:lnTo>
                    <a:pt x="21" y="152"/>
                  </a:lnTo>
                  <a:lnTo>
                    <a:pt x="18" y="161"/>
                  </a:lnTo>
                  <a:lnTo>
                    <a:pt x="16" y="171"/>
                  </a:lnTo>
                  <a:lnTo>
                    <a:pt x="14" y="181"/>
                  </a:lnTo>
                  <a:lnTo>
                    <a:pt x="12" y="191"/>
                  </a:lnTo>
                  <a:lnTo>
                    <a:pt x="12" y="201"/>
                  </a:lnTo>
                  <a:lnTo>
                    <a:pt x="11" y="212"/>
                  </a:lnTo>
                  <a:lnTo>
                    <a:pt x="12" y="222"/>
                  </a:lnTo>
                  <a:lnTo>
                    <a:pt x="12" y="232"/>
                  </a:lnTo>
                  <a:lnTo>
                    <a:pt x="14" y="242"/>
                  </a:lnTo>
                  <a:lnTo>
                    <a:pt x="15" y="252"/>
                  </a:lnTo>
                  <a:lnTo>
                    <a:pt x="18" y="262"/>
                  </a:lnTo>
                  <a:lnTo>
                    <a:pt x="21" y="271"/>
                  </a:lnTo>
                  <a:lnTo>
                    <a:pt x="24" y="281"/>
                  </a:lnTo>
                  <a:lnTo>
                    <a:pt x="27" y="290"/>
                  </a:lnTo>
                  <a:lnTo>
                    <a:pt x="32" y="298"/>
                  </a:lnTo>
                  <a:lnTo>
                    <a:pt x="36" y="307"/>
                  </a:lnTo>
                  <a:lnTo>
                    <a:pt x="41" y="316"/>
                  </a:lnTo>
                  <a:lnTo>
                    <a:pt x="46" y="323"/>
                  </a:lnTo>
                  <a:lnTo>
                    <a:pt x="58" y="339"/>
                  </a:lnTo>
                  <a:lnTo>
                    <a:pt x="71" y="353"/>
                  </a:lnTo>
                  <a:lnTo>
                    <a:pt x="86" y="366"/>
                  </a:lnTo>
                  <a:lnTo>
                    <a:pt x="102" y="378"/>
                  </a:lnTo>
                  <a:lnTo>
                    <a:pt x="110" y="383"/>
                  </a:lnTo>
                  <a:lnTo>
                    <a:pt x="119" y="388"/>
                  </a:lnTo>
                  <a:lnTo>
                    <a:pt x="128" y="392"/>
                  </a:lnTo>
                  <a:lnTo>
                    <a:pt x="137" y="396"/>
                  </a:lnTo>
                  <a:lnTo>
                    <a:pt x="146" y="400"/>
                  </a:lnTo>
                  <a:lnTo>
                    <a:pt x="156" y="403"/>
                  </a:lnTo>
                  <a:lnTo>
                    <a:pt x="166" y="406"/>
                  </a:lnTo>
                  <a:lnTo>
                    <a:pt x="176" y="408"/>
                  </a:lnTo>
                  <a:lnTo>
                    <a:pt x="186" y="410"/>
                  </a:lnTo>
                  <a:lnTo>
                    <a:pt x="196" y="411"/>
                  </a:lnTo>
                  <a:lnTo>
                    <a:pt x="207" y="412"/>
                  </a:lnTo>
                  <a:lnTo>
                    <a:pt x="217" y="412"/>
                  </a:lnTo>
                  <a:lnTo>
                    <a:pt x="228" y="412"/>
                  </a:lnTo>
                  <a:lnTo>
                    <a:pt x="238" y="411"/>
                  </a:lnTo>
                  <a:lnTo>
                    <a:pt x="248" y="410"/>
                  </a:lnTo>
                  <a:lnTo>
                    <a:pt x="259" y="408"/>
                  </a:lnTo>
                  <a:lnTo>
                    <a:pt x="269" y="406"/>
                  </a:lnTo>
                  <a:lnTo>
                    <a:pt x="278" y="403"/>
                  </a:lnTo>
                  <a:lnTo>
                    <a:pt x="288" y="400"/>
                  </a:lnTo>
                  <a:lnTo>
                    <a:pt x="297" y="397"/>
                  </a:lnTo>
                  <a:lnTo>
                    <a:pt x="306" y="392"/>
                  </a:lnTo>
                  <a:lnTo>
                    <a:pt x="315" y="388"/>
                  </a:lnTo>
                  <a:lnTo>
                    <a:pt x="324" y="383"/>
                  </a:lnTo>
                  <a:lnTo>
                    <a:pt x="332" y="378"/>
                  </a:lnTo>
                  <a:lnTo>
                    <a:pt x="348" y="367"/>
                  </a:lnTo>
                  <a:lnTo>
                    <a:pt x="363" y="354"/>
                  </a:lnTo>
                  <a:lnTo>
                    <a:pt x="376" y="339"/>
                  </a:lnTo>
                  <a:lnTo>
                    <a:pt x="388" y="324"/>
                  </a:lnTo>
                  <a:lnTo>
                    <a:pt x="393" y="316"/>
                  </a:lnTo>
                  <a:lnTo>
                    <a:pt x="398" y="307"/>
                  </a:lnTo>
                  <a:lnTo>
                    <a:pt x="403" y="299"/>
                  </a:lnTo>
                  <a:lnTo>
                    <a:pt x="407" y="290"/>
                  </a:lnTo>
                  <a:lnTo>
                    <a:pt x="411" y="281"/>
                  </a:lnTo>
                  <a:lnTo>
                    <a:pt x="414" y="271"/>
                  </a:lnTo>
                  <a:lnTo>
                    <a:pt x="417" y="262"/>
                  </a:lnTo>
                  <a:lnTo>
                    <a:pt x="419" y="252"/>
                  </a:lnTo>
                  <a:lnTo>
                    <a:pt x="421" y="242"/>
                  </a:lnTo>
                  <a:lnTo>
                    <a:pt x="422" y="232"/>
                  </a:lnTo>
                  <a:lnTo>
                    <a:pt x="423" y="222"/>
                  </a:lnTo>
                  <a:lnTo>
                    <a:pt x="423" y="212"/>
                  </a:lnTo>
                  <a:lnTo>
                    <a:pt x="423" y="202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80" name="Freeform 513"/>
            <p:cNvSpPr>
              <a:spLocks noEditPoints="1"/>
            </p:cNvSpPr>
            <p:nvPr/>
          </p:nvSpPr>
          <p:spPr bwMode="auto">
            <a:xfrm>
              <a:off x="3575" y="1910"/>
              <a:ext cx="98" cy="96"/>
            </a:xfrm>
            <a:custGeom>
              <a:avLst/>
              <a:gdLst>
                <a:gd name="T0" fmla="*/ 704 w 711"/>
                <a:gd name="T1" fmla="*/ 426 h 711"/>
                <a:gd name="T2" fmla="*/ 682 w 711"/>
                <a:gd name="T3" fmla="*/ 497 h 711"/>
                <a:gd name="T4" fmla="*/ 610 w 711"/>
                <a:gd name="T5" fmla="*/ 604 h 711"/>
                <a:gd name="T6" fmla="*/ 551 w 711"/>
                <a:gd name="T7" fmla="*/ 653 h 711"/>
                <a:gd name="T8" fmla="*/ 431 w 711"/>
                <a:gd name="T9" fmla="*/ 703 h 711"/>
                <a:gd name="T10" fmla="*/ 357 w 711"/>
                <a:gd name="T11" fmla="*/ 711 h 711"/>
                <a:gd name="T12" fmla="*/ 221 w 711"/>
                <a:gd name="T13" fmla="*/ 685 h 711"/>
                <a:gd name="T14" fmla="*/ 154 w 711"/>
                <a:gd name="T15" fmla="*/ 648 h 711"/>
                <a:gd name="T16" fmla="*/ 63 w 711"/>
                <a:gd name="T17" fmla="*/ 558 h 711"/>
                <a:gd name="T18" fmla="*/ 26 w 711"/>
                <a:gd name="T19" fmla="*/ 490 h 711"/>
                <a:gd name="T20" fmla="*/ 1 w 711"/>
                <a:gd name="T21" fmla="*/ 394 h 711"/>
                <a:gd name="T22" fmla="*/ 6 w 711"/>
                <a:gd name="T23" fmla="*/ 286 h 711"/>
                <a:gd name="T24" fmla="*/ 58 w 711"/>
                <a:gd name="T25" fmla="*/ 160 h 711"/>
                <a:gd name="T26" fmla="*/ 107 w 711"/>
                <a:gd name="T27" fmla="*/ 101 h 711"/>
                <a:gd name="T28" fmla="*/ 213 w 711"/>
                <a:gd name="T29" fmla="*/ 29 h 711"/>
                <a:gd name="T30" fmla="*/ 317 w 711"/>
                <a:gd name="T31" fmla="*/ 1 h 711"/>
                <a:gd name="T32" fmla="*/ 426 w 711"/>
                <a:gd name="T33" fmla="*/ 6 h 711"/>
                <a:gd name="T34" fmla="*/ 497 w 711"/>
                <a:gd name="T35" fmla="*/ 29 h 711"/>
                <a:gd name="T36" fmla="*/ 604 w 711"/>
                <a:gd name="T37" fmla="*/ 101 h 711"/>
                <a:gd name="T38" fmla="*/ 653 w 711"/>
                <a:gd name="T39" fmla="*/ 160 h 711"/>
                <a:gd name="T40" fmla="*/ 703 w 711"/>
                <a:gd name="T41" fmla="*/ 280 h 711"/>
                <a:gd name="T42" fmla="*/ 630 w 711"/>
                <a:gd name="T43" fmla="*/ 329 h 711"/>
                <a:gd name="T44" fmla="*/ 611 w 711"/>
                <a:gd name="T45" fmla="*/ 252 h 711"/>
                <a:gd name="T46" fmla="*/ 548 w 711"/>
                <a:gd name="T47" fmla="*/ 157 h 711"/>
                <a:gd name="T48" fmla="*/ 514 w 711"/>
                <a:gd name="T49" fmla="*/ 129 h 711"/>
                <a:gd name="T50" fmla="*/ 408 w 711"/>
                <a:gd name="T51" fmla="*/ 84 h 711"/>
                <a:gd name="T52" fmla="*/ 357 w 711"/>
                <a:gd name="T53" fmla="*/ 79 h 711"/>
                <a:gd name="T54" fmla="*/ 244 w 711"/>
                <a:gd name="T55" fmla="*/ 103 h 711"/>
                <a:gd name="T56" fmla="*/ 204 w 711"/>
                <a:gd name="T57" fmla="*/ 124 h 711"/>
                <a:gd name="T58" fmla="*/ 124 w 711"/>
                <a:gd name="T59" fmla="*/ 204 h 711"/>
                <a:gd name="T60" fmla="*/ 103 w 711"/>
                <a:gd name="T61" fmla="*/ 244 h 711"/>
                <a:gd name="T62" fmla="*/ 79 w 711"/>
                <a:gd name="T63" fmla="*/ 354 h 711"/>
                <a:gd name="T64" fmla="*/ 84 w 711"/>
                <a:gd name="T65" fmla="*/ 408 h 711"/>
                <a:gd name="T66" fmla="*/ 129 w 711"/>
                <a:gd name="T67" fmla="*/ 514 h 711"/>
                <a:gd name="T68" fmla="*/ 157 w 711"/>
                <a:gd name="T69" fmla="*/ 548 h 711"/>
                <a:gd name="T70" fmla="*/ 252 w 711"/>
                <a:gd name="T71" fmla="*/ 611 h 711"/>
                <a:gd name="T72" fmla="*/ 325 w 711"/>
                <a:gd name="T73" fmla="*/ 630 h 711"/>
                <a:gd name="T74" fmla="*/ 413 w 711"/>
                <a:gd name="T75" fmla="*/ 625 h 711"/>
                <a:gd name="T76" fmla="*/ 460 w 711"/>
                <a:gd name="T77" fmla="*/ 611 h 711"/>
                <a:gd name="T78" fmla="*/ 553 w 711"/>
                <a:gd name="T79" fmla="*/ 548 h 711"/>
                <a:gd name="T80" fmla="*/ 582 w 711"/>
                <a:gd name="T81" fmla="*/ 514 h 711"/>
                <a:gd name="T82" fmla="*/ 627 w 711"/>
                <a:gd name="T83" fmla="*/ 408 h 711"/>
                <a:gd name="T84" fmla="*/ 632 w 711"/>
                <a:gd name="T85" fmla="*/ 357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11" h="711">
                  <a:moveTo>
                    <a:pt x="711" y="354"/>
                  </a:moveTo>
                  <a:lnTo>
                    <a:pt x="710" y="390"/>
                  </a:lnTo>
                  <a:lnTo>
                    <a:pt x="704" y="426"/>
                  </a:lnTo>
                  <a:cubicBezTo>
                    <a:pt x="704" y="428"/>
                    <a:pt x="704" y="430"/>
                    <a:pt x="703" y="431"/>
                  </a:cubicBezTo>
                  <a:lnTo>
                    <a:pt x="685" y="490"/>
                  </a:lnTo>
                  <a:cubicBezTo>
                    <a:pt x="684" y="493"/>
                    <a:pt x="683" y="495"/>
                    <a:pt x="682" y="497"/>
                  </a:cubicBezTo>
                  <a:lnTo>
                    <a:pt x="653" y="551"/>
                  </a:lnTo>
                  <a:cubicBezTo>
                    <a:pt x="651" y="554"/>
                    <a:pt x="650" y="556"/>
                    <a:pt x="648" y="558"/>
                  </a:cubicBezTo>
                  <a:lnTo>
                    <a:pt x="610" y="604"/>
                  </a:lnTo>
                  <a:cubicBezTo>
                    <a:pt x="608" y="606"/>
                    <a:pt x="606" y="608"/>
                    <a:pt x="604" y="610"/>
                  </a:cubicBezTo>
                  <a:lnTo>
                    <a:pt x="558" y="648"/>
                  </a:lnTo>
                  <a:cubicBezTo>
                    <a:pt x="556" y="650"/>
                    <a:pt x="554" y="651"/>
                    <a:pt x="551" y="653"/>
                  </a:cubicBezTo>
                  <a:lnTo>
                    <a:pt x="497" y="682"/>
                  </a:lnTo>
                  <a:cubicBezTo>
                    <a:pt x="495" y="683"/>
                    <a:pt x="493" y="684"/>
                    <a:pt x="490" y="685"/>
                  </a:cubicBezTo>
                  <a:lnTo>
                    <a:pt x="431" y="703"/>
                  </a:lnTo>
                  <a:cubicBezTo>
                    <a:pt x="430" y="704"/>
                    <a:pt x="428" y="704"/>
                    <a:pt x="426" y="704"/>
                  </a:cubicBezTo>
                  <a:lnTo>
                    <a:pt x="394" y="709"/>
                  </a:lnTo>
                  <a:lnTo>
                    <a:pt x="357" y="711"/>
                  </a:lnTo>
                  <a:lnTo>
                    <a:pt x="321" y="710"/>
                  </a:lnTo>
                  <a:lnTo>
                    <a:pt x="286" y="704"/>
                  </a:lnTo>
                  <a:lnTo>
                    <a:pt x="221" y="685"/>
                  </a:lnTo>
                  <a:cubicBezTo>
                    <a:pt x="218" y="684"/>
                    <a:pt x="216" y="683"/>
                    <a:pt x="213" y="682"/>
                  </a:cubicBezTo>
                  <a:lnTo>
                    <a:pt x="160" y="653"/>
                  </a:lnTo>
                  <a:cubicBezTo>
                    <a:pt x="158" y="651"/>
                    <a:pt x="156" y="650"/>
                    <a:pt x="154" y="648"/>
                  </a:cubicBezTo>
                  <a:lnTo>
                    <a:pt x="107" y="610"/>
                  </a:lnTo>
                  <a:cubicBezTo>
                    <a:pt x="105" y="608"/>
                    <a:pt x="103" y="606"/>
                    <a:pt x="101" y="604"/>
                  </a:cubicBezTo>
                  <a:lnTo>
                    <a:pt x="63" y="558"/>
                  </a:lnTo>
                  <a:cubicBezTo>
                    <a:pt x="61" y="556"/>
                    <a:pt x="59" y="554"/>
                    <a:pt x="58" y="551"/>
                  </a:cubicBezTo>
                  <a:lnTo>
                    <a:pt x="29" y="497"/>
                  </a:lnTo>
                  <a:cubicBezTo>
                    <a:pt x="28" y="495"/>
                    <a:pt x="27" y="493"/>
                    <a:pt x="26" y="490"/>
                  </a:cubicBezTo>
                  <a:lnTo>
                    <a:pt x="8" y="431"/>
                  </a:lnTo>
                  <a:cubicBezTo>
                    <a:pt x="7" y="430"/>
                    <a:pt x="7" y="428"/>
                    <a:pt x="6" y="426"/>
                  </a:cubicBezTo>
                  <a:lnTo>
                    <a:pt x="1" y="394"/>
                  </a:lnTo>
                  <a:lnTo>
                    <a:pt x="0" y="357"/>
                  </a:lnTo>
                  <a:lnTo>
                    <a:pt x="1" y="321"/>
                  </a:lnTo>
                  <a:lnTo>
                    <a:pt x="6" y="286"/>
                  </a:lnTo>
                  <a:lnTo>
                    <a:pt x="26" y="221"/>
                  </a:lnTo>
                  <a:cubicBezTo>
                    <a:pt x="27" y="218"/>
                    <a:pt x="28" y="216"/>
                    <a:pt x="29" y="213"/>
                  </a:cubicBezTo>
                  <a:lnTo>
                    <a:pt x="58" y="160"/>
                  </a:lnTo>
                  <a:cubicBezTo>
                    <a:pt x="60" y="158"/>
                    <a:pt x="61" y="156"/>
                    <a:pt x="63" y="154"/>
                  </a:cubicBezTo>
                  <a:lnTo>
                    <a:pt x="101" y="107"/>
                  </a:lnTo>
                  <a:cubicBezTo>
                    <a:pt x="103" y="105"/>
                    <a:pt x="105" y="103"/>
                    <a:pt x="107" y="101"/>
                  </a:cubicBezTo>
                  <a:lnTo>
                    <a:pt x="154" y="63"/>
                  </a:lnTo>
                  <a:cubicBezTo>
                    <a:pt x="156" y="61"/>
                    <a:pt x="158" y="60"/>
                    <a:pt x="160" y="58"/>
                  </a:cubicBezTo>
                  <a:lnTo>
                    <a:pt x="213" y="29"/>
                  </a:lnTo>
                  <a:cubicBezTo>
                    <a:pt x="216" y="28"/>
                    <a:pt x="218" y="27"/>
                    <a:pt x="221" y="26"/>
                  </a:cubicBezTo>
                  <a:lnTo>
                    <a:pt x="280" y="8"/>
                  </a:lnTo>
                  <a:lnTo>
                    <a:pt x="317" y="1"/>
                  </a:lnTo>
                  <a:lnTo>
                    <a:pt x="354" y="0"/>
                  </a:lnTo>
                  <a:lnTo>
                    <a:pt x="390" y="1"/>
                  </a:lnTo>
                  <a:lnTo>
                    <a:pt x="426" y="6"/>
                  </a:lnTo>
                  <a:cubicBezTo>
                    <a:pt x="428" y="7"/>
                    <a:pt x="430" y="7"/>
                    <a:pt x="431" y="8"/>
                  </a:cubicBezTo>
                  <a:lnTo>
                    <a:pt x="490" y="26"/>
                  </a:lnTo>
                  <a:cubicBezTo>
                    <a:pt x="493" y="27"/>
                    <a:pt x="495" y="28"/>
                    <a:pt x="497" y="29"/>
                  </a:cubicBezTo>
                  <a:lnTo>
                    <a:pt x="551" y="58"/>
                  </a:lnTo>
                  <a:cubicBezTo>
                    <a:pt x="554" y="59"/>
                    <a:pt x="556" y="61"/>
                    <a:pt x="558" y="63"/>
                  </a:cubicBezTo>
                  <a:lnTo>
                    <a:pt x="604" y="101"/>
                  </a:lnTo>
                  <a:cubicBezTo>
                    <a:pt x="606" y="103"/>
                    <a:pt x="608" y="105"/>
                    <a:pt x="610" y="107"/>
                  </a:cubicBezTo>
                  <a:lnTo>
                    <a:pt x="648" y="154"/>
                  </a:lnTo>
                  <a:cubicBezTo>
                    <a:pt x="650" y="156"/>
                    <a:pt x="651" y="158"/>
                    <a:pt x="653" y="160"/>
                  </a:cubicBezTo>
                  <a:lnTo>
                    <a:pt x="682" y="213"/>
                  </a:lnTo>
                  <a:cubicBezTo>
                    <a:pt x="683" y="216"/>
                    <a:pt x="684" y="218"/>
                    <a:pt x="685" y="221"/>
                  </a:cubicBezTo>
                  <a:lnTo>
                    <a:pt x="703" y="280"/>
                  </a:lnTo>
                  <a:lnTo>
                    <a:pt x="709" y="317"/>
                  </a:lnTo>
                  <a:lnTo>
                    <a:pt x="711" y="354"/>
                  </a:lnTo>
                  <a:close/>
                  <a:moveTo>
                    <a:pt x="630" y="329"/>
                  </a:moveTo>
                  <a:lnTo>
                    <a:pt x="627" y="304"/>
                  </a:lnTo>
                  <a:lnTo>
                    <a:pt x="608" y="244"/>
                  </a:lnTo>
                  <a:lnTo>
                    <a:pt x="611" y="252"/>
                  </a:lnTo>
                  <a:lnTo>
                    <a:pt x="582" y="198"/>
                  </a:lnTo>
                  <a:lnTo>
                    <a:pt x="587" y="204"/>
                  </a:lnTo>
                  <a:lnTo>
                    <a:pt x="548" y="157"/>
                  </a:lnTo>
                  <a:lnTo>
                    <a:pt x="553" y="163"/>
                  </a:lnTo>
                  <a:lnTo>
                    <a:pt x="507" y="124"/>
                  </a:lnTo>
                  <a:lnTo>
                    <a:pt x="514" y="129"/>
                  </a:lnTo>
                  <a:lnTo>
                    <a:pt x="460" y="100"/>
                  </a:lnTo>
                  <a:lnTo>
                    <a:pt x="467" y="103"/>
                  </a:lnTo>
                  <a:lnTo>
                    <a:pt x="408" y="84"/>
                  </a:lnTo>
                  <a:lnTo>
                    <a:pt x="413" y="85"/>
                  </a:lnTo>
                  <a:lnTo>
                    <a:pt x="386" y="81"/>
                  </a:lnTo>
                  <a:lnTo>
                    <a:pt x="357" y="79"/>
                  </a:lnTo>
                  <a:lnTo>
                    <a:pt x="329" y="80"/>
                  </a:lnTo>
                  <a:lnTo>
                    <a:pt x="304" y="84"/>
                  </a:lnTo>
                  <a:lnTo>
                    <a:pt x="244" y="103"/>
                  </a:lnTo>
                  <a:lnTo>
                    <a:pt x="252" y="100"/>
                  </a:lnTo>
                  <a:lnTo>
                    <a:pt x="198" y="129"/>
                  </a:lnTo>
                  <a:lnTo>
                    <a:pt x="204" y="124"/>
                  </a:lnTo>
                  <a:lnTo>
                    <a:pt x="157" y="163"/>
                  </a:lnTo>
                  <a:lnTo>
                    <a:pt x="163" y="157"/>
                  </a:lnTo>
                  <a:lnTo>
                    <a:pt x="124" y="204"/>
                  </a:lnTo>
                  <a:lnTo>
                    <a:pt x="129" y="198"/>
                  </a:lnTo>
                  <a:lnTo>
                    <a:pt x="100" y="252"/>
                  </a:lnTo>
                  <a:lnTo>
                    <a:pt x="103" y="244"/>
                  </a:lnTo>
                  <a:lnTo>
                    <a:pt x="85" y="298"/>
                  </a:lnTo>
                  <a:lnTo>
                    <a:pt x="81" y="325"/>
                  </a:lnTo>
                  <a:lnTo>
                    <a:pt x="79" y="354"/>
                  </a:lnTo>
                  <a:lnTo>
                    <a:pt x="80" y="382"/>
                  </a:lnTo>
                  <a:lnTo>
                    <a:pt x="85" y="413"/>
                  </a:lnTo>
                  <a:lnTo>
                    <a:pt x="84" y="408"/>
                  </a:lnTo>
                  <a:lnTo>
                    <a:pt x="103" y="467"/>
                  </a:lnTo>
                  <a:lnTo>
                    <a:pt x="100" y="460"/>
                  </a:lnTo>
                  <a:lnTo>
                    <a:pt x="129" y="514"/>
                  </a:lnTo>
                  <a:lnTo>
                    <a:pt x="124" y="507"/>
                  </a:lnTo>
                  <a:lnTo>
                    <a:pt x="163" y="553"/>
                  </a:lnTo>
                  <a:lnTo>
                    <a:pt x="157" y="548"/>
                  </a:lnTo>
                  <a:lnTo>
                    <a:pt x="204" y="587"/>
                  </a:lnTo>
                  <a:lnTo>
                    <a:pt x="198" y="582"/>
                  </a:lnTo>
                  <a:lnTo>
                    <a:pt x="252" y="611"/>
                  </a:lnTo>
                  <a:lnTo>
                    <a:pt x="244" y="608"/>
                  </a:lnTo>
                  <a:lnTo>
                    <a:pt x="298" y="625"/>
                  </a:lnTo>
                  <a:lnTo>
                    <a:pt x="325" y="630"/>
                  </a:lnTo>
                  <a:lnTo>
                    <a:pt x="354" y="632"/>
                  </a:lnTo>
                  <a:lnTo>
                    <a:pt x="382" y="630"/>
                  </a:lnTo>
                  <a:lnTo>
                    <a:pt x="413" y="625"/>
                  </a:lnTo>
                  <a:lnTo>
                    <a:pt x="408" y="627"/>
                  </a:lnTo>
                  <a:lnTo>
                    <a:pt x="467" y="608"/>
                  </a:lnTo>
                  <a:lnTo>
                    <a:pt x="460" y="611"/>
                  </a:lnTo>
                  <a:lnTo>
                    <a:pt x="514" y="582"/>
                  </a:lnTo>
                  <a:lnTo>
                    <a:pt x="507" y="587"/>
                  </a:lnTo>
                  <a:lnTo>
                    <a:pt x="553" y="548"/>
                  </a:lnTo>
                  <a:lnTo>
                    <a:pt x="548" y="553"/>
                  </a:lnTo>
                  <a:lnTo>
                    <a:pt x="587" y="507"/>
                  </a:lnTo>
                  <a:lnTo>
                    <a:pt x="582" y="514"/>
                  </a:lnTo>
                  <a:lnTo>
                    <a:pt x="611" y="460"/>
                  </a:lnTo>
                  <a:lnTo>
                    <a:pt x="608" y="467"/>
                  </a:lnTo>
                  <a:lnTo>
                    <a:pt x="627" y="408"/>
                  </a:lnTo>
                  <a:lnTo>
                    <a:pt x="625" y="413"/>
                  </a:lnTo>
                  <a:lnTo>
                    <a:pt x="630" y="386"/>
                  </a:lnTo>
                  <a:lnTo>
                    <a:pt x="632" y="357"/>
                  </a:lnTo>
                  <a:lnTo>
                    <a:pt x="630" y="329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81" name="Freeform 514"/>
            <p:cNvSpPr>
              <a:spLocks noEditPoints="1"/>
            </p:cNvSpPr>
            <p:nvPr/>
          </p:nvSpPr>
          <p:spPr bwMode="auto">
            <a:xfrm>
              <a:off x="3620" y="1900"/>
              <a:ext cx="114" cy="112"/>
            </a:xfrm>
            <a:custGeom>
              <a:avLst/>
              <a:gdLst>
                <a:gd name="T0" fmla="*/ 816 w 823"/>
                <a:gd name="T1" fmla="*/ 497 h 831"/>
                <a:gd name="T2" fmla="*/ 774 w 823"/>
                <a:gd name="T3" fmla="*/ 612 h 831"/>
                <a:gd name="T4" fmla="*/ 705 w 823"/>
                <a:gd name="T5" fmla="*/ 707 h 831"/>
                <a:gd name="T6" fmla="*/ 640 w 823"/>
                <a:gd name="T7" fmla="*/ 762 h 831"/>
                <a:gd name="T8" fmla="*/ 536 w 823"/>
                <a:gd name="T9" fmla="*/ 812 h 831"/>
                <a:gd name="T10" fmla="*/ 414 w 823"/>
                <a:gd name="T11" fmla="*/ 831 h 831"/>
                <a:gd name="T12" fmla="*/ 291 w 823"/>
                <a:gd name="T13" fmla="*/ 813 h 831"/>
                <a:gd name="T14" fmla="*/ 183 w 823"/>
                <a:gd name="T15" fmla="*/ 762 h 831"/>
                <a:gd name="T16" fmla="*/ 118 w 823"/>
                <a:gd name="T17" fmla="*/ 707 h 831"/>
                <a:gd name="T18" fmla="*/ 50 w 823"/>
                <a:gd name="T19" fmla="*/ 615 h 831"/>
                <a:gd name="T20" fmla="*/ 8 w 823"/>
                <a:gd name="T21" fmla="*/ 502 h 831"/>
                <a:gd name="T22" fmla="*/ 2 w 823"/>
                <a:gd name="T23" fmla="*/ 375 h 831"/>
                <a:gd name="T24" fmla="*/ 31 w 823"/>
                <a:gd name="T25" fmla="*/ 255 h 831"/>
                <a:gd name="T26" fmla="*/ 72 w 823"/>
                <a:gd name="T27" fmla="*/ 180 h 831"/>
                <a:gd name="T28" fmla="*/ 178 w 823"/>
                <a:gd name="T29" fmla="*/ 73 h 831"/>
                <a:gd name="T30" fmla="*/ 287 w 823"/>
                <a:gd name="T31" fmla="*/ 19 h 831"/>
                <a:gd name="T32" fmla="*/ 409 w 823"/>
                <a:gd name="T33" fmla="*/ 0 h 831"/>
                <a:gd name="T34" fmla="*/ 532 w 823"/>
                <a:gd name="T35" fmla="*/ 18 h 831"/>
                <a:gd name="T36" fmla="*/ 641 w 823"/>
                <a:gd name="T37" fmla="*/ 70 h 831"/>
                <a:gd name="T38" fmla="*/ 751 w 823"/>
                <a:gd name="T39" fmla="*/ 180 h 831"/>
                <a:gd name="T40" fmla="*/ 790 w 823"/>
                <a:gd name="T41" fmla="*/ 251 h 831"/>
                <a:gd name="T42" fmla="*/ 821 w 823"/>
                <a:gd name="T43" fmla="*/ 371 h 831"/>
                <a:gd name="T44" fmla="*/ 737 w 823"/>
                <a:gd name="T45" fmla="*/ 350 h 831"/>
                <a:gd name="T46" fmla="*/ 704 w 823"/>
                <a:gd name="T47" fmla="*/ 257 h 831"/>
                <a:gd name="T48" fmla="*/ 643 w 823"/>
                <a:gd name="T49" fmla="*/ 175 h 831"/>
                <a:gd name="T50" fmla="*/ 571 w 823"/>
                <a:gd name="T51" fmla="*/ 121 h 831"/>
                <a:gd name="T52" fmla="*/ 481 w 823"/>
                <a:gd name="T53" fmla="*/ 87 h 831"/>
                <a:gd name="T54" fmla="*/ 379 w 823"/>
                <a:gd name="T55" fmla="*/ 81 h 831"/>
                <a:gd name="T56" fmla="*/ 285 w 823"/>
                <a:gd name="T57" fmla="*/ 105 h 831"/>
                <a:gd name="T58" fmla="*/ 174 w 823"/>
                <a:gd name="T59" fmla="*/ 180 h 831"/>
                <a:gd name="T60" fmla="*/ 137 w 823"/>
                <a:gd name="T61" fmla="*/ 226 h 831"/>
                <a:gd name="T62" fmla="*/ 95 w 823"/>
                <a:gd name="T63" fmla="*/ 314 h 831"/>
                <a:gd name="T64" fmla="*/ 79 w 823"/>
                <a:gd name="T65" fmla="*/ 413 h 831"/>
                <a:gd name="T66" fmla="*/ 94 w 823"/>
                <a:gd name="T67" fmla="*/ 514 h 831"/>
                <a:gd name="T68" fmla="*/ 137 w 823"/>
                <a:gd name="T69" fmla="*/ 605 h 831"/>
                <a:gd name="T70" fmla="*/ 174 w 823"/>
                <a:gd name="T71" fmla="*/ 651 h 831"/>
                <a:gd name="T72" fmla="*/ 252 w 823"/>
                <a:gd name="T73" fmla="*/ 710 h 831"/>
                <a:gd name="T74" fmla="*/ 342 w 823"/>
                <a:gd name="T75" fmla="*/ 744 h 831"/>
                <a:gd name="T76" fmla="*/ 444 w 823"/>
                <a:gd name="T77" fmla="*/ 750 h 831"/>
                <a:gd name="T78" fmla="*/ 539 w 823"/>
                <a:gd name="T79" fmla="*/ 726 h 831"/>
                <a:gd name="T80" fmla="*/ 594 w 823"/>
                <a:gd name="T81" fmla="*/ 697 h 831"/>
                <a:gd name="T82" fmla="*/ 689 w 823"/>
                <a:gd name="T83" fmla="*/ 601 h 831"/>
                <a:gd name="T84" fmla="*/ 717 w 823"/>
                <a:gd name="T85" fmla="*/ 548 h 831"/>
                <a:gd name="T86" fmla="*/ 742 w 823"/>
                <a:gd name="T87" fmla="*/ 452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23" h="831">
                  <a:moveTo>
                    <a:pt x="823" y="413"/>
                  </a:moveTo>
                  <a:lnTo>
                    <a:pt x="821" y="456"/>
                  </a:lnTo>
                  <a:lnTo>
                    <a:pt x="816" y="497"/>
                  </a:lnTo>
                  <a:lnTo>
                    <a:pt x="806" y="537"/>
                  </a:lnTo>
                  <a:lnTo>
                    <a:pt x="792" y="576"/>
                  </a:lnTo>
                  <a:lnTo>
                    <a:pt x="774" y="612"/>
                  </a:lnTo>
                  <a:lnTo>
                    <a:pt x="754" y="646"/>
                  </a:lnTo>
                  <a:cubicBezTo>
                    <a:pt x="753" y="648"/>
                    <a:pt x="752" y="650"/>
                    <a:pt x="751" y="651"/>
                  </a:cubicBezTo>
                  <a:lnTo>
                    <a:pt x="705" y="707"/>
                  </a:lnTo>
                  <a:cubicBezTo>
                    <a:pt x="704" y="709"/>
                    <a:pt x="702" y="711"/>
                    <a:pt x="700" y="712"/>
                  </a:cubicBezTo>
                  <a:lnTo>
                    <a:pt x="645" y="758"/>
                  </a:lnTo>
                  <a:cubicBezTo>
                    <a:pt x="644" y="759"/>
                    <a:pt x="642" y="761"/>
                    <a:pt x="640" y="762"/>
                  </a:cubicBezTo>
                  <a:lnTo>
                    <a:pt x="610" y="780"/>
                  </a:lnTo>
                  <a:lnTo>
                    <a:pt x="574" y="798"/>
                  </a:lnTo>
                  <a:lnTo>
                    <a:pt x="536" y="812"/>
                  </a:lnTo>
                  <a:lnTo>
                    <a:pt x="497" y="823"/>
                  </a:lnTo>
                  <a:lnTo>
                    <a:pt x="455" y="829"/>
                  </a:lnTo>
                  <a:lnTo>
                    <a:pt x="414" y="831"/>
                  </a:lnTo>
                  <a:lnTo>
                    <a:pt x="371" y="829"/>
                  </a:lnTo>
                  <a:lnTo>
                    <a:pt x="331" y="824"/>
                  </a:lnTo>
                  <a:lnTo>
                    <a:pt x="291" y="813"/>
                  </a:lnTo>
                  <a:lnTo>
                    <a:pt x="253" y="800"/>
                  </a:lnTo>
                  <a:lnTo>
                    <a:pt x="217" y="782"/>
                  </a:lnTo>
                  <a:lnTo>
                    <a:pt x="183" y="762"/>
                  </a:lnTo>
                  <a:cubicBezTo>
                    <a:pt x="181" y="761"/>
                    <a:pt x="179" y="760"/>
                    <a:pt x="178" y="758"/>
                  </a:cubicBezTo>
                  <a:lnTo>
                    <a:pt x="123" y="712"/>
                  </a:lnTo>
                  <a:cubicBezTo>
                    <a:pt x="121" y="711"/>
                    <a:pt x="119" y="709"/>
                    <a:pt x="118" y="707"/>
                  </a:cubicBezTo>
                  <a:lnTo>
                    <a:pt x="72" y="651"/>
                  </a:lnTo>
                  <a:cubicBezTo>
                    <a:pt x="71" y="650"/>
                    <a:pt x="70" y="648"/>
                    <a:pt x="69" y="646"/>
                  </a:cubicBezTo>
                  <a:lnTo>
                    <a:pt x="50" y="615"/>
                  </a:lnTo>
                  <a:lnTo>
                    <a:pt x="33" y="579"/>
                  </a:lnTo>
                  <a:lnTo>
                    <a:pt x="19" y="541"/>
                  </a:lnTo>
                  <a:lnTo>
                    <a:pt x="8" y="502"/>
                  </a:lnTo>
                  <a:lnTo>
                    <a:pt x="2" y="460"/>
                  </a:lnTo>
                  <a:lnTo>
                    <a:pt x="0" y="418"/>
                  </a:lnTo>
                  <a:lnTo>
                    <a:pt x="2" y="375"/>
                  </a:lnTo>
                  <a:lnTo>
                    <a:pt x="7" y="334"/>
                  </a:lnTo>
                  <a:lnTo>
                    <a:pt x="18" y="293"/>
                  </a:lnTo>
                  <a:lnTo>
                    <a:pt x="31" y="255"/>
                  </a:lnTo>
                  <a:lnTo>
                    <a:pt x="48" y="219"/>
                  </a:lnTo>
                  <a:lnTo>
                    <a:pt x="69" y="185"/>
                  </a:lnTo>
                  <a:cubicBezTo>
                    <a:pt x="70" y="183"/>
                    <a:pt x="71" y="182"/>
                    <a:pt x="72" y="180"/>
                  </a:cubicBezTo>
                  <a:lnTo>
                    <a:pt x="117" y="124"/>
                  </a:lnTo>
                  <a:cubicBezTo>
                    <a:pt x="119" y="122"/>
                    <a:pt x="121" y="120"/>
                    <a:pt x="123" y="119"/>
                  </a:cubicBezTo>
                  <a:lnTo>
                    <a:pt x="178" y="73"/>
                  </a:lnTo>
                  <a:lnTo>
                    <a:pt x="214" y="51"/>
                  </a:lnTo>
                  <a:lnTo>
                    <a:pt x="249" y="33"/>
                  </a:lnTo>
                  <a:lnTo>
                    <a:pt x="287" y="19"/>
                  </a:lnTo>
                  <a:lnTo>
                    <a:pt x="326" y="8"/>
                  </a:lnTo>
                  <a:lnTo>
                    <a:pt x="368" y="2"/>
                  </a:lnTo>
                  <a:lnTo>
                    <a:pt x="409" y="0"/>
                  </a:lnTo>
                  <a:lnTo>
                    <a:pt x="452" y="2"/>
                  </a:lnTo>
                  <a:lnTo>
                    <a:pt x="492" y="7"/>
                  </a:lnTo>
                  <a:lnTo>
                    <a:pt x="532" y="18"/>
                  </a:lnTo>
                  <a:lnTo>
                    <a:pt x="570" y="31"/>
                  </a:lnTo>
                  <a:lnTo>
                    <a:pt x="607" y="49"/>
                  </a:lnTo>
                  <a:lnTo>
                    <a:pt x="641" y="70"/>
                  </a:lnTo>
                  <a:lnTo>
                    <a:pt x="700" y="119"/>
                  </a:lnTo>
                  <a:cubicBezTo>
                    <a:pt x="702" y="120"/>
                    <a:pt x="704" y="122"/>
                    <a:pt x="706" y="124"/>
                  </a:cubicBezTo>
                  <a:lnTo>
                    <a:pt x="751" y="180"/>
                  </a:lnTo>
                  <a:cubicBezTo>
                    <a:pt x="752" y="182"/>
                    <a:pt x="753" y="183"/>
                    <a:pt x="754" y="185"/>
                  </a:cubicBezTo>
                  <a:lnTo>
                    <a:pt x="773" y="216"/>
                  </a:lnTo>
                  <a:lnTo>
                    <a:pt x="790" y="251"/>
                  </a:lnTo>
                  <a:lnTo>
                    <a:pt x="805" y="290"/>
                  </a:lnTo>
                  <a:lnTo>
                    <a:pt x="815" y="330"/>
                  </a:lnTo>
                  <a:lnTo>
                    <a:pt x="821" y="371"/>
                  </a:lnTo>
                  <a:lnTo>
                    <a:pt x="823" y="413"/>
                  </a:lnTo>
                  <a:close/>
                  <a:moveTo>
                    <a:pt x="742" y="383"/>
                  </a:moveTo>
                  <a:lnTo>
                    <a:pt x="737" y="350"/>
                  </a:lnTo>
                  <a:lnTo>
                    <a:pt x="729" y="317"/>
                  </a:lnTo>
                  <a:lnTo>
                    <a:pt x="719" y="287"/>
                  </a:lnTo>
                  <a:lnTo>
                    <a:pt x="704" y="257"/>
                  </a:lnTo>
                  <a:lnTo>
                    <a:pt x="686" y="226"/>
                  </a:lnTo>
                  <a:lnTo>
                    <a:pt x="689" y="231"/>
                  </a:lnTo>
                  <a:lnTo>
                    <a:pt x="643" y="175"/>
                  </a:lnTo>
                  <a:lnTo>
                    <a:pt x="649" y="180"/>
                  </a:lnTo>
                  <a:lnTo>
                    <a:pt x="598" y="138"/>
                  </a:lnTo>
                  <a:lnTo>
                    <a:pt x="571" y="121"/>
                  </a:lnTo>
                  <a:lnTo>
                    <a:pt x="543" y="107"/>
                  </a:lnTo>
                  <a:lnTo>
                    <a:pt x="512" y="95"/>
                  </a:lnTo>
                  <a:lnTo>
                    <a:pt x="481" y="87"/>
                  </a:lnTo>
                  <a:lnTo>
                    <a:pt x="447" y="81"/>
                  </a:lnTo>
                  <a:lnTo>
                    <a:pt x="414" y="79"/>
                  </a:lnTo>
                  <a:lnTo>
                    <a:pt x="379" y="81"/>
                  </a:lnTo>
                  <a:lnTo>
                    <a:pt x="347" y="86"/>
                  </a:lnTo>
                  <a:lnTo>
                    <a:pt x="315" y="94"/>
                  </a:lnTo>
                  <a:lnTo>
                    <a:pt x="285" y="105"/>
                  </a:lnTo>
                  <a:lnTo>
                    <a:pt x="255" y="119"/>
                  </a:lnTo>
                  <a:lnTo>
                    <a:pt x="229" y="135"/>
                  </a:lnTo>
                  <a:lnTo>
                    <a:pt x="174" y="180"/>
                  </a:lnTo>
                  <a:lnTo>
                    <a:pt x="180" y="175"/>
                  </a:lnTo>
                  <a:lnTo>
                    <a:pt x="134" y="231"/>
                  </a:lnTo>
                  <a:lnTo>
                    <a:pt x="137" y="226"/>
                  </a:lnTo>
                  <a:lnTo>
                    <a:pt x="121" y="254"/>
                  </a:lnTo>
                  <a:lnTo>
                    <a:pt x="107" y="283"/>
                  </a:lnTo>
                  <a:lnTo>
                    <a:pt x="95" y="314"/>
                  </a:lnTo>
                  <a:lnTo>
                    <a:pt x="87" y="346"/>
                  </a:lnTo>
                  <a:lnTo>
                    <a:pt x="81" y="379"/>
                  </a:lnTo>
                  <a:lnTo>
                    <a:pt x="79" y="413"/>
                  </a:lnTo>
                  <a:lnTo>
                    <a:pt x="81" y="448"/>
                  </a:lnTo>
                  <a:lnTo>
                    <a:pt x="86" y="481"/>
                  </a:lnTo>
                  <a:lnTo>
                    <a:pt x="94" y="514"/>
                  </a:lnTo>
                  <a:lnTo>
                    <a:pt x="105" y="545"/>
                  </a:lnTo>
                  <a:lnTo>
                    <a:pt x="119" y="574"/>
                  </a:lnTo>
                  <a:lnTo>
                    <a:pt x="137" y="605"/>
                  </a:lnTo>
                  <a:lnTo>
                    <a:pt x="134" y="601"/>
                  </a:lnTo>
                  <a:lnTo>
                    <a:pt x="179" y="656"/>
                  </a:lnTo>
                  <a:lnTo>
                    <a:pt x="174" y="651"/>
                  </a:lnTo>
                  <a:lnTo>
                    <a:pt x="229" y="697"/>
                  </a:lnTo>
                  <a:lnTo>
                    <a:pt x="224" y="693"/>
                  </a:lnTo>
                  <a:lnTo>
                    <a:pt x="252" y="710"/>
                  </a:lnTo>
                  <a:lnTo>
                    <a:pt x="281" y="724"/>
                  </a:lnTo>
                  <a:lnTo>
                    <a:pt x="311" y="736"/>
                  </a:lnTo>
                  <a:lnTo>
                    <a:pt x="342" y="744"/>
                  </a:lnTo>
                  <a:lnTo>
                    <a:pt x="376" y="750"/>
                  </a:lnTo>
                  <a:lnTo>
                    <a:pt x="409" y="752"/>
                  </a:lnTo>
                  <a:lnTo>
                    <a:pt x="444" y="750"/>
                  </a:lnTo>
                  <a:lnTo>
                    <a:pt x="476" y="745"/>
                  </a:lnTo>
                  <a:lnTo>
                    <a:pt x="508" y="737"/>
                  </a:lnTo>
                  <a:lnTo>
                    <a:pt x="539" y="726"/>
                  </a:lnTo>
                  <a:lnTo>
                    <a:pt x="568" y="712"/>
                  </a:lnTo>
                  <a:lnTo>
                    <a:pt x="599" y="693"/>
                  </a:lnTo>
                  <a:lnTo>
                    <a:pt x="594" y="697"/>
                  </a:lnTo>
                  <a:lnTo>
                    <a:pt x="649" y="651"/>
                  </a:lnTo>
                  <a:lnTo>
                    <a:pt x="644" y="656"/>
                  </a:lnTo>
                  <a:lnTo>
                    <a:pt x="689" y="601"/>
                  </a:lnTo>
                  <a:lnTo>
                    <a:pt x="686" y="605"/>
                  </a:lnTo>
                  <a:lnTo>
                    <a:pt x="702" y="578"/>
                  </a:lnTo>
                  <a:lnTo>
                    <a:pt x="717" y="548"/>
                  </a:lnTo>
                  <a:lnTo>
                    <a:pt x="728" y="518"/>
                  </a:lnTo>
                  <a:lnTo>
                    <a:pt x="736" y="486"/>
                  </a:lnTo>
                  <a:lnTo>
                    <a:pt x="742" y="452"/>
                  </a:lnTo>
                  <a:lnTo>
                    <a:pt x="744" y="418"/>
                  </a:lnTo>
                  <a:lnTo>
                    <a:pt x="742" y="383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82" name="Freeform 515"/>
            <p:cNvSpPr>
              <a:spLocks noEditPoints="1"/>
            </p:cNvSpPr>
            <p:nvPr/>
          </p:nvSpPr>
          <p:spPr bwMode="auto">
            <a:xfrm>
              <a:off x="3776" y="1883"/>
              <a:ext cx="123" cy="120"/>
            </a:xfrm>
            <a:custGeom>
              <a:avLst/>
              <a:gdLst>
                <a:gd name="T0" fmla="*/ 122 w 123"/>
                <a:gd name="T1" fmla="*/ 72 h 120"/>
                <a:gd name="T2" fmla="*/ 116 w 123"/>
                <a:gd name="T3" fmla="*/ 88 h 120"/>
                <a:gd name="T4" fmla="*/ 105 w 123"/>
                <a:gd name="T5" fmla="*/ 102 h 120"/>
                <a:gd name="T6" fmla="*/ 91 w 123"/>
                <a:gd name="T7" fmla="*/ 112 h 120"/>
                <a:gd name="T8" fmla="*/ 74 w 123"/>
                <a:gd name="T9" fmla="*/ 118 h 120"/>
                <a:gd name="T10" fmla="*/ 56 w 123"/>
                <a:gd name="T11" fmla="*/ 119 h 120"/>
                <a:gd name="T12" fmla="*/ 38 w 123"/>
                <a:gd name="T13" fmla="*/ 115 h 120"/>
                <a:gd name="T14" fmla="*/ 23 w 123"/>
                <a:gd name="T15" fmla="*/ 106 h 120"/>
                <a:gd name="T16" fmla="*/ 11 w 123"/>
                <a:gd name="T17" fmla="*/ 94 h 120"/>
                <a:gd name="T18" fmla="*/ 3 w 123"/>
                <a:gd name="T19" fmla="*/ 78 h 120"/>
                <a:gd name="T20" fmla="*/ 0 w 123"/>
                <a:gd name="T21" fmla="*/ 60 h 120"/>
                <a:gd name="T22" fmla="*/ 3 w 123"/>
                <a:gd name="T23" fmla="*/ 42 h 120"/>
                <a:gd name="T24" fmla="*/ 11 w 123"/>
                <a:gd name="T25" fmla="*/ 26 h 120"/>
                <a:gd name="T26" fmla="*/ 22 w 123"/>
                <a:gd name="T27" fmla="*/ 14 h 120"/>
                <a:gd name="T28" fmla="*/ 37 w 123"/>
                <a:gd name="T29" fmla="*/ 5 h 120"/>
                <a:gd name="T30" fmla="*/ 55 w 123"/>
                <a:gd name="T31" fmla="*/ 0 h 120"/>
                <a:gd name="T32" fmla="*/ 74 w 123"/>
                <a:gd name="T33" fmla="*/ 1 h 120"/>
                <a:gd name="T34" fmla="*/ 91 w 123"/>
                <a:gd name="T35" fmla="*/ 7 h 120"/>
                <a:gd name="T36" fmla="*/ 105 w 123"/>
                <a:gd name="T37" fmla="*/ 17 h 120"/>
                <a:gd name="T38" fmla="*/ 116 w 123"/>
                <a:gd name="T39" fmla="*/ 31 h 120"/>
                <a:gd name="T40" fmla="*/ 122 w 123"/>
                <a:gd name="T41" fmla="*/ 47 h 120"/>
                <a:gd name="T42" fmla="*/ 112 w 123"/>
                <a:gd name="T43" fmla="*/ 55 h 120"/>
                <a:gd name="T44" fmla="*/ 108 w 123"/>
                <a:gd name="T45" fmla="*/ 41 h 120"/>
                <a:gd name="T46" fmla="*/ 101 w 123"/>
                <a:gd name="T47" fmla="*/ 29 h 120"/>
                <a:gd name="T48" fmla="*/ 90 w 123"/>
                <a:gd name="T49" fmla="*/ 19 h 120"/>
                <a:gd name="T50" fmla="*/ 77 w 123"/>
                <a:gd name="T51" fmla="*/ 13 h 120"/>
                <a:gd name="T52" fmla="*/ 62 w 123"/>
                <a:gd name="T53" fmla="*/ 10 h 120"/>
                <a:gd name="T54" fmla="*/ 47 w 123"/>
                <a:gd name="T55" fmla="*/ 13 h 120"/>
                <a:gd name="T56" fmla="*/ 34 w 123"/>
                <a:gd name="T57" fmla="*/ 19 h 120"/>
                <a:gd name="T58" fmla="*/ 23 w 123"/>
                <a:gd name="T59" fmla="*/ 28 h 120"/>
                <a:gd name="T60" fmla="*/ 15 w 123"/>
                <a:gd name="T61" fmla="*/ 40 h 120"/>
                <a:gd name="T62" fmla="*/ 11 w 123"/>
                <a:gd name="T63" fmla="*/ 54 h 120"/>
                <a:gd name="T64" fmla="*/ 12 w 123"/>
                <a:gd name="T65" fmla="*/ 69 h 120"/>
                <a:gd name="T66" fmla="*/ 17 w 123"/>
                <a:gd name="T67" fmla="*/ 83 h 120"/>
                <a:gd name="T68" fmla="*/ 26 w 123"/>
                <a:gd name="T69" fmla="*/ 94 h 120"/>
                <a:gd name="T70" fmla="*/ 37 w 123"/>
                <a:gd name="T71" fmla="*/ 103 h 120"/>
                <a:gd name="T72" fmla="*/ 51 w 123"/>
                <a:gd name="T73" fmla="*/ 108 h 120"/>
                <a:gd name="T74" fmla="*/ 67 w 123"/>
                <a:gd name="T75" fmla="*/ 109 h 120"/>
                <a:gd name="T76" fmla="*/ 81 w 123"/>
                <a:gd name="T77" fmla="*/ 105 h 120"/>
                <a:gd name="T78" fmla="*/ 94 w 123"/>
                <a:gd name="T79" fmla="*/ 98 h 120"/>
                <a:gd name="T80" fmla="*/ 103 w 123"/>
                <a:gd name="T81" fmla="*/ 87 h 120"/>
                <a:gd name="T82" fmla="*/ 110 w 123"/>
                <a:gd name="T83" fmla="*/ 75 h 120"/>
                <a:gd name="T84" fmla="*/ 112 w 123"/>
                <a:gd name="T85" fmla="*/ 6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3" h="120">
                  <a:moveTo>
                    <a:pt x="123" y="60"/>
                  </a:moveTo>
                  <a:lnTo>
                    <a:pt x="123" y="66"/>
                  </a:lnTo>
                  <a:lnTo>
                    <a:pt x="122" y="72"/>
                  </a:lnTo>
                  <a:lnTo>
                    <a:pt x="120" y="77"/>
                  </a:lnTo>
                  <a:lnTo>
                    <a:pt x="118" y="83"/>
                  </a:lnTo>
                  <a:lnTo>
                    <a:pt x="116" y="88"/>
                  </a:lnTo>
                  <a:lnTo>
                    <a:pt x="113" y="93"/>
                  </a:lnTo>
                  <a:lnTo>
                    <a:pt x="109" y="98"/>
                  </a:lnTo>
                  <a:lnTo>
                    <a:pt x="105" y="102"/>
                  </a:lnTo>
                  <a:lnTo>
                    <a:pt x="101" y="106"/>
                  </a:lnTo>
                  <a:lnTo>
                    <a:pt x="96" y="109"/>
                  </a:lnTo>
                  <a:lnTo>
                    <a:pt x="91" y="112"/>
                  </a:lnTo>
                  <a:lnTo>
                    <a:pt x="86" y="115"/>
                  </a:lnTo>
                  <a:lnTo>
                    <a:pt x="80" y="117"/>
                  </a:lnTo>
                  <a:lnTo>
                    <a:pt x="74" y="118"/>
                  </a:lnTo>
                  <a:lnTo>
                    <a:pt x="68" y="119"/>
                  </a:lnTo>
                  <a:lnTo>
                    <a:pt x="62" y="120"/>
                  </a:lnTo>
                  <a:lnTo>
                    <a:pt x="56" y="119"/>
                  </a:lnTo>
                  <a:lnTo>
                    <a:pt x="50" y="119"/>
                  </a:lnTo>
                  <a:lnTo>
                    <a:pt x="44" y="117"/>
                  </a:lnTo>
                  <a:lnTo>
                    <a:pt x="38" y="115"/>
                  </a:lnTo>
                  <a:lnTo>
                    <a:pt x="33" y="113"/>
                  </a:lnTo>
                  <a:lnTo>
                    <a:pt x="28" y="110"/>
                  </a:lnTo>
                  <a:lnTo>
                    <a:pt x="23" y="106"/>
                  </a:lnTo>
                  <a:lnTo>
                    <a:pt x="18" y="102"/>
                  </a:lnTo>
                  <a:lnTo>
                    <a:pt x="14" y="98"/>
                  </a:lnTo>
                  <a:lnTo>
                    <a:pt x="11" y="94"/>
                  </a:lnTo>
                  <a:lnTo>
                    <a:pt x="8" y="88"/>
                  </a:lnTo>
                  <a:lnTo>
                    <a:pt x="5" y="83"/>
                  </a:lnTo>
                  <a:lnTo>
                    <a:pt x="3" y="78"/>
                  </a:lnTo>
                  <a:lnTo>
                    <a:pt x="2" y="72"/>
                  </a:lnTo>
                  <a:lnTo>
                    <a:pt x="1" y="66"/>
                  </a:lnTo>
                  <a:lnTo>
                    <a:pt x="0" y="60"/>
                  </a:lnTo>
                  <a:lnTo>
                    <a:pt x="1" y="54"/>
                  </a:lnTo>
                  <a:lnTo>
                    <a:pt x="1" y="48"/>
                  </a:lnTo>
                  <a:lnTo>
                    <a:pt x="3" y="42"/>
                  </a:lnTo>
                  <a:lnTo>
                    <a:pt x="5" y="37"/>
                  </a:lnTo>
                  <a:lnTo>
                    <a:pt x="7" y="31"/>
                  </a:lnTo>
                  <a:lnTo>
                    <a:pt x="11" y="26"/>
                  </a:lnTo>
                  <a:lnTo>
                    <a:pt x="14" y="22"/>
                  </a:lnTo>
                  <a:lnTo>
                    <a:pt x="18" y="18"/>
                  </a:lnTo>
                  <a:lnTo>
                    <a:pt x="22" y="14"/>
                  </a:lnTo>
                  <a:lnTo>
                    <a:pt x="27" y="10"/>
                  </a:lnTo>
                  <a:lnTo>
                    <a:pt x="32" y="7"/>
                  </a:lnTo>
                  <a:lnTo>
                    <a:pt x="37" y="5"/>
                  </a:lnTo>
                  <a:lnTo>
                    <a:pt x="43" y="3"/>
                  </a:lnTo>
                  <a:lnTo>
                    <a:pt x="49" y="1"/>
                  </a:lnTo>
                  <a:lnTo>
                    <a:pt x="55" y="0"/>
                  </a:lnTo>
                  <a:lnTo>
                    <a:pt x="61" y="0"/>
                  </a:lnTo>
                  <a:lnTo>
                    <a:pt x="68" y="0"/>
                  </a:lnTo>
                  <a:lnTo>
                    <a:pt x="74" y="1"/>
                  </a:lnTo>
                  <a:lnTo>
                    <a:pt x="80" y="2"/>
                  </a:lnTo>
                  <a:lnTo>
                    <a:pt x="85" y="4"/>
                  </a:lnTo>
                  <a:lnTo>
                    <a:pt x="91" y="7"/>
                  </a:lnTo>
                  <a:lnTo>
                    <a:pt x="96" y="10"/>
                  </a:lnTo>
                  <a:lnTo>
                    <a:pt x="101" y="13"/>
                  </a:lnTo>
                  <a:lnTo>
                    <a:pt x="105" y="17"/>
                  </a:lnTo>
                  <a:lnTo>
                    <a:pt x="109" y="21"/>
                  </a:lnTo>
                  <a:lnTo>
                    <a:pt x="112" y="26"/>
                  </a:lnTo>
                  <a:lnTo>
                    <a:pt x="116" y="31"/>
                  </a:lnTo>
                  <a:lnTo>
                    <a:pt x="118" y="36"/>
                  </a:lnTo>
                  <a:lnTo>
                    <a:pt x="120" y="42"/>
                  </a:lnTo>
                  <a:lnTo>
                    <a:pt x="122" y="47"/>
                  </a:lnTo>
                  <a:lnTo>
                    <a:pt x="123" y="53"/>
                  </a:lnTo>
                  <a:lnTo>
                    <a:pt x="123" y="60"/>
                  </a:lnTo>
                  <a:close/>
                  <a:moveTo>
                    <a:pt x="112" y="55"/>
                  </a:moveTo>
                  <a:lnTo>
                    <a:pt x="111" y="50"/>
                  </a:lnTo>
                  <a:lnTo>
                    <a:pt x="110" y="45"/>
                  </a:lnTo>
                  <a:lnTo>
                    <a:pt x="108" y="41"/>
                  </a:lnTo>
                  <a:lnTo>
                    <a:pt x="106" y="37"/>
                  </a:lnTo>
                  <a:lnTo>
                    <a:pt x="103" y="32"/>
                  </a:lnTo>
                  <a:lnTo>
                    <a:pt x="101" y="29"/>
                  </a:lnTo>
                  <a:lnTo>
                    <a:pt x="98" y="25"/>
                  </a:lnTo>
                  <a:lnTo>
                    <a:pt x="94" y="22"/>
                  </a:lnTo>
                  <a:lnTo>
                    <a:pt x="90" y="19"/>
                  </a:lnTo>
                  <a:lnTo>
                    <a:pt x="86" y="17"/>
                  </a:lnTo>
                  <a:lnTo>
                    <a:pt x="81" y="15"/>
                  </a:lnTo>
                  <a:lnTo>
                    <a:pt x="77" y="13"/>
                  </a:lnTo>
                  <a:lnTo>
                    <a:pt x="72" y="12"/>
                  </a:lnTo>
                  <a:lnTo>
                    <a:pt x="67" y="11"/>
                  </a:lnTo>
                  <a:lnTo>
                    <a:pt x="62" y="10"/>
                  </a:lnTo>
                  <a:lnTo>
                    <a:pt x="57" y="11"/>
                  </a:lnTo>
                  <a:lnTo>
                    <a:pt x="52" y="11"/>
                  </a:lnTo>
                  <a:lnTo>
                    <a:pt x="47" y="13"/>
                  </a:lnTo>
                  <a:lnTo>
                    <a:pt x="42" y="14"/>
                  </a:lnTo>
                  <a:lnTo>
                    <a:pt x="38" y="16"/>
                  </a:lnTo>
                  <a:lnTo>
                    <a:pt x="34" y="19"/>
                  </a:lnTo>
                  <a:lnTo>
                    <a:pt x="30" y="22"/>
                  </a:lnTo>
                  <a:lnTo>
                    <a:pt x="26" y="25"/>
                  </a:lnTo>
                  <a:lnTo>
                    <a:pt x="23" y="28"/>
                  </a:lnTo>
                  <a:lnTo>
                    <a:pt x="20" y="32"/>
                  </a:lnTo>
                  <a:lnTo>
                    <a:pt x="18" y="36"/>
                  </a:lnTo>
                  <a:lnTo>
                    <a:pt x="15" y="40"/>
                  </a:lnTo>
                  <a:lnTo>
                    <a:pt x="14" y="45"/>
                  </a:lnTo>
                  <a:lnTo>
                    <a:pt x="12" y="50"/>
                  </a:lnTo>
                  <a:lnTo>
                    <a:pt x="11" y="54"/>
                  </a:lnTo>
                  <a:lnTo>
                    <a:pt x="11" y="60"/>
                  </a:lnTo>
                  <a:lnTo>
                    <a:pt x="11" y="65"/>
                  </a:lnTo>
                  <a:lnTo>
                    <a:pt x="12" y="69"/>
                  </a:lnTo>
                  <a:lnTo>
                    <a:pt x="13" y="74"/>
                  </a:lnTo>
                  <a:lnTo>
                    <a:pt x="15" y="79"/>
                  </a:lnTo>
                  <a:lnTo>
                    <a:pt x="17" y="83"/>
                  </a:lnTo>
                  <a:lnTo>
                    <a:pt x="20" y="87"/>
                  </a:lnTo>
                  <a:lnTo>
                    <a:pt x="23" y="91"/>
                  </a:lnTo>
                  <a:lnTo>
                    <a:pt x="26" y="94"/>
                  </a:lnTo>
                  <a:lnTo>
                    <a:pt x="29" y="97"/>
                  </a:lnTo>
                  <a:lnTo>
                    <a:pt x="33" y="100"/>
                  </a:lnTo>
                  <a:lnTo>
                    <a:pt x="37" y="103"/>
                  </a:lnTo>
                  <a:lnTo>
                    <a:pt x="42" y="105"/>
                  </a:lnTo>
                  <a:lnTo>
                    <a:pt x="46" y="107"/>
                  </a:lnTo>
                  <a:lnTo>
                    <a:pt x="51" y="108"/>
                  </a:lnTo>
                  <a:lnTo>
                    <a:pt x="56" y="109"/>
                  </a:lnTo>
                  <a:lnTo>
                    <a:pt x="61" y="109"/>
                  </a:lnTo>
                  <a:lnTo>
                    <a:pt x="67" y="109"/>
                  </a:lnTo>
                  <a:lnTo>
                    <a:pt x="72" y="108"/>
                  </a:lnTo>
                  <a:lnTo>
                    <a:pt x="76" y="107"/>
                  </a:lnTo>
                  <a:lnTo>
                    <a:pt x="81" y="105"/>
                  </a:lnTo>
                  <a:lnTo>
                    <a:pt x="85" y="103"/>
                  </a:lnTo>
                  <a:lnTo>
                    <a:pt x="90" y="101"/>
                  </a:lnTo>
                  <a:lnTo>
                    <a:pt x="94" y="98"/>
                  </a:lnTo>
                  <a:lnTo>
                    <a:pt x="97" y="95"/>
                  </a:lnTo>
                  <a:lnTo>
                    <a:pt x="100" y="91"/>
                  </a:lnTo>
                  <a:lnTo>
                    <a:pt x="103" y="87"/>
                  </a:lnTo>
                  <a:lnTo>
                    <a:pt x="106" y="83"/>
                  </a:lnTo>
                  <a:lnTo>
                    <a:pt x="108" y="79"/>
                  </a:lnTo>
                  <a:lnTo>
                    <a:pt x="110" y="75"/>
                  </a:lnTo>
                  <a:lnTo>
                    <a:pt x="111" y="70"/>
                  </a:lnTo>
                  <a:lnTo>
                    <a:pt x="112" y="65"/>
                  </a:lnTo>
                  <a:lnTo>
                    <a:pt x="112" y="60"/>
                  </a:lnTo>
                  <a:lnTo>
                    <a:pt x="112" y="55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83" name="Freeform 516"/>
            <p:cNvSpPr>
              <a:spLocks noEditPoints="1"/>
            </p:cNvSpPr>
            <p:nvPr/>
          </p:nvSpPr>
          <p:spPr bwMode="auto">
            <a:xfrm>
              <a:off x="3915" y="1882"/>
              <a:ext cx="58" cy="58"/>
            </a:xfrm>
            <a:custGeom>
              <a:avLst/>
              <a:gdLst>
                <a:gd name="T0" fmla="*/ 421 w 425"/>
                <a:gd name="T1" fmla="*/ 256 h 433"/>
                <a:gd name="T2" fmla="*/ 406 w 425"/>
                <a:gd name="T3" fmla="*/ 304 h 433"/>
                <a:gd name="T4" fmla="*/ 365 w 425"/>
                <a:gd name="T5" fmla="*/ 366 h 433"/>
                <a:gd name="T6" fmla="*/ 328 w 425"/>
                <a:gd name="T7" fmla="*/ 397 h 433"/>
                <a:gd name="T8" fmla="*/ 259 w 425"/>
                <a:gd name="T9" fmla="*/ 427 h 433"/>
                <a:gd name="T10" fmla="*/ 208 w 425"/>
                <a:gd name="T11" fmla="*/ 432 h 433"/>
                <a:gd name="T12" fmla="*/ 133 w 425"/>
                <a:gd name="T13" fmla="*/ 417 h 433"/>
                <a:gd name="T14" fmla="*/ 91 w 425"/>
                <a:gd name="T15" fmla="*/ 393 h 433"/>
                <a:gd name="T16" fmla="*/ 39 w 425"/>
                <a:gd name="T17" fmla="*/ 340 h 433"/>
                <a:gd name="T18" fmla="*/ 16 w 425"/>
                <a:gd name="T19" fmla="*/ 297 h 433"/>
                <a:gd name="T20" fmla="*/ 1 w 425"/>
                <a:gd name="T21" fmla="*/ 220 h 433"/>
                <a:gd name="T22" fmla="*/ 6 w 425"/>
                <a:gd name="T23" fmla="*/ 169 h 433"/>
                <a:gd name="T24" fmla="*/ 35 w 425"/>
                <a:gd name="T25" fmla="*/ 99 h 433"/>
                <a:gd name="T26" fmla="*/ 65 w 425"/>
                <a:gd name="T27" fmla="*/ 61 h 433"/>
                <a:gd name="T28" fmla="*/ 126 w 425"/>
                <a:gd name="T29" fmla="*/ 19 h 433"/>
                <a:gd name="T30" fmla="*/ 174 w 425"/>
                <a:gd name="T31" fmla="*/ 4 h 433"/>
                <a:gd name="T32" fmla="*/ 251 w 425"/>
                <a:gd name="T33" fmla="*/ 4 h 433"/>
                <a:gd name="T34" fmla="*/ 299 w 425"/>
                <a:gd name="T35" fmla="*/ 19 h 433"/>
                <a:gd name="T36" fmla="*/ 360 w 425"/>
                <a:gd name="T37" fmla="*/ 61 h 433"/>
                <a:gd name="T38" fmla="*/ 390 w 425"/>
                <a:gd name="T39" fmla="*/ 99 h 433"/>
                <a:gd name="T40" fmla="*/ 419 w 425"/>
                <a:gd name="T41" fmla="*/ 169 h 433"/>
                <a:gd name="T42" fmla="*/ 341 w 425"/>
                <a:gd name="T43" fmla="*/ 185 h 433"/>
                <a:gd name="T44" fmla="*/ 336 w 425"/>
                <a:gd name="T45" fmla="*/ 167 h 433"/>
                <a:gd name="T46" fmla="*/ 303 w 425"/>
                <a:gd name="T47" fmla="*/ 117 h 433"/>
                <a:gd name="T48" fmla="*/ 289 w 425"/>
                <a:gd name="T49" fmla="*/ 105 h 433"/>
                <a:gd name="T50" fmla="*/ 235 w 425"/>
                <a:gd name="T51" fmla="*/ 82 h 433"/>
                <a:gd name="T52" fmla="*/ 217 w 425"/>
                <a:gd name="T53" fmla="*/ 80 h 433"/>
                <a:gd name="T54" fmla="*/ 158 w 425"/>
                <a:gd name="T55" fmla="*/ 93 h 433"/>
                <a:gd name="T56" fmla="*/ 142 w 425"/>
                <a:gd name="T57" fmla="*/ 101 h 433"/>
                <a:gd name="T58" fmla="*/ 101 w 425"/>
                <a:gd name="T59" fmla="*/ 143 h 433"/>
                <a:gd name="T60" fmla="*/ 92 w 425"/>
                <a:gd name="T61" fmla="*/ 160 h 433"/>
                <a:gd name="T62" fmla="*/ 80 w 425"/>
                <a:gd name="T63" fmla="*/ 220 h 433"/>
                <a:gd name="T64" fmla="*/ 82 w 425"/>
                <a:gd name="T65" fmla="*/ 240 h 433"/>
                <a:gd name="T66" fmla="*/ 105 w 425"/>
                <a:gd name="T67" fmla="*/ 296 h 433"/>
                <a:gd name="T68" fmla="*/ 117 w 425"/>
                <a:gd name="T69" fmla="*/ 310 h 433"/>
                <a:gd name="T70" fmla="*/ 165 w 425"/>
                <a:gd name="T71" fmla="*/ 343 h 433"/>
                <a:gd name="T72" fmla="*/ 182 w 425"/>
                <a:gd name="T73" fmla="*/ 349 h 433"/>
                <a:gd name="T74" fmla="*/ 243 w 425"/>
                <a:gd name="T75" fmla="*/ 349 h 433"/>
                <a:gd name="T76" fmla="*/ 260 w 425"/>
                <a:gd name="T77" fmla="*/ 343 h 433"/>
                <a:gd name="T78" fmla="*/ 308 w 425"/>
                <a:gd name="T79" fmla="*/ 310 h 433"/>
                <a:gd name="T80" fmla="*/ 320 w 425"/>
                <a:gd name="T81" fmla="*/ 296 h 433"/>
                <a:gd name="T82" fmla="*/ 343 w 425"/>
                <a:gd name="T83" fmla="*/ 240 h 433"/>
                <a:gd name="T84" fmla="*/ 345 w 425"/>
                <a:gd name="T85" fmla="*/ 220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25" h="433">
                  <a:moveTo>
                    <a:pt x="424" y="213"/>
                  </a:moveTo>
                  <a:cubicBezTo>
                    <a:pt x="425" y="215"/>
                    <a:pt x="425" y="218"/>
                    <a:pt x="424" y="220"/>
                  </a:cubicBezTo>
                  <a:lnTo>
                    <a:pt x="421" y="256"/>
                  </a:lnTo>
                  <a:cubicBezTo>
                    <a:pt x="421" y="258"/>
                    <a:pt x="420" y="261"/>
                    <a:pt x="419" y="264"/>
                  </a:cubicBezTo>
                  <a:lnTo>
                    <a:pt x="409" y="297"/>
                  </a:lnTo>
                  <a:cubicBezTo>
                    <a:pt x="408" y="299"/>
                    <a:pt x="407" y="301"/>
                    <a:pt x="406" y="304"/>
                  </a:cubicBezTo>
                  <a:lnTo>
                    <a:pt x="390" y="334"/>
                  </a:lnTo>
                  <a:cubicBezTo>
                    <a:pt x="389" y="336"/>
                    <a:pt x="388" y="338"/>
                    <a:pt x="386" y="340"/>
                  </a:cubicBezTo>
                  <a:lnTo>
                    <a:pt x="365" y="366"/>
                  </a:lnTo>
                  <a:cubicBezTo>
                    <a:pt x="363" y="368"/>
                    <a:pt x="362" y="370"/>
                    <a:pt x="360" y="372"/>
                  </a:cubicBezTo>
                  <a:lnTo>
                    <a:pt x="334" y="393"/>
                  </a:lnTo>
                  <a:cubicBezTo>
                    <a:pt x="332" y="395"/>
                    <a:pt x="330" y="396"/>
                    <a:pt x="328" y="397"/>
                  </a:cubicBezTo>
                  <a:lnTo>
                    <a:pt x="299" y="413"/>
                  </a:lnTo>
                  <a:cubicBezTo>
                    <a:pt x="297" y="415"/>
                    <a:pt x="294" y="416"/>
                    <a:pt x="292" y="417"/>
                  </a:cubicBezTo>
                  <a:lnTo>
                    <a:pt x="259" y="427"/>
                  </a:lnTo>
                  <a:cubicBezTo>
                    <a:pt x="257" y="428"/>
                    <a:pt x="254" y="428"/>
                    <a:pt x="251" y="429"/>
                  </a:cubicBezTo>
                  <a:lnTo>
                    <a:pt x="217" y="432"/>
                  </a:lnTo>
                  <a:cubicBezTo>
                    <a:pt x="214" y="433"/>
                    <a:pt x="211" y="433"/>
                    <a:pt x="208" y="432"/>
                  </a:cubicBezTo>
                  <a:lnTo>
                    <a:pt x="174" y="429"/>
                  </a:lnTo>
                  <a:cubicBezTo>
                    <a:pt x="171" y="428"/>
                    <a:pt x="168" y="428"/>
                    <a:pt x="166" y="427"/>
                  </a:cubicBezTo>
                  <a:lnTo>
                    <a:pt x="133" y="417"/>
                  </a:lnTo>
                  <a:cubicBezTo>
                    <a:pt x="131" y="416"/>
                    <a:pt x="128" y="415"/>
                    <a:pt x="126" y="413"/>
                  </a:cubicBezTo>
                  <a:lnTo>
                    <a:pt x="97" y="397"/>
                  </a:lnTo>
                  <a:cubicBezTo>
                    <a:pt x="95" y="396"/>
                    <a:pt x="93" y="395"/>
                    <a:pt x="91" y="393"/>
                  </a:cubicBezTo>
                  <a:lnTo>
                    <a:pt x="65" y="372"/>
                  </a:lnTo>
                  <a:cubicBezTo>
                    <a:pt x="63" y="370"/>
                    <a:pt x="61" y="368"/>
                    <a:pt x="60" y="366"/>
                  </a:cubicBezTo>
                  <a:lnTo>
                    <a:pt x="39" y="340"/>
                  </a:lnTo>
                  <a:cubicBezTo>
                    <a:pt x="37" y="338"/>
                    <a:pt x="36" y="336"/>
                    <a:pt x="35" y="334"/>
                  </a:cubicBezTo>
                  <a:lnTo>
                    <a:pt x="19" y="304"/>
                  </a:lnTo>
                  <a:cubicBezTo>
                    <a:pt x="17" y="301"/>
                    <a:pt x="16" y="299"/>
                    <a:pt x="16" y="297"/>
                  </a:cubicBezTo>
                  <a:lnTo>
                    <a:pt x="6" y="264"/>
                  </a:lnTo>
                  <a:cubicBezTo>
                    <a:pt x="5" y="261"/>
                    <a:pt x="4" y="258"/>
                    <a:pt x="4" y="256"/>
                  </a:cubicBezTo>
                  <a:lnTo>
                    <a:pt x="1" y="220"/>
                  </a:lnTo>
                  <a:cubicBezTo>
                    <a:pt x="0" y="218"/>
                    <a:pt x="0" y="215"/>
                    <a:pt x="1" y="213"/>
                  </a:cubicBezTo>
                  <a:lnTo>
                    <a:pt x="4" y="177"/>
                  </a:lnTo>
                  <a:cubicBezTo>
                    <a:pt x="4" y="174"/>
                    <a:pt x="5" y="172"/>
                    <a:pt x="6" y="169"/>
                  </a:cubicBezTo>
                  <a:lnTo>
                    <a:pt x="16" y="136"/>
                  </a:lnTo>
                  <a:cubicBezTo>
                    <a:pt x="16" y="134"/>
                    <a:pt x="17" y="131"/>
                    <a:pt x="19" y="129"/>
                  </a:cubicBezTo>
                  <a:lnTo>
                    <a:pt x="35" y="99"/>
                  </a:lnTo>
                  <a:cubicBezTo>
                    <a:pt x="36" y="97"/>
                    <a:pt x="37" y="95"/>
                    <a:pt x="39" y="93"/>
                  </a:cubicBezTo>
                  <a:lnTo>
                    <a:pt x="60" y="67"/>
                  </a:lnTo>
                  <a:cubicBezTo>
                    <a:pt x="61" y="65"/>
                    <a:pt x="63" y="63"/>
                    <a:pt x="65" y="61"/>
                  </a:cubicBezTo>
                  <a:lnTo>
                    <a:pt x="91" y="40"/>
                  </a:lnTo>
                  <a:cubicBezTo>
                    <a:pt x="93" y="38"/>
                    <a:pt x="95" y="37"/>
                    <a:pt x="97" y="35"/>
                  </a:cubicBezTo>
                  <a:lnTo>
                    <a:pt x="126" y="19"/>
                  </a:lnTo>
                  <a:cubicBezTo>
                    <a:pt x="128" y="18"/>
                    <a:pt x="131" y="17"/>
                    <a:pt x="133" y="16"/>
                  </a:cubicBezTo>
                  <a:lnTo>
                    <a:pt x="166" y="6"/>
                  </a:lnTo>
                  <a:cubicBezTo>
                    <a:pt x="168" y="5"/>
                    <a:pt x="171" y="4"/>
                    <a:pt x="174" y="4"/>
                  </a:cubicBezTo>
                  <a:lnTo>
                    <a:pt x="208" y="1"/>
                  </a:lnTo>
                  <a:cubicBezTo>
                    <a:pt x="211" y="0"/>
                    <a:pt x="214" y="0"/>
                    <a:pt x="217" y="1"/>
                  </a:cubicBezTo>
                  <a:lnTo>
                    <a:pt x="251" y="4"/>
                  </a:lnTo>
                  <a:cubicBezTo>
                    <a:pt x="254" y="4"/>
                    <a:pt x="257" y="5"/>
                    <a:pt x="259" y="6"/>
                  </a:cubicBezTo>
                  <a:lnTo>
                    <a:pt x="292" y="16"/>
                  </a:lnTo>
                  <a:cubicBezTo>
                    <a:pt x="294" y="17"/>
                    <a:pt x="297" y="18"/>
                    <a:pt x="299" y="19"/>
                  </a:cubicBezTo>
                  <a:lnTo>
                    <a:pt x="328" y="35"/>
                  </a:lnTo>
                  <a:cubicBezTo>
                    <a:pt x="330" y="37"/>
                    <a:pt x="332" y="38"/>
                    <a:pt x="334" y="40"/>
                  </a:cubicBezTo>
                  <a:lnTo>
                    <a:pt x="360" y="61"/>
                  </a:lnTo>
                  <a:cubicBezTo>
                    <a:pt x="362" y="63"/>
                    <a:pt x="363" y="65"/>
                    <a:pt x="365" y="67"/>
                  </a:cubicBezTo>
                  <a:lnTo>
                    <a:pt x="386" y="93"/>
                  </a:lnTo>
                  <a:cubicBezTo>
                    <a:pt x="388" y="95"/>
                    <a:pt x="389" y="97"/>
                    <a:pt x="390" y="99"/>
                  </a:cubicBezTo>
                  <a:lnTo>
                    <a:pt x="406" y="129"/>
                  </a:lnTo>
                  <a:cubicBezTo>
                    <a:pt x="407" y="131"/>
                    <a:pt x="408" y="134"/>
                    <a:pt x="409" y="136"/>
                  </a:cubicBezTo>
                  <a:lnTo>
                    <a:pt x="419" y="169"/>
                  </a:lnTo>
                  <a:cubicBezTo>
                    <a:pt x="420" y="172"/>
                    <a:pt x="421" y="174"/>
                    <a:pt x="421" y="177"/>
                  </a:cubicBezTo>
                  <a:lnTo>
                    <a:pt x="424" y="213"/>
                  </a:lnTo>
                  <a:close/>
                  <a:moveTo>
                    <a:pt x="341" y="185"/>
                  </a:moveTo>
                  <a:lnTo>
                    <a:pt x="343" y="193"/>
                  </a:lnTo>
                  <a:lnTo>
                    <a:pt x="333" y="160"/>
                  </a:lnTo>
                  <a:lnTo>
                    <a:pt x="336" y="167"/>
                  </a:lnTo>
                  <a:lnTo>
                    <a:pt x="320" y="137"/>
                  </a:lnTo>
                  <a:lnTo>
                    <a:pt x="324" y="143"/>
                  </a:lnTo>
                  <a:lnTo>
                    <a:pt x="303" y="117"/>
                  </a:lnTo>
                  <a:lnTo>
                    <a:pt x="308" y="123"/>
                  </a:lnTo>
                  <a:lnTo>
                    <a:pt x="283" y="101"/>
                  </a:lnTo>
                  <a:lnTo>
                    <a:pt x="289" y="105"/>
                  </a:lnTo>
                  <a:lnTo>
                    <a:pt x="260" y="89"/>
                  </a:lnTo>
                  <a:lnTo>
                    <a:pt x="267" y="93"/>
                  </a:lnTo>
                  <a:lnTo>
                    <a:pt x="235" y="82"/>
                  </a:lnTo>
                  <a:lnTo>
                    <a:pt x="243" y="84"/>
                  </a:lnTo>
                  <a:lnTo>
                    <a:pt x="208" y="80"/>
                  </a:lnTo>
                  <a:lnTo>
                    <a:pt x="217" y="80"/>
                  </a:lnTo>
                  <a:lnTo>
                    <a:pt x="182" y="84"/>
                  </a:lnTo>
                  <a:lnTo>
                    <a:pt x="190" y="82"/>
                  </a:lnTo>
                  <a:lnTo>
                    <a:pt x="158" y="93"/>
                  </a:lnTo>
                  <a:lnTo>
                    <a:pt x="165" y="89"/>
                  </a:lnTo>
                  <a:lnTo>
                    <a:pt x="136" y="105"/>
                  </a:lnTo>
                  <a:lnTo>
                    <a:pt x="142" y="101"/>
                  </a:lnTo>
                  <a:lnTo>
                    <a:pt x="117" y="123"/>
                  </a:lnTo>
                  <a:lnTo>
                    <a:pt x="122" y="117"/>
                  </a:lnTo>
                  <a:lnTo>
                    <a:pt x="101" y="143"/>
                  </a:lnTo>
                  <a:lnTo>
                    <a:pt x="105" y="137"/>
                  </a:lnTo>
                  <a:lnTo>
                    <a:pt x="89" y="167"/>
                  </a:lnTo>
                  <a:lnTo>
                    <a:pt x="92" y="160"/>
                  </a:lnTo>
                  <a:lnTo>
                    <a:pt x="82" y="193"/>
                  </a:lnTo>
                  <a:lnTo>
                    <a:pt x="84" y="185"/>
                  </a:lnTo>
                  <a:lnTo>
                    <a:pt x="80" y="220"/>
                  </a:lnTo>
                  <a:lnTo>
                    <a:pt x="80" y="213"/>
                  </a:lnTo>
                  <a:lnTo>
                    <a:pt x="84" y="248"/>
                  </a:lnTo>
                  <a:lnTo>
                    <a:pt x="82" y="240"/>
                  </a:lnTo>
                  <a:lnTo>
                    <a:pt x="92" y="273"/>
                  </a:lnTo>
                  <a:lnTo>
                    <a:pt x="89" y="266"/>
                  </a:lnTo>
                  <a:lnTo>
                    <a:pt x="105" y="296"/>
                  </a:lnTo>
                  <a:lnTo>
                    <a:pt x="101" y="290"/>
                  </a:lnTo>
                  <a:lnTo>
                    <a:pt x="122" y="316"/>
                  </a:lnTo>
                  <a:lnTo>
                    <a:pt x="117" y="310"/>
                  </a:lnTo>
                  <a:lnTo>
                    <a:pt x="142" y="332"/>
                  </a:lnTo>
                  <a:lnTo>
                    <a:pt x="136" y="327"/>
                  </a:lnTo>
                  <a:lnTo>
                    <a:pt x="165" y="343"/>
                  </a:lnTo>
                  <a:lnTo>
                    <a:pt x="158" y="340"/>
                  </a:lnTo>
                  <a:lnTo>
                    <a:pt x="190" y="351"/>
                  </a:lnTo>
                  <a:lnTo>
                    <a:pt x="182" y="349"/>
                  </a:lnTo>
                  <a:lnTo>
                    <a:pt x="217" y="353"/>
                  </a:lnTo>
                  <a:lnTo>
                    <a:pt x="208" y="353"/>
                  </a:lnTo>
                  <a:lnTo>
                    <a:pt x="243" y="349"/>
                  </a:lnTo>
                  <a:lnTo>
                    <a:pt x="235" y="351"/>
                  </a:lnTo>
                  <a:lnTo>
                    <a:pt x="267" y="340"/>
                  </a:lnTo>
                  <a:lnTo>
                    <a:pt x="260" y="343"/>
                  </a:lnTo>
                  <a:lnTo>
                    <a:pt x="289" y="327"/>
                  </a:lnTo>
                  <a:lnTo>
                    <a:pt x="283" y="332"/>
                  </a:lnTo>
                  <a:lnTo>
                    <a:pt x="308" y="310"/>
                  </a:lnTo>
                  <a:lnTo>
                    <a:pt x="303" y="316"/>
                  </a:lnTo>
                  <a:lnTo>
                    <a:pt x="324" y="290"/>
                  </a:lnTo>
                  <a:lnTo>
                    <a:pt x="320" y="296"/>
                  </a:lnTo>
                  <a:lnTo>
                    <a:pt x="336" y="266"/>
                  </a:lnTo>
                  <a:lnTo>
                    <a:pt x="333" y="273"/>
                  </a:lnTo>
                  <a:lnTo>
                    <a:pt x="343" y="240"/>
                  </a:lnTo>
                  <a:lnTo>
                    <a:pt x="341" y="248"/>
                  </a:lnTo>
                  <a:lnTo>
                    <a:pt x="345" y="213"/>
                  </a:lnTo>
                  <a:lnTo>
                    <a:pt x="345" y="220"/>
                  </a:lnTo>
                  <a:lnTo>
                    <a:pt x="341" y="185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84" name="Freeform 517"/>
            <p:cNvSpPr>
              <a:spLocks noEditPoints="1"/>
            </p:cNvSpPr>
            <p:nvPr/>
          </p:nvSpPr>
          <p:spPr bwMode="auto">
            <a:xfrm>
              <a:off x="3957" y="1865"/>
              <a:ext cx="82" cy="80"/>
            </a:xfrm>
            <a:custGeom>
              <a:avLst/>
              <a:gdLst>
                <a:gd name="T0" fmla="*/ 587 w 593"/>
                <a:gd name="T1" fmla="*/ 352 h 593"/>
                <a:gd name="T2" fmla="*/ 568 w 593"/>
                <a:gd name="T3" fmla="*/ 415 h 593"/>
                <a:gd name="T4" fmla="*/ 508 w 593"/>
                <a:gd name="T5" fmla="*/ 503 h 593"/>
                <a:gd name="T6" fmla="*/ 458 w 593"/>
                <a:gd name="T7" fmla="*/ 544 h 593"/>
                <a:gd name="T8" fmla="*/ 360 w 593"/>
                <a:gd name="T9" fmla="*/ 586 h 593"/>
                <a:gd name="T10" fmla="*/ 293 w 593"/>
                <a:gd name="T11" fmla="*/ 592 h 593"/>
                <a:gd name="T12" fmla="*/ 185 w 593"/>
                <a:gd name="T13" fmla="*/ 571 h 593"/>
                <a:gd name="T14" fmla="*/ 128 w 593"/>
                <a:gd name="T15" fmla="*/ 540 h 593"/>
                <a:gd name="T16" fmla="*/ 53 w 593"/>
                <a:gd name="T17" fmla="*/ 465 h 593"/>
                <a:gd name="T18" fmla="*/ 22 w 593"/>
                <a:gd name="T19" fmla="*/ 408 h 593"/>
                <a:gd name="T20" fmla="*/ 1 w 593"/>
                <a:gd name="T21" fmla="*/ 300 h 593"/>
                <a:gd name="T22" fmla="*/ 7 w 593"/>
                <a:gd name="T23" fmla="*/ 233 h 593"/>
                <a:gd name="T24" fmla="*/ 49 w 593"/>
                <a:gd name="T25" fmla="*/ 134 h 593"/>
                <a:gd name="T26" fmla="*/ 90 w 593"/>
                <a:gd name="T27" fmla="*/ 84 h 593"/>
                <a:gd name="T28" fmla="*/ 178 w 593"/>
                <a:gd name="T29" fmla="*/ 25 h 593"/>
                <a:gd name="T30" fmla="*/ 241 w 593"/>
                <a:gd name="T31" fmla="*/ 6 h 593"/>
                <a:gd name="T32" fmla="*/ 352 w 593"/>
                <a:gd name="T33" fmla="*/ 6 h 593"/>
                <a:gd name="T34" fmla="*/ 415 w 593"/>
                <a:gd name="T35" fmla="*/ 25 h 593"/>
                <a:gd name="T36" fmla="*/ 503 w 593"/>
                <a:gd name="T37" fmla="*/ 84 h 593"/>
                <a:gd name="T38" fmla="*/ 544 w 593"/>
                <a:gd name="T39" fmla="*/ 134 h 593"/>
                <a:gd name="T40" fmla="*/ 586 w 593"/>
                <a:gd name="T41" fmla="*/ 233 h 593"/>
                <a:gd name="T42" fmla="*/ 508 w 593"/>
                <a:gd name="T43" fmla="*/ 249 h 593"/>
                <a:gd name="T44" fmla="*/ 497 w 593"/>
                <a:gd name="T45" fmla="*/ 216 h 593"/>
                <a:gd name="T46" fmla="*/ 447 w 593"/>
                <a:gd name="T47" fmla="*/ 141 h 593"/>
                <a:gd name="T48" fmla="*/ 420 w 593"/>
                <a:gd name="T49" fmla="*/ 119 h 593"/>
                <a:gd name="T50" fmla="*/ 336 w 593"/>
                <a:gd name="T51" fmla="*/ 84 h 593"/>
                <a:gd name="T52" fmla="*/ 300 w 593"/>
                <a:gd name="T53" fmla="*/ 80 h 593"/>
                <a:gd name="T54" fmla="*/ 209 w 593"/>
                <a:gd name="T55" fmla="*/ 99 h 593"/>
                <a:gd name="T56" fmla="*/ 179 w 593"/>
                <a:gd name="T57" fmla="*/ 115 h 593"/>
                <a:gd name="T58" fmla="*/ 115 w 593"/>
                <a:gd name="T59" fmla="*/ 179 h 593"/>
                <a:gd name="T60" fmla="*/ 99 w 593"/>
                <a:gd name="T61" fmla="*/ 209 h 593"/>
                <a:gd name="T62" fmla="*/ 80 w 593"/>
                <a:gd name="T63" fmla="*/ 300 h 593"/>
                <a:gd name="T64" fmla="*/ 84 w 593"/>
                <a:gd name="T65" fmla="*/ 336 h 593"/>
                <a:gd name="T66" fmla="*/ 119 w 593"/>
                <a:gd name="T67" fmla="*/ 420 h 593"/>
                <a:gd name="T68" fmla="*/ 141 w 593"/>
                <a:gd name="T69" fmla="*/ 447 h 593"/>
                <a:gd name="T70" fmla="*/ 216 w 593"/>
                <a:gd name="T71" fmla="*/ 497 h 593"/>
                <a:gd name="T72" fmla="*/ 249 w 593"/>
                <a:gd name="T73" fmla="*/ 508 h 593"/>
                <a:gd name="T74" fmla="*/ 344 w 593"/>
                <a:gd name="T75" fmla="*/ 508 h 593"/>
                <a:gd name="T76" fmla="*/ 377 w 593"/>
                <a:gd name="T77" fmla="*/ 497 h 593"/>
                <a:gd name="T78" fmla="*/ 452 w 593"/>
                <a:gd name="T79" fmla="*/ 447 h 593"/>
                <a:gd name="T80" fmla="*/ 474 w 593"/>
                <a:gd name="T81" fmla="*/ 420 h 593"/>
                <a:gd name="T82" fmla="*/ 509 w 593"/>
                <a:gd name="T83" fmla="*/ 336 h 593"/>
                <a:gd name="T84" fmla="*/ 513 w 593"/>
                <a:gd name="T85" fmla="*/ 300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93" h="593">
                  <a:moveTo>
                    <a:pt x="592" y="293"/>
                  </a:moveTo>
                  <a:cubicBezTo>
                    <a:pt x="593" y="295"/>
                    <a:pt x="593" y="298"/>
                    <a:pt x="592" y="300"/>
                  </a:cubicBezTo>
                  <a:lnTo>
                    <a:pt x="587" y="352"/>
                  </a:lnTo>
                  <a:cubicBezTo>
                    <a:pt x="587" y="355"/>
                    <a:pt x="586" y="357"/>
                    <a:pt x="586" y="360"/>
                  </a:cubicBezTo>
                  <a:lnTo>
                    <a:pt x="571" y="408"/>
                  </a:lnTo>
                  <a:cubicBezTo>
                    <a:pt x="570" y="410"/>
                    <a:pt x="569" y="413"/>
                    <a:pt x="568" y="415"/>
                  </a:cubicBezTo>
                  <a:lnTo>
                    <a:pt x="544" y="458"/>
                  </a:lnTo>
                  <a:cubicBezTo>
                    <a:pt x="543" y="461"/>
                    <a:pt x="541" y="463"/>
                    <a:pt x="540" y="465"/>
                  </a:cubicBezTo>
                  <a:lnTo>
                    <a:pt x="508" y="503"/>
                  </a:lnTo>
                  <a:cubicBezTo>
                    <a:pt x="507" y="505"/>
                    <a:pt x="505" y="507"/>
                    <a:pt x="503" y="508"/>
                  </a:cubicBezTo>
                  <a:lnTo>
                    <a:pt x="465" y="540"/>
                  </a:lnTo>
                  <a:cubicBezTo>
                    <a:pt x="463" y="541"/>
                    <a:pt x="461" y="543"/>
                    <a:pt x="458" y="544"/>
                  </a:cubicBezTo>
                  <a:lnTo>
                    <a:pt x="415" y="568"/>
                  </a:lnTo>
                  <a:cubicBezTo>
                    <a:pt x="413" y="569"/>
                    <a:pt x="410" y="570"/>
                    <a:pt x="408" y="571"/>
                  </a:cubicBezTo>
                  <a:lnTo>
                    <a:pt x="360" y="586"/>
                  </a:lnTo>
                  <a:cubicBezTo>
                    <a:pt x="357" y="586"/>
                    <a:pt x="355" y="587"/>
                    <a:pt x="352" y="587"/>
                  </a:cubicBezTo>
                  <a:lnTo>
                    <a:pt x="300" y="592"/>
                  </a:lnTo>
                  <a:cubicBezTo>
                    <a:pt x="298" y="593"/>
                    <a:pt x="295" y="593"/>
                    <a:pt x="293" y="592"/>
                  </a:cubicBezTo>
                  <a:lnTo>
                    <a:pt x="241" y="587"/>
                  </a:lnTo>
                  <a:cubicBezTo>
                    <a:pt x="238" y="587"/>
                    <a:pt x="236" y="586"/>
                    <a:pt x="233" y="586"/>
                  </a:cubicBezTo>
                  <a:lnTo>
                    <a:pt x="185" y="571"/>
                  </a:lnTo>
                  <a:cubicBezTo>
                    <a:pt x="183" y="570"/>
                    <a:pt x="180" y="569"/>
                    <a:pt x="178" y="568"/>
                  </a:cubicBezTo>
                  <a:lnTo>
                    <a:pt x="134" y="544"/>
                  </a:lnTo>
                  <a:cubicBezTo>
                    <a:pt x="132" y="543"/>
                    <a:pt x="130" y="541"/>
                    <a:pt x="128" y="540"/>
                  </a:cubicBezTo>
                  <a:lnTo>
                    <a:pt x="90" y="508"/>
                  </a:lnTo>
                  <a:cubicBezTo>
                    <a:pt x="88" y="507"/>
                    <a:pt x="86" y="505"/>
                    <a:pt x="84" y="503"/>
                  </a:cubicBezTo>
                  <a:lnTo>
                    <a:pt x="53" y="465"/>
                  </a:lnTo>
                  <a:cubicBezTo>
                    <a:pt x="52" y="463"/>
                    <a:pt x="51" y="461"/>
                    <a:pt x="49" y="459"/>
                  </a:cubicBezTo>
                  <a:lnTo>
                    <a:pt x="25" y="415"/>
                  </a:lnTo>
                  <a:cubicBezTo>
                    <a:pt x="24" y="413"/>
                    <a:pt x="23" y="410"/>
                    <a:pt x="22" y="408"/>
                  </a:cubicBezTo>
                  <a:lnTo>
                    <a:pt x="7" y="360"/>
                  </a:lnTo>
                  <a:cubicBezTo>
                    <a:pt x="6" y="357"/>
                    <a:pt x="6" y="355"/>
                    <a:pt x="6" y="352"/>
                  </a:cubicBezTo>
                  <a:lnTo>
                    <a:pt x="1" y="300"/>
                  </a:lnTo>
                  <a:cubicBezTo>
                    <a:pt x="0" y="298"/>
                    <a:pt x="0" y="295"/>
                    <a:pt x="1" y="293"/>
                  </a:cubicBezTo>
                  <a:lnTo>
                    <a:pt x="6" y="241"/>
                  </a:lnTo>
                  <a:cubicBezTo>
                    <a:pt x="6" y="238"/>
                    <a:pt x="6" y="236"/>
                    <a:pt x="7" y="233"/>
                  </a:cubicBezTo>
                  <a:lnTo>
                    <a:pt x="22" y="185"/>
                  </a:lnTo>
                  <a:cubicBezTo>
                    <a:pt x="23" y="182"/>
                    <a:pt x="24" y="180"/>
                    <a:pt x="25" y="178"/>
                  </a:cubicBezTo>
                  <a:lnTo>
                    <a:pt x="49" y="134"/>
                  </a:lnTo>
                  <a:cubicBezTo>
                    <a:pt x="51" y="132"/>
                    <a:pt x="52" y="130"/>
                    <a:pt x="53" y="128"/>
                  </a:cubicBezTo>
                  <a:lnTo>
                    <a:pt x="84" y="90"/>
                  </a:lnTo>
                  <a:cubicBezTo>
                    <a:pt x="86" y="88"/>
                    <a:pt x="88" y="86"/>
                    <a:pt x="90" y="84"/>
                  </a:cubicBezTo>
                  <a:lnTo>
                    <a:pt x="128" y="53"/>
                  </a:lnTo>
                  <a:cubicBezTo>
                    <a:pt x="130" y="52"/>
                    <a:pt x="132" y="51"/>
                    <a:pt x="134" y="49"/>
                  </a:cubicBezTo>
                  <a:lnTo>
                    <a:pt x="178" y="25"/>
                  </a:lnTo>
                  <a:cubicBezTo>
                    <a:pt x="180" y="24"/>
                    <a:pt x="182" y="23"/>
                    <a:pt x="185" y="22"/>
                  </a:cubicBezTo>
                  <a:lnTo>
                    <a:pt x="233" y="7"/>
                  </a:lnTo>
                  <a:cubicBezTo>
                    <a:pt x="236" y="6"/>
                    <a:pt x="238" y="6"/>
                    <a:pt x="241" y="6"/>
                  </a:cubicBezTo>
                  <a:lnTo>
                    <a:pt x="293" y="1"/>
                  </a:lnTo>
                  <a:cubicBezTo>
                    <a:pt x="295" y="0"/>
                    <a:pt x="298" y="0"/>
                    <a:pt x="300" y="1"/>
                  </a:cubicBezTo>
                  <a:lnTo>
                    <a:pt x="352" y="6"/>
                  </a:lnTo>
                  <a:cubicBezTo>
                    <a:pt x="355" y="6"/>
                    <a:pt x="357" y="6"/>
                    <a:pt x="360" y="7"/>
                  </a:cubicBezTo>
                  <a:lnTo>
                    <a:pt x="408" y="22"/>
                  </a:lnTo>
                  <a:cubicBezTo>
                    <a:pt x="410" y="23"/>
                    <a:pt x="413" y="24"/>
                    <a:pt x="415" y="25"/>
                  </a:cubicBezTo>
                  <a:lnTo>
                    <a:pt x="459" y="49"/>
                  </a:lnTo>
                  <a:cubicBezTo>
                    <a:pt x="461" y="51"/>
                    <a:pt x="463" y="52"/>
                    <a:pt x="465" y="53"/>
                  </a:cubicBezTo>
                  <a:lnTo>
                    <a:pt x="503" y="84"/>
                  </a:lnTo>
                  <a:cubicBezTo>
                    <a:pt x="505" y="86"/>
                    <a:pt x="507" y="88"/>
                    <a:pt x="508" y="90"/>
                  </a:cubicBezTo>
                  <a:lnTo>
                    <a:pt x="540" y="128"/>
                  </a:lnTo>
                  <a:cubicBezTo>
                    <a:pt x="541" y="130"/>
                    <a:pt x="543" y="132"/>
                    <a:pt x="544" y="134"/>
                  </a:cubicBezTo>
                  <a:lnTo>
                    <a:pt x="568" y="178"/>
                  </a:lnTo>
                  <a:cubicBezTo>
                    <a:pt x="569" y="180"/>
                    <a:pt x="570" y="183"/>
                    <a:pt x="571" y="185"/>
                  </a:cubicBezTo>
                  <a:lnTo>
                    <a:pt x="586" y="233"/>
                  </a:lnTo>
                  <a:cubicBezTo>
                    <a:pt x="586" y="236"/>
                    <a:pt x="587" y="238"/>
                    <a:pt x="587" y="241"/>
                  </a:cubicBezTo>
                  <a:lnTo>
                    <a:pt x="592" y="293"/>
                  </a:lnTo>
                  <a:close/>
                  <a:moveTo>
                    <a:pt x="508" y="249"/>
                  </a:moveTo>
                  <a:lnTo>
                    <a:pt x="509" y="257"/>
                  </a:lnTo>
                  <a:lnTo>
                    <a:pt x="494" y="209"/>
                  </a:lnTo>
                  <a:lnTo>
                    <a:pt x="497" y="216"/>
                  </a:lnTo>
                  <a:lnTo>
                    <a:pt x="474" y="172"/>
                  </a:lnTo>
                  <a:lnTo>
                    <a:pt x="478" y="179"/>
                  </a:lnTo>
                  <a:lnTo>
                    <a:pt x="447" y="141"/>
                  </a:lnTo>
                  <a:lnTo>
                    <a:pt x="452" y="146"/>
                  </a:lnTo>
                  <a:lnTo>
                    <a:pt x="414" y="115"/>
                  </a:lnTo>
                  <a:lnTo>
                    <a:pt x="420" y="119"/>
                  </a:lnTo>
                  <a:lnTo>
                    <a:pt x="377" y="95"/>
                  </a:lnTo>
                  <a:lnTo>
                    <a:pt x="384" y="99"/>
                  </a:lnTo>
                  <a:lnTo>
                    <a:pt x="336" y="84"/>
                  </a:lnTo>
                  <a:lnTo>
                    <a:pt x="344" y="85"/>
                  </a:lnTo>
                  <a:lnTo>
                    <a:pt x="293" y="80"/>
                  </a:lnTo>
                  <a:lnTo>
                    <a:pt x="300" y="80"/>
                  </a:lnTo>
                  <a:lnTo>
                    <a:pt x="249" y="85"/>
                  </a:lnTo>
                  <a:lnTo>
                    <a:pt x="257" y="84"/>
                  </a:lnTo>
                  <a:lnTo>
                    <a:pt x="209" y="99"/>
                  </a:lnTo>
                  <a:lnTo>
                    <a:pt x="216" y="95"/>
                  </a:lnTo>
                  <a:lnTo>
                    <a:pt x="173" y="119"/>
                  </a:lnTo>
                  <a:lnTo>
                    <a:pt x="179" y="115"/>
                  </a:lnTo>
                  <a:lnTo>
                    <a:pt x="141" y="146"/>
                  </a:lnTo>
                  <a:lnTo>
                    <a:pt x="146" y="141"/>
                  </a:lnTo>
                  <a:lnTo>
                    <a:pt x="115" y="179"/>
                  </a:lnTo>
                  <a:lnTo>
                    <a:pt x="119" y="173"/>
                  </a:lnTo>
                  <a:lnTo>
                    <a:pt x="95" y="216"/>
                  </a:lnTo>
                  <a:lnTo>
                    <a:pt x="99" y="209"/>
                  </a:lnTo>
                  <a:lnTo>
                    <a:pt x="84" y="257"/>
                  </a:lnTo>
                  <a:lnTo>
                    <a:pt x="85" y="249"/>
                  </a:lnTo>
                  <a:lnTo>
                    <a:pt x="80" y="300"/>
                  </a:lnTo>
                  <a:lnTo>
                    <a:pt x="80" y="293"/>
                  </a:lnTo>
                  <a:lnTo>
                    <a:pt x="85" y="344"/>
                  </a:lnTo>
                  <a:lnTo>
                    <a:pt x="84" y="336"/>
                  </a:lnTo>
                  <a:lnTo>
                    <a:pt x="99" y="384"/>
                  </a:lnTo>
                  <a:lnTo>
                    <a:pt x="95" y="377"/>
                  </a:lnTo>
                  <a:lnTo>
                    <a:pt x="119" y="420"/>
                  </a:lnTo>
                  <a:lnTo>
                    <a:pt x="115" y="414"/>
                  </a:lnTo>
                  <a:lnTo>
                    <a:pt x="146" y="452"/>
                  </a:lnTo>
                  <a:lnTo>
                    <a:pt x="141" y="447"/>
                  </a:lnTo>
                  <a:lnTo>
                    <a:pt x="179" y="478"/>
                  </a:lnTo>
                  <a:lnTo>
                    <a:pt x="172" y="474"/>
                  </a:lnTo>
                  <a:lnTo>
                    <a:pt x="216" y="497"/>
                  </a:lnTo>
                  <a:lnTo>
                    <a:pt x="209" y="494"/>
                  </a:lnTo>
                  <a:lnTo>
                    <a:pt x="257" y="509"/>
                  </a:lnTo>
                  <a:lnTo>
                    <a:pt x="249" y="508"/>
                  </a:lnTo>
                  <a:lnTo>
                    <a:pt x="300" y="513"/>
                  </a:lnTo>
                  <a:lnTo>
                    <a:pt x="293" y="513"/>
                  </a:lnTo>
                  <a:lnTo>
                    <a:pt x="344" y="508"/>
                  </a:lnTo>
                  <a:lnTo>
                    <a:pt x="336" y="509"/>
                  </a:lnTo>
                  <a:lnTo>
                    <a:pt x="384" y="494"/>
                  </a:lnTo>
                  <a:lnTo>
                    <a:pt x="377" y="497"/>
                  </a:lnTo>
                  <a:lnTo>
                    <a:pt x="420" y="474"/>
                  </a:lnTo>
                  <a:lnTo>
                    <a:pt x="414" y="478"/>
                  </a:lnTo>
                  <a:lnTo>
                    <a:pt x="452" y="447"/>
                  </a:lnTo>
                  <a:lnTo>
                    <a:pt x="447" y="452"/>
                  </a:lnTo>
                  <a:lnTo>
                    <a:pt x="478" y="414"/>
                  </a:lnTo>
                  <a:lnTo>
                    <a:pt x="474" y="420"/>
                  </a:lnTo>
                  <a:lnTo>
                    <a:pt x="497" y="377"/>
                  </a:lnTo>
                  <a:lnTo>
                    <a:pt x="494" y="384"/>
                  </a:lnTo>
                  <a:lnTo>
                    <a:pt x="509" y="336"/>
                  </a:lnTo>
                  <a:lnTo>
                    <a:pt x="508" y="344"/>
                  </a:lnTo>
                  <a:lnTo>
                    <a:pt x="513" y="293"/>
                  </a:lnTo>
                  <a:lnTo>
                    <a:pt x="513" y="300"/>
                  </a:lnTo>
                  <a:lnTo>
                    <a:pt x="508" y="249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85" name="Freeform 518"/>
            <p:cNvSpPr>
              <a:spLocks noEditPoints="1"/>
            </p:cNvSpPr>
            <p:nvPr/>
          </p:nvSpPr>
          <p:spPr bwMode="auto">
            <a:xfrm>
              <a:off x="4074" y="1800"/>
              <a:ext cx="167" cy="163"/>
            </a:xfrm>
            <a:custGeom>
              <a:avLst/>
              <a:gdLst>
                <a:gd name="T0" fmla="*/ 166 w 167"/>
                <a:gd name="T1" fmla="*/ 97 h 163"/>
                <a:gd name="T2" fmla="*/ 157 w 167"/>
                <a:gd name="T3" fmla="*/ 120 h 163"/>
                <a:gd name="T4" fmla="*/ 143 w 167"/>
                <a:gd name="T5" fmla="*/ 139 h 163"/>
                <a:gd name="T6" fmla="*/ 124 w 167"/>
                <a:gd name="T7" fmla="*/ 153 h 163"/>
                <a:gd name="T8" fmla="*/ 101 w 167"/>
                <a:gd name="T9" fmla="*/ 161 h 163"/>
                <a:gd name="T10" fmla="*/ 75 w 167"/>
                <a:gd name="T11" fmla="*/ 162 h 163"/>
                <a:gd name="T12" fmla="*/ 51 w 167"/>
                <a:gd name="T13" fmla="*/ 156 h 163"/>
                <a:gd name="T14" fmla="*/ 31 w 167"/>
                <a:gd name="T15" fmla="*/ 144 h 163"/>
                <a:gd name="T16" fmla="*/ 14 w 167"/>
                <a:gd name="T17" fmla="*/ 127 h 163"/>
                <a:gd name="T18" fmla="*/ 4 w 167"/>
                <a:gd name="T19" fmla="*/ 106 h 163"/>
                <a:gd name="T20" fmla="*/ 0 w 167"/>
                <a:gd name="T21" fmla="*/ 81 h 163"/>
                <a:gd name="T22" fmla="*/ 4 w 167"/>
                <a:gd name="T23" fmla="*/ 57 h 163"/>
                <a:gd name="T24" fmla="*/ 14 w 167"/>
                <a:gd name="T25" fmla="*/ 36 h 163"/>
                <a:gd name="T26" fmla="*/ 30 w 167"/>
                <a:gd name="T27" fmla="*/ 18 h 163"/>
                <a:gd name="T28" fmla="*/ 51 w 167"/>
                <a:gd name="T29" fmla="*/ 6 h 163"/>
                <a:gd name="T30" fmla="*/ 75 w 167"/>
                <a:gd name="T31" fmla="*/ 0 h 163"/>
                <a:gd name="T32" fmla="*/ 100 w 167"/>
                <a:gd name="T33" fmla="*/ 1 h 163"/>
                <a:gd name="T34" fmla="*/ 123 w 167"/>
                <a:gd name="T35" fmla="*/ 9 h 163"/>
                <a:gd name="T36" fmla="*/ 142 w 167"/>
                <a:gd name="T37" fmla="*/ 23 h 163"/>
                <a:gd name="T38" fmla="*/ 157 w 167"/>
                <a:gd name="T39" fmla="*/ 42 h 163"/>
                <a:gd name="T40" fmla="*/ 165 w 167"/>
                <a:gd name="T41" fmla="*/ 64 h 163"/>
                <a:gd name="T42" fmla="*/ 156 w 167"/>
                <a:gd name="T43" fmla="*/ 74 h 163"/>
                <a:gd name="T44" fmla="*/ 150 w 167"/>
                <a:gd name="T45" fmla="*/ 54 h 163"/>
                <a:gd name="T46" fmla="*/ 140 w 167"/>
                <a:gd name="T47" fmla="*/ 36 h 163"/>
                <a:gd name="T48" fmla="*/ 124 w 167"/>
                <a:gd name="T49" fmla="*/ 23 h 163"/>
                <a:gd name="T50" fmla="*/ 105 w 167"/>
                <a:gd name="T51" fmla="*/ 14 h 163"/>
                <a:gd name="T52" fmla="*/ 84 w 167"/>
                <a:gd name="T53" fmla="*/ 10 h 163"/>
                <a:gd name="T54" fmla="*/ 62 w 167"/>
                <a:gd name="T55" fmla="*/ 14 h 163"/>
                <a:gd name="T56" fmla="*/ 43 w 167"/>
                <a:gd name="T57" fmla="*/ 22 h 163"/>
                <a:gd name="T58" fmla="*/ 28 w 167"/>
                <a:gd name="T59" fmla="*/ 36 h 163"/>
                <a:gd name="T60" fmla="*/ 17 w 167"/>
                <a:gd name="T61" fmla="*/ 53 h 163"/>
                <a:gd name="T62" fmla="*/ 11 w 167"/>
                <a:gd name="T63" fmla="*/ 74 h 163"/>
                <a:gd name="T64" fmla="*/ 13 w 167"/>
                <a:gd name="T65" fmla="*/ 95 h 163"/>
                <a:gd name="T66" fmla="*/ 20 w 167"/>
                <a:gd name="T67" fmla="*/ 115 h 163"/>
                <a:gd name="T68" fmla="*/ 32 w 167"/>
                <a:gd name="T69" fmla="*/ 131 h 163"/>
                <a:gd name="T70" fmla="*/ 49 w 167"/>
                <a:gd name="T71" fmla="*/ 143 h 163"/>
                <a:gd name="T72" fmla="*/ 69 w 167"/>
                <a:gd name="T73" fmla="*/ 150 h 163"/>
                <a:gd name="T74" fmla="*/ 91 w 167"/>
                <a:gd name="T75" fmla="*/ 152 h 163"/>
                <a:gd name="T76" fmla="*/ 112 w 167"/>
                <a:gd name="T77" fmla="*/ 146 h 163"/>
                <a:gd name="T78" fmla="*/ 130 w 167"/>
                <a:gd name="T79" fmla="*/ 136 h 163"/>
                <a:gd name="T80" fmla="*/ 144 w 167"/>
                <a:gd name="T81" fmla="*/ 121 h 163"/>
                <a:gd name="T82" fmla="*/ 153 w 167"/>
                <a:gd name="T83" fmla="*/ 102 h 163"/>
                <a:gd name="T84" fmla="*/ 156 w 167"/>
                <a:gd name="T85" fmla="*/ 8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7" h="163">
                  <a:moveTo>
                    <a:pt x="167" y="81"/>
                  </a:moveTo>
                  <a:lnTo>
                    <a:pt x="167" y="89"/>
                  </a:lnTo>
                  <a:lnTo>
                    <a:pt x="166" y="97"/>
                  </a:lnTo>
                  <a:lnTo>
                    <a:pt x="163" y="105"/>
                  </a:lnTo>
                  <a:lnTo>
                    <a:pt x="161" y="113"/>
                  </a:lnTo>
                  <a:lnTo>
                    <a:pt x="157" y="120"/>
                  </a:lnTo>
                  <a:lnTo>
                    <a:pt x="153" y="127"/>
                  </a:lnTo>
                  <a:lnTo>
                    <a:pt x="148" y="133"/>
                  </a:lnTo>
                  <a:lnTo>
                    <a:pt x="143" y="139"/>
                  </a:lnTo>
                  <a:lnTo>
                    <a:pt x="137" y="144"/>
                  </a:lnTo>
                  <a:lnTo>
                    <a:pt x="131" y="149"/>
                  </a:lnTo>
                  <a:lnTo>
                    <a:pt x="124" y="153"/>
                  </a:lnTo>
                  <a:lnTo>
                    <a:pt x="116" y="156"/>
                  </a:lnTo>
                  <a:lnTo>
                    <a:pt x="109" y="159"/>
                  </a:lnTo>
                  <a:lnTo>
                    <a:pt x="101" y="161"/>
                  </a:lnTo>
                  <a:lnTo>
                    <a:pt x="92" y="162"/>
                  </a:lnTo>
                  <a:lnTo>
                    <a:pt x="84" y="163"/>
                  </a:lnTo>
                  <a:lnTo>
                    <a:pt x="75" y="162"/>
                  </a:lnTo>
                  <a:lnTo>
                    <a:pt x="67" y="161"/>
                  </a:lnTo>
                  <a:lnTo>
                    <a:pt x="59" y="159"/>
                  </a:lnTo>
                  <a:lnTo>
                    <a:pt x="51" y="156"/>
                  </a:lnTo>
                  <a:lnTo>
                    <a:pt x="44" y="153"/>
                  </a:lnTo>
                  <a:lnTo>
                    <a:pt x="37" y="149"/>
                  </a:lnTo>
                  <a:lnTo>
                    <a:pt x="31" y="144"/>
                  </a:lnTo>
                  <a:lnTo>
                    <a:pt x="25" y="139"/>
                  </a:lnTo>
                  <a:lnTo>
                    <a:pt x="19" y="133"/>
                  </a:lnTo>
                  <a:lnTo>
                    <a:pt x="14" y="127"/>
                  </a:lnTo>
                  <a:lnTo>
                    <a:pt x="10" y="120"/>
                  </a:lnTo>
                  <a:lnTo>
                    <a:pt x="7" y="113"/>
                  </a:lnTo>
                  <a:lnTo>
                    <a:pt x="4" y="106"/>
                  </a:lnTo>
                  <a:lnTo>
                    <a:pt x="2" y="98"/>
                  </a:lnTo>
                  <a:lnTo>
                    <a:pt x="0" y="90"/>
                  </a:lnTo>
                  <a:lnTo>
                    <a:pt x="0" y="81"/>
                  </a:lnTo>
                  <a:lnTo>
                    <a:pt x="0" y="73"/>
                  </a:lnTo>
                  <a:lnTo>
                    <a:pt x="2" y="65"/>
                  </a:lnTo>
                  <a:lnTo>
                    <a:pt x="4" y="57"/>
                  </a:lnTo>
                  <a:lnTo>
                    <a:pt x="6" y="50"/>
                  </a:lnTo>
                  <a:lnTo>
                    <a:pt x="10" y="42"/>
                  </a:lnTo>
                  <a:lnTo>
                    <a:pt x="14" y="36"/>
                  </a:lnTo>
                  <a:lnTo>
                    <a:pt x="19" y="29"/>
                  </a:lnTo>
                  <a:lnTo>
                    <a:pt x="24" y="24"/>
                  </a:lnTo>
                  <a:lnTo>
                    <a:pt x="30" y="18"/>
                  </a:lnTo>
                  <a:lnTo>
                    <a:pt x="37" y="14"/>
                  </a:lnTo>
                  <a:lnTo>
                    <a:pt x="44" y="9"/>
                  </a:lnTo>
                  <a:lnTo>
                    <a:pt x="51" y="6"/>
                  </a:lnTo>
                  <a:lnTo>
                    <a:pt x="58" y="3"/>
                  </a:lnTo>
                  <a:lnTo>
                    <a:pt x="66" y="1"/>
                  </a:lnTo>
                  <a:lnTo>
                    <a:pt x="75" y="0"/>
                  </a:lnTo>
                  <a:lnTo>
                    <a:pt x="83" y="0"/>
                  </a:lnTo>
                  <a:lnTo>
                    <a:pt x="92" y="0"/>
                  </a:lnTo>
                  <a:lnTo>
                    <a:pt x="100" y="1"/>
                  </a:lnTo>
                  <a:lnTo>
                    <a:pt x="108" y="3"/>
                  </a:lnTo>
                  <a:lnTo>
                    <a:pt x="116" y="6"/>
                  </a:lnTo>
                  <a:lnTo>
                    <a:pt x="123" y="9"/>
                  </a:lnTo>
                  <a:lnTo>
                    <a:pt x="130" y="13"/>
                  </a:lnTo>
                  <a:lnTo>
                    <a:pt x="137" y="18"/>
                  </a:lnTo>
                  <a:lnTo>
                    <a:pt x="142" y="23"/>
                  </a:lnTo>
                  <a:lnTo>
                    <a:pt x="148" y="29"/>
                  </a:lnTo>
                  <a:lnTo>
                    <a:pt x="153" y="35"/>
                  </a:lnTo>
                  <a:lnTo>
                    <a:pt x="157" y="42"/>
                  </a:lnTo>
                  <a:lnTo>
                    <a:pt x="160" y="49"/>
                  </a:lnTo>
                  <a:lnTo>
                    <a:pt x="163" y="57"/>
                  </a:lnTo>
                  <a:lnTo>
                    <a:pt x="165" y="64"/>
                  </a:lnTo>
                  <a:lnTo>
                    <a:pt x="167" y="73"/>
                  </a:lnTo>
                  <a:lnTo>
                    <a:pt x="167" y="81"/>
                  </a:lnTo>
                  <a:close/>
                  <a:moveTo>
                    <a:pt x="156" y="74"/>
                  </a:moveTo>
                  <a:lnTo>
                    <a:pt x="155" y="67"/>
                  </a:lnTo>
                  <a:lnTo>
                    <a:pt x="153" y="60"/>
                  </a:lnTo>
                  <a:lnTo>
                    <a:pt x="150" y="54"/>
                  </a:lnTo>
                  <a:lnTo>
                    <a:pt x="147" y="48"/>
                  </a:lnTo>
                  <a:lnTo>
                    <a:pt x="144" y="42"/>
                  </a:lnTo>
                  <a:lnTo>
                    <a:pt x="140" y="36"/>
                  </a:lnTo>
                  <a:lnTo>
                    <a:pt x="135" y="31"/>
                  </a:lnTo>
                  <a:lnTo>
                    <a:pt x="130" y="27"/>
                  </a:lnTo>
                  <a:lnTo>
                    <a:pt x="124" y="23"/>
                  </a:lnTo>
                  <a:lnTo>
                    <a:pt x="118" y="19"/>
                  </a:lnTo>
                  <a:lnTo>
                    <a:pt x="112" y="16"/>
                  </a:lnTo>
                  <a:lnTo>
                    <a:pt x="105" y="14"/>
                  </a:lnTo>
                  <a:lnTo>
                    <a:pt x="98" y="12"/>
                  </a:lnTo>
                  <a:lnTo>
                    <a:pt x="91" y="11"/>
                  </a:lnTo>
                  <a:lnTo>
                    <a:pt x="84" y="10"/>
                  </a:lnTo>
                  <a:lnTo>
                    <a:pt x="76" y="11"/>
                  </a:lnTo>
                  <a:lnTo>
                    <a:pt x="69" y="12"/>
                  </a:lnTo>
                  <a:lnTo>
                    <a:pt x="62" y="14"/>
                  </a:lnTo>
                  <a:lnTo>
                    <a:pt x="56" y="16"/>
                  </a:lnTo>
                  <a:lnTo>
                    <a:pt x="49" y="19"/>
                  </a:lnTo>
                  <a:lnTo>
                    <a:pt x="43" y="22"/>
                  </a:lnTo>
                  <a:lnTo>
                    <a:pt x="38" y="26"/>
                  </a:lnTo>
                  <a:lnTo>
                    <a:pt x="32" y="31"/>
                  </a:lnTo>
                  <a:lnTo>
                    <a:pt x="28" y="36"/>
                  </a:lnTo>
                  <a:lnTo>
                    <a:pt x="24" y="41"/>
                  </a:lnTo>
                  <a:lnTo>
                    <a:pt x="20" y="47"/>
                  </a:lnTo>
                  <a:lnTo>
                    <a:pt x="17" y="53"/>
                  </a:lnTo>
                  <a:lnTo>
                    <a:pt x="14" y="60"/>
                  </a:lnTo>
                  <a:lnTo>
                    <a:pt x="13" y="67"/>
                  </a:lnTo>
                  <a:lnTo>
                    <a:pt x="11" y="74"/>
                  </a:lnTo>
                  <a:lnTo>
                    <a:pt x="11" y="81"/>
                  </a:lnTo>
                  <a:lnTo>
                    <a:pt x="11" y="88"/>
                  </a:lnTo>
                  <a:lnTo>
                    <a:pt x="13" y="95"/>
                  </a:lnTo>
                  <a:lnTo>
                    <a:pt x="14" y="102"/>
                  </a:lnTo>
                  <a:lnTo>
                    <a:pt x="17" y="108"/>
                  </a:lnTo>
                  <a:lnTo>
                    <a:pt x="20" y="115"/>
                  </a:lnTo>
                  <a:lnTo>
                    <a:pt x="23" y="120"/>
                  </a:lnTo>
                  <a:lnTo>
                    <a:pt x="27" y="126"/>
                  </a:lnTo>
                  <a:lnTo>
                    <a:pt x="32" y="131"/>
                  </a:lnTo>
                  <a:lnTo>
                    <a:pt x="37" y="135"/>
                  </a:lnTo>
                  <a:lnTo>
                    <a:pt x="43" y="140"/>
                  </a:lnTo>
                  <a:lnTo>
                    <a:pt x="49" y="143"/>
                  </a:lnTo>
                  <a:lnTo>
                    <a:pt x="55" y="146"/>
                  </a:lnTo>
                  <a:lnTo>
                    <a:pt x="62" y="149"/>
                  </a:lnTo>
                  <a:lnTo>
                    <a:pt x="69" y="150"/>
                  </a:lnTo>
                  <a:lnTo>
                    <a:pt x="76" y="152"/>
                  </a:lnTo>
                  <a:lnTo>
                    <a:pt x="83" y="152"/>
                  </a:lnTo>
                  <a:lnTo>
                    <a:pt x="91" y="152"/>
                  </a:lnTo>
                  <a:lnTo>
                    <a:pt x="98" y="150"/>
                  </a:lnTo>
                  <a:lnTo>
                    <a:pt x="105" y="149"/>
                  </a:lnTo>
                  <a:lnTo>
                    <a:pt x="112" y="146"/>
                  </a:lnTo>
                  <a:lnTo>
                    <a:pt x="118" y="143"/>
                  </a:lnTo>
                  <a:lnTo>
                    <a:pt x="124" y="140"/>
                  </a:lnTo>
                  <a:lnTo>
                    <a:pt x="130" y="136"/>
                  </a:lnTo>
                  <a:lnTo>
                    <a:pt x="135" y="131"/>
                  </a:lnTo>
                  <a:lnTo>
                    <a:pt x="139" y="126"/>
                  </a:lnTo>
                  <a:lnTo>
                    <a:pt x="144" y="121"/>
                  </a:lnTo>
                  <a:lnTo>
                    <a:pt x="147" y="115"/>
                  </a:lnTo>
                  <a:lnTo>
                    <a:pt x="150" y="109"/>
                  </a:lnTo>
                  <a:lnTo>
                    <a:pt x="153" y="102"/>
                  </a:lnTo>
                  <a:lnTo>
                    <a:pt x="155" y="96"/>
                  </a:lnTo>
                  <a:lnTo>
                    <a:pt x="156" y="89"/>
                  </a:lnTo>
                  <a:lnTo>
                    <a:pt x="156" y="81"/>
                  </a:lnTo>
                  <a:lnTo>
                    <a:pt x="156" y="74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86" name="Freeform 519"/>
            <p:cNvSpPr>
              <a:spLocks noEditPoints="1"/>
            </p:cNvSpPr>
            <p:nvPr/>
          </p:nvSpPr>
          <p:spPr bwMode="auto">
            <a:xfrm>
              <a:off x="4172" y="1825"/>
              <a:ext cx="77" cy="74"/>
            </a:xfrm>
            <a:custGeom>
              <a:avLst/>
              <a:gdLst>
                <a:gd name="T0" fmla="*/ 547 w 553"/>
                <a:gd name="T1" fmla="*/ 324 h 545"/>
                <a:gd name="T2" fmla="*/ 529 w 553"/>
                <a:gd name="T3" fmla="*/ 382 h 545"/>
                <a:gd name="T4" fmla="*/ 474 w 553"/>
                <a:gd name="T5" fmla="*/ 462 h 545"/>
                <a:gd name="T6" fmla="*/ 427 w 553"/>
                <a:gd name="T7" fmla="*/ 500 h 545"/>
                <a:gd name="T8" fmla="*/ 336 w 553"/>
                <a:gd name="T9" fmla="*/ 538 h 545"/>
                <a:gd name="T10" fmla="*/ 273 w 553"/>
                <a:gd name="T11" fmla="*/ 544 h 545"/>
                <a:gd name="T12" fmla="*/ 173 w 553"/>
                <a:gd name="T13" fmla="*/ 525 h 545"/>
                <a:gd name="T14" fmla="*/ 119 w 553"/>
                <a:gd name="T15" fmla="*/ 496 h 545"/>
                <a:gd name="T16" fmla="*/ 51 w 553"/>
                <a:gd name="T17" fmla="*/ 428 h 545"/>
                <a:gd name="T18" fmla="*/ 21 w 553"/>
                <a:gd name="T19" fmla="*/ 375 h 545"/>
                <a:gd name="T20" fmla="*/ 1 w 553"/>
                <a:gd name="T21" fmla="*/ 277 h 545"/>
                <a:gd name="T22" fmla="*/ 7 w 553"/>
                <a:gd name="T23" fmla="*/ 214 h 545"/>
                <a:gd name="T24" fmla="*/ 46 w 553"/>
                <a:gd name="T25" fmla="*/ 124 h 545"/>
                <a:gd name="T26" fmla="*/ 84 w 553"/>
                <a:gd name="T27" fmla="*/ 78 h 545"/>
                <a:gd name="T28" fmla="*/ 167 w 553"/>
                <a:gd name="T29" fmla="*/ 23 h 545"/>
                <a:gd name="T30" fmla="*/ 225 w 553"/>
                <a:gd name="T31" fmla="*/ 5 h 545"/>
                <a:gd name="T32" fmla="*/ 328 w 553"/>
                <a:gd name="T33" fmla="*/ 5 h 545"/>
                <a:gd name="T34" fmla="*/ 387 w 553"/>
                <a:gd name="T35" fmla="*/ 24 h 545"/>
                <a:gd name="T36" fmla="*/ 469 w 553"/>
                <a:gd name="T37" fmla="*/ 77 h 545"/>
                <a:gd name="T38" fmla="*/ 507 w 553"/>
                <a:gd name="T39" fmla="*/ 124 h 545"/>
                <a:gd name="T40" fmla="*/ 546 w 553"/>
                <a:gd name="T41" fmla="*/ 214 h 545"/>
                <a:gd name="T42" fmla="*/ 468 w 553"/>
                <a:gd name="T43" fmla="*/ 230 h 545"/>
                <a:gd name="T44" fmla="*/ 459 w 553"/>
                <a:gd name="T45" fmla="*/ 202 h 545"/>
                <a:gd name="T46" fmla="*/ 413 w 553"/>
                <a:gd name="T47" fmla="*/ 134 h 545"/>
                <a:gd name="T48" fmla="*/ 390 w 553"/>
                <a:gd name="T49" fmla="*/ 115 h 545"/>
                <a:gd name="T50" fmla="*/ 312 w 553"/>
                <a:gd name="T51" fmla="*/ 83 h 545"/>
                <a:gd name="T52" fmla="*/ 280 w 553"/>
                <a:gd name="T53" fmla="*/ 80 h 545"/>
                <a:gd name="T54" fmla="*/ 197 w 553"/>
                <a:gd name="T55" fmla="*/ 97 h 545"/>
                <a:gd name="T56" fmla="*/ 170 w 553"/>
                <a:gd name="T57" fmla="*/ 111 h 545"/>
                <a:gd name="T58" fmla="*/ 112 w 553"/>
                <a:gd name="T59" fmla="*/ 169 h 545"/>
                <a:gd name="T60" fmla="*/ 97 w 553"/>
                <a:gd name="T61" fmla="*/ 194 h 545"/>
                <a:gd name="T62" fmla="*/ 80 w 553"/>
                <a:gd name="T63" fmla="*/ 277 h 545"/>
                <a:gd name="T64" fmla="*/ 84 w 553"/>
                <a:gd name="T65" fmla="*/ 308 h 545"/>
                <a:gd name="T66" fmla="*/ 116 w 553"/>
                <a:gd name="T67" fmla="*/ 383 h 545"/>
                <a:gd name="T68" fmla="*/ 135 w 553"/>
                <a:gd name="T69" fmla="*/ 406 h 545"/>
                <a:gd name="T70" fmla="*/ 204 w 553"/>
                <a:gd name="T71" fmla="*/ 451 h 545"/>
                <a:gd name="T72" fmla="*/ 233 w 553"/>
                <a:gd name="T73" fmla="*/ 460 h 545"/>
                <a:gd name="T74" fmla="*/ 320 w 553"/>
                <a:gd name="T75" fmla="*/ 460 h 545"/>
                <a:gd name="T76" fmla="*/ 350 w 553"/>
                <a:gd name="T77" fmla="*/ 451 h 545"/>
                <a:gd name="T78" fmla="*/ 418 w 553"/>
                <a:gd name="T79" fmla="*/ 405 h 545"/>
                <a:gd name="T80" fmla="*/ 437 w 553"/>
                <a:gd name="T81" fmla="*/ 383 h 545"/>
                <a:gd name="T82" fmla="*/ 469 w 553"/>
                <a:gd name="T83" fmla="*/ 308 h 545"/>
                <a:gd name="T84" fmla="*/ 473 w 553"/>
                <a:gd name="T85" fmla="*/ 277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53" h="545">
                  <a:moveTo>
                    <a:pt x="552" y="268"/>
                  </a:moveTo>
                  <a:cubicBezTo>
                    <a:pt x="553" y="271"/>
                    <a:pt x="553" y="274"/>
                    <a:pt x="552" y="277"/>
                  </a:cubicBezTo>
                  <a:lnTo>
                    <a:pt x="547" y="324"/>
                  </a:lnTo>
                  <a:cubicBezTo>
                    <a:pt x="547" y="326"/>
                    <a:pt x="546" y="329"/>
                    <a:pt x="546" y="331"/>
                  </a:cubicBezTo>
                  <a:lnTo>
                    <a:pt x="532" y="375"/>
                  </a:lnTo>
                  <a:cubicBezTo>
                    <a:pt x="531" y="377"/>
                    <a:pt x="530" y="380"/>
                    <a:pt x="529" y="382"/>
                  </a:cubicBezTo>
                  <a:lnTo>
                    <a:pt x="507" y="422"/>
                  </a:lnTo>
                  <a:cubicBezTo>
                    <a:pt x="506" y="424"/>
                    <a:pt x="504" y="426"/>
                    <a:pt x="503" y="428"/>
                  </a:cubicBezTo>
                  <a:lnTo>
                    <a:pt x="474" y="462"/>
                  </a:lnTo>
                  <a:cubicBezTo>
                    <a:pt x="472" y="464"/>
                    <a:pt x="471" y="466"/>
                    <a:pt x="469" y="467"/>
                  </a:cubicBezTo>
                  <a:lnTo>
                    <a:pt x="434" y="496"/>
                  </a:lnTo>
                  <a:cubicBezTo>
                    <a:pt x="432" y="498"/>
                    <a:pt x="430" y="499"/>
                    <a:pt x="427" y="500"/>
                  </a:cubicBezTo>
                  <a:lnTo>
                    <a:pt x="387" y="522"/>
                  </a:lnTo>
                  <a:cubicBezTo>
                    <a:pt x="385" y="523"/>
                    <a:pt x="383" y="524"/>
                    <a:pt x="380" y="525"/>
                  </a:cubicBezTo>
                  <a:lnTo>
                    <a:pt x="336" y="538"/>
                  </a:lnTo>
                  <a:cubicBezTo>
                    <a:pt x="333" y="539"/>
                    <a:pt x="330" y="540"/>
                    <a:pt x="328" y="540"/>
                  </a:cubicBezTo>
                  <a:lnTo>
                    <a:pt x="280" y="544"/>
                  </a:lnTo>
                  <a:cubicBezTo>
                    <a:pt x="278" y="545"/>
                    <a:pt x="275" y="545"/>
                    <a:pt x="273" y="544"/>
                  </a:cubicBezTo>
                  <a:lnTo>
                    <a:pt x="225" y="540"/>
                  </a:lnTo>
                  <a:cubicBezTo>
                    <a:pt x="222" y="540"/>
                    <a:pt x="220" y="539"/>
                    <a:pt x="217" y="538"/>
                  </a:cubicBezTo>
                  <a:lnTo>
                    <a:pt x="173" y="525"/>
                  </a:lnTo>
                  <a:cubicBezTo>
                    <a:pt x="171" y="524"/>
                    <a:pt x="168" y="523"/>
                    <a:pt x="166" y="522"/>
                  </a:cubicBezTo>
                  <a:lnTo>
                    <a:pt x="126" y="500"/>
                  </a:lnTo>
                  <a:cubicBezTo>
                    <a:pt x="123" y="499"/>
                    <a:pt x="121" y="498"/>
                    <a:pt x="119" y="496"/>
                  </a:cubicBezTo>
                  <a:lnTo>
                    <a:pt x="84" y="467"/>
                  </a:lnTo>
                  <a:cubicBezTo>
                    <a:pt x="83" y="466"/>
                    <a:pt x="81" y="464"/>
                    <a:pt x="80" y="462"/>
                  </a:cubicBezTo>
                  <a:lnTo>
                    <a:pt x="51" y="428"/>
                  </a:lnTo>
                  <a:cubicBezTo>
                    <a:pt x="49" y="426"/>
                    <a:pt x="47" y="424"/>
                    <a:pt x="46" y="422"/>
                  </a:cubicBezTo>
                  <a:lnTo>
                    <a:pt x="24" y="382"/>
                  </a:lnTo>
                  <a:cubicBezTo>
                    <a:pt x="23" y="380"/>
                    <a:pt x="22" y="377"/>
                    <a:pt x="21" y="375"/>
                  </a:cubicBezTo>
                  <a:lnTo>
                    <a:pt x="7" y="331"/>
                  </a:lnTo>
                  <a:cubicBezTo>
                    <a:pt x="6" y="329"/>
                    <a:pt x="6" y="326"/>
                    <a:pt x="6" y="324"/>
                  </a:cubicBezTo>
                  <a:lnTo>
                    <a:pt x="1" y="277"/>
                  </a:lnTo>
                  <a:cubicBezTo>
                    <a:pt x="0" y="274"/>
                    <a:pt x="0" y="271"/>
                    <a:pt x="1" y="268"/>
                  </a:cubicBezTo>
                  <a:lnTo>
                    <a:pt x="6" y="222"/>
                  </a:lnTo>
                  <a:cubicBezTo>
                    <a:pt x="6" y="219"/>
                    <a:pt x="6" y="217"/>
                    <a:pt x="7" y="214"/>
                  </a:cubicBezTo>
                  <a:lnTo>
                    <a:pt x="21" y="171"/>
                  </a:lnTo>
                  <a:cubicBezTo>
                    <a:pt x="22" y="168"/>
                    <a:pt x="23" y="165"/>
                    <a:pt x="24" y="163"/>
                  </a:cubicBezTo>
                  <a:lnTo>
                    <a:pt x="46" y="124"/>
                  </a:lnTo>
                  <a:cubicBezTo>
                    <a:pt x="47" y="121"/>
                    <a:pt x="49" y="119"/>
                    <a:pt x="50" y="117"/>
                  </a:cubicBezTo>
                  <a:lnTo>
                    <a:pt x="79" y="83"/>
                  </a:lnTo>
                  <a:cubicBezTo>
                    <a:pt x="81" y="81"/>
                    <a:pt x="83" y="79"/>
                    <a:pt x="84" y="78"/>
                  </a:cubicBezTo>
                  <a:lnTo>
                    <a:pt x="119" y="49"/>
                  </a:lnTo>
                  <a:cubicBezTo>
                    <a:pt x="121" y="47"/>
                    <a:pt x="124" y="46"/>
                    <a:pt x="126" y="44"/>
                  </a:cubicBezTo>
                  <a:lnTo>
                    <a:pt x="167" y="23"/>
                  </a:lnTo>
                  <a:cubicBezTo>
                    <a:pt x="169" y="22"/>
                    <a:pt x="171" y="22"/>
                    <a:pt x="173" y="21"/>
                  </a:cubicBezTo>
                  <a:lnTo>
                    <a:pt x="217" y="7"/>
                  </a:lnTo>
                  <a:cubicBezTo>
                    <a:pt x="220" y="6"/>
                    <a:pt x="222" y="5"/>
                    <a:pt x="225" y="5"/>
                  </a:cubicBezTo>
                  <a:lnTo>
                    <a:pt x="273" y="1"/>
                  </a:lnTo>
                  <a:cubicBezTo>
                    <a:pt x="275" y="0"/>
                    <a:pt x="278" y="0"/>
                    <a:pt x="280" y="1"/>
                  </a:cubicBezTo>
                  <a:lnTo>
                    <a:pt x="328" y="5"/>
                  </a:lnTo>
                  <a:cubicBezTo>
                    <a:pt x="331" y="5"/>
                    <a:pt x="333" y="6"/>
                    <a:pt x="336" y="7"/>
                  </a:cubicBezTo>
                  <a:lnTo>
                    <a:pt x="380" y="21"/>
                  </a:lnTo>
                  <a:cubicBezTo>
                    <a:pt x="383" y="22"/>
                    <a:pt x="385" y="22"/>
                    <a:pt x="387" y="24"/>
                  </a:cubicBezTo>
                  <a:lnTo>
                    <a:pt x="427" y="45"/>
                  </a:lnTo>
                  <a:cubicBezTo>
                    <a:pt x="429" y="46"/>
                    <a:pt x="432" y="47"/>
                    <a:pt x="434" y="49"/>
                  </a:cubicBezTo>
                  <a:lnTo>
                    <a:pt x="469" y="77"/>
                  </a:lnTo>
                  <a:cubicBezTo>
                    <a:pt x="471" y="79"/>
                    <a:pt x="473" y="81"/>
                    <a:pt x="474" y="83"/>
                  </a:cubicBezTo>
                  <a:lnTo>
                    <a:pt x="503" y="117"/>
                  </a:lnTo>
                  <a:cubicBezTo>
                    <a:pt x="504" y="119"/>
                    <a:pt x="506" y="121"/>
                    <a:pt x="507" y="124"/>
                  </a:cubicBezTo>
                  <a:lnTo>
                    <a:pt x="529" y="163"/>
                  </a:lnTo>
                  <a:cubicBezTo>
                    <a:pt x="530" y="165"/>
                    <a:pt x="531" y="168"/>
                    <a:pt x="532" y="171"/>
                  </a:cubicBezTo>
                  <a:lnTo>
                    <a:pt x="546" y="214"/>
                  </a:lnTo>
                  <a:cubicBezTo>
                    <a:pt x="546" y="217"/>
                    <a:pt x="547" y="219"/>
                    <a:pt x="547" y="222"/>
                  </a:cubicBezTo>
                  <a:lnTo>
                    <a:pt x="552" y="268"/>
                  </a:lnTo>
                  <a:close/>
                  <a:moveTo>
                    <a:pt x="468" y="230"/>
                  </a:moveTo>
                  <a:lnTo>
                    <a:pt x="469" y="238"/>
                  </a:lnTo>
                  <a:lnTo>
                    <a:pt x="456" y="194"/>
                  </a:lnTo>
                  <a:lnTo>
                    <a:pt x="459" y="202"/>
                  </a:lnTo>
                  <a:lnTo>
                    <a:pt x="437" y="162"/>
                  </a:lnTo>
                  <a:lnTo>
                    <a:pt x="441" y="168"/>
                  </a:lnTo>
                  <a:lnTo>
                    <a:pt x="413" y="134"/>
                  </a:lnTo>
                  <a:lnTo>
                    <a:pt x="418" y="139"/>
                  </a:lnTo>
                  <a:lnTo>
                    <a:pt x="383" y="111"/>
                  </a:lnTo>
                  <a:lnTo>
                    <a:pt x="390" y="115"/>
                  </a:lnTo>
                  <a:lnTo>
                    <a:pt x="350" y="94"/>
                  </a:lnTo>
                  <a:lnTo>
                    <a:pt x="356" y="97"/>
                  </a:lnTo>
                  <a:lnTo>
                    <a:pt x="312" y="83"/>
                  </a:lnTo>
                  <a:lnTo>
                    <a:pt x="320" y="85"/>
                  </a:lnTo>
                  <a:lnTo>
                    <a:pt x="273" y="80"/>
                  </a:lnTo>
                  <a:lnTo>
                    <a:pt x="280" y="80"/>
                  </a:lnTo>
                  <a:lnTo>
                    <a:pt x="233" y="85"/>
                  </a:lnTo>
                  <a:lnTo>
                    <a:pt x="241" y="83"/>
                  </a:lnTo>
                  <a:lnTo>
                    <a:pt x="197" y="97"/>
                  </a:lnTo>
                  <a:lnTo>
                    <a:pt x="203" y="94"/>
                  </a:lnTo>
                  <a:lnTo>
                    <a:pt x="163" y="115"/>
                  </a:lnTo>
                  <a:lnTo>
                    <a:pt x="170" y="111"/>
                  </a:lnTo>
                  <a:lnTo>
                    <a:pt x="135" y="139"/>
                  </a:lnTo>
                  <a:lnTo>
                    <a:pt x="141" y="134"/>
                  </a:lnTo>
                  <a:lnTo>
                    <a:pt x="112" y="169"/>
                  </a:lnTo>
                  <a:lnTo>
                    <a:pt x="116" y="162"/>
                  </a:lnTo>
                  <a:lnTo>
                    <a:pt x="94" y="202"/>
                  </a:lnTo>
                  <a:lnTo>
                    <a:pt x="97" y="194"/>
                  </a:lnTo>
                  <a:lnTo>
                    <a:pt x="84" y="238"/>
                  </a:lnTo>
                  <a:lnTo>
                    <a:pt x="85" y="230"/>
                  </a:lnTo>
                  <a:lnTo>
                    <a:pt x="80" y="277"/>
                  </a:lnTo>
                  <a:lnTo>
                    <a:pt x="80" y="268"/>
                  </a:lnTo>
                  <a:lnTo>
                    <a:pt x="85" y="315"/>
                  </a:lnTo>
                  <a:lnTo>
                    <a:pt x="84" y="308"/>
                  </a:lnTo>
                  <a:lnTo>
                    <a:pt x="97" y="351"/>
                  </a:lnTo>
                  <a:lnTo>
                    <a:pt x="94" y="344"/>
                  </a:lnTo>
                  <a:lnTo>
                    <a:pt x="116" y="383"/>
                  </a:lnTo>
                  <a:lnTo>
                    <a:pt x="111" y="377"/>
                  </a:lnTo>
                  <a:lnTo>
                    <a:pt x="140" y="411"/>
                  </a:lnTo>
                  <a:lnTo>
                    <a:pt x="135" y="406"/>
                  </a:lnTo>
                  <a:lnTo>
                    <a:pt x="170" y="434"/>
                  </a:lnTo>
                  <a:lnTo>
                    <a:pt x="163" y="430"/>
                  </a:lnTo>
                  <a:lnTo>
                    <a:pt x="204" y="451"/>
                  </a:lnTo>
                  <a:lnTo>
                    <a:pt x="197" y="448"/>
                  </a:lnTo>
                  <a:lnTo>
                    <a:pt x="241" y="462"/>
                  </a:lnTo>
                  <a:lnTo>
                    <a:pt x="233" y="460"/>
                  </a:lnTo>
                  <a:lnTo>
                    <a:pt x="280" y="465"/>
                  </a:lnTo>
                  <a:lnTo>
                    <a:pt x="273" y="465"/>
                  </a:lnTo>
                  <a:lnTo>
                    <a:pt x="320" y="460"/>
                  </a:lnTo>
                  <a:lnTo>
                    <a:pt x="312" y="462"/>
                  </a:lnTo>
                  <a:lnTo>
                    <a:pt x="357" y="448"/>
                  </a:lnTo>
                  <a:lnTo>
                    <a:pt x="350" y="451"/>
                  </a:lnTo>
                  <a:lnTo>
                    <a:pt x="390" y="430"/>
                  </a:lnTo>
                  <a:lnTo>
                    <a:pt x="383" y="434"/>
                  </a:lnTo>
                  <a:lnTo>
                    <a:pt x="418" y="405"/>
                  </a:lnTo>
                  <a:lnTo>
                    <a:pt x="413" y="411"/>
                  </a:lnTo>
                  <a:lnTo>
                    <a:pt x="441" y="377"/>
                  </a:lnTo>
                  <a:lnTo>
                    <a:pt x="437" y="383"/>
                  </a:lnTo>
                  <a:lnTo>
                    <a:pt x="459" y="344"/>
                  </a:lnTo>
                  <a:lnTo>
                    <a:pt x="456" y="351"/>
                  </a:lnTo>
                  <a:lnTo>
                    <a:pt x="469" y="308"/>
                  </a:lnTo>
                  <a:lnTo>
                    <a:pt x="468" y="315"/>
                  </a:lnTo>
                  <a:lnTo>
                    <a:pt x="473" y="268"/>
                  </a:lnTo>
                  <a:lnTo>
                    <a:pt x="473" y="277"/>
                  </a:lnTo>
                  <a:lnTo>
                    <a:pt x="468" y="230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87" name="Freeform 520"/>
            <p:cNvSpPr>
              <a:spLocks noEditPoints="1"/>
            </p:cNvSpPr>
            <p:nvPr/>
          </p:nvSpPr>
          <p:spPr bwMode="auto">
            <a:xfrm>
              <a:off x="4294" y="1710"/>
              <a:ext cx="260" cy="254"/>
            </a:xfrm>
            <a:custGeom>
              <a:avLst/>
              <a:gdLst>
                <a:gd name="T0" fmla="*/ 258 w 260"/>
                <a:gd name="T1" fmla="*/ 152 h 254"/>
                <a:gd name="T2" fmla="*/ 245 w 260"/>
                <a:gd name="T3" fmla="*/ 187 h 254"/>
                <a:gd name="T4" fmla="*/ 223 w 260"/>
                <a:gd name="T5" fmla="*/ 216 h 254"/>
                <a:gd name="T6" fmla="*/ 193 w 260"/>
                <a:gd name="T7" fmla="*/ 238 h 254"/>
                <a:gd name="T8" fmla="*/ 157 w 260"/>
                <a:gd name="T9" fmla="*/ 251 h 254"/>
                <a:gd name="T10" fmla="*/ 117 w 260"/>
                <a:gd name="T11" fmla="*/ 253 h 254"/>
                <a:gd name="T12" fmla="*/ 80 w 260"/>
                <a:gd name="T13" fmla="*/ 244 h 254"/>
                <a:gd name="T14" fmla="*/ 48 w 260"/>
                <a:gd name="T15" fmla="*/ 225 h 254"/>
                <a:gd name="T16" fmla="*/ 23 w 260"/>
                <a:gd name="T17" fmla="*/ 198 h 254"/>
                <a:gd name="T18" fmla="*/ 6 w 260"/>
                <a:gd name="T19" fmla="*/ 165 h 254"/>
                <a:gd name="T20" fmla="*/ 0 w 260"/>
                <a:gd name="T21" fmla="*/ 127 h 254"/>
                <a:gd name="T22" fmla="*/ 6 w 260"/>
                <a:gd name="T23" fmla="*/ 89 h 254"/>
                <a:gd name="T24" fmla="*/ 22 w 260"/>
                <a:gd name="T25" fmla="*/ 56 h 254"/>
                <a:gd name="T26" fmla="*/ 47 w 260"/>
                <a:gd name="T27" fmla="*/ 29 h 254"/>
                <a:gd name="T28" fmla="*/ 80 w 260"/>
                <a:gd name="T29" fmla="*/ 10 h 254"/>
                <a:gd name="T30" fmla="*/ 117 w 260"/>
                <a:gd name="T31" fmla="*/ 0 h 254"/>
                <a:gd name="T32" fmla="*/ 156 w 260"/>
                <a:gd name="T33" fmla="*/ 2 h 254"/>
                <a:gd name="T34" fmla="*/ 192 w 260"/>
                <a:gd name="T35" fmla="*/ 15 h 254"/>
                <a:gd name="T36" fmla="*/ 222 w 260"/>
                <a:gd name="T37" fmla="*/ 37 h 254"/>
                <a:gd name="T38" fmla="*/ 245 w 260"/>
                <a:gd name="T39" fmla="*/ 66 h 254"/>
                <a:gd name="T40" fmla="*/ 258 w 260"/>
                <a:gd name="T41" fmla="*/ 101 h 254"/>
                <a:gd name="T42" fmla="*/ 249 w 260"/>
                <a:gd name="T43" fmla="*/ 115 h 254"/>
                <a:gd name="T44" fmla="*/ 240 w 260"/>
                <a:gd name="T45" fmla="*/ 82 h 254"/>
                <a:gd name="T46" fmla="*/ 222 w 260"/>
                <a:gd name="T47" fmla="*/ 53 h 254"/>
                <a:gd name="T48" fmla="*/ 197 w 260"/>
                <a:gd name="T49" fmla="*/ 31 h 254"/>
                <a:gd name="T50" fmla="*/ 166 w 260"/>
                <a:gd name="T51" fmla="*/ 16 h 254"/>
                <a:gd name="T52" fmla="*/ 131 w 260"/>
                <a:gd name="T53" fmla="*/ 11 h 254"/>
                <a:gd name="T54" fmla="*/ 95 w 260"/>
                <a:gd name="T55" fmla="*/ 16 h 254"/>
                <a:gd name="T56" fmla="*/ 64 w 260"/>
                <a:gd name="T57" fmla="*/ 30 h 254"/>
                <a:gd name="T58" fmla="*/ 39 w 260"/>
                <a:gd name="T59" fmla="*/ 53 h 254"/>
                <a:gd name="T60" fmla="*/ 21 w 260"/>
                <a:gd name="T61" fmla="*/ 81 h 254"/>
                <a:gd name="T62" fmla="*/ 12 w 260"/>
                <a:gd name="T63" fmla="*/ 115 h 254"/>
                <a:gd name="T64" fmla="*/ 14 w 260"/>
                <a:gd name="T65" fmla="*/ 150 h 254"/>
                <a:gd name="T66" fmla="*/ 26 w 260"/>
                <a:gd name="T67" fmla="*/ 182 h 254"/>
                <a:gd name="T68" fmla="*/ 46 w 260"/>
                <a:gd name="T69" fmla="*/ 209 h 254"/>
                <a:gd name="T70" fmla="*/ 73 w 260"/>
                <a:gd name="T71" fmla="*/ 229 h 254"/>
                <a:gd name="T72" fmla="*/ 106 w 260"/>
                <a:gd name="T73" fmla="*/ 240 h 254"/>
                <a:gd name="T74" fmla="*/ 142 w 260"/>
                <a:gd name="T75" fmla="*/ 242 h 254"/>
                <a:gd name="T76" fmla="*/ 177 w 260"/>
                <a:gd name="T77" fmla="*/ 234 h 254"/>
                <a:gd name="T78" fmla="*/ 206 w 260"/>
                <a:gd name="T79" fmla="*/ 217 h 254"/>
                <a:gd name="T80" fmla="*/ 229 w 260"/>
                <a:gd name="T81" fmla="*/ 192 h 254"/>
                <a:gd name="T82" fmla="*/ 244 w 260"/>
                <a:gd name="T83" fmla="*/ 162 h 254"/>
                <a:gd name="T84" fmla="*/ 249 w 260"/>
                <a:gd name="T85" fmla="*/ 127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0" h="254">
                  <a:moveTo>
                    <a:pt x="260" y="127"/>
                  </a:moveTo>
                  <a:lnTo>
                    <a:pt x="260" y="139"/>
                  </a:lnTo>
                  <a:lnTo>
                    <a:pt x="258" y="152"/>
                  </a:lnTo>
                  <a:lnTo>
                    <a:pt x="255" y="164"/>
                  </a:lnTo>
                  <a:lnTo>
                    <a:pt x="250" y="176"/>
                  </a:lnTo>
                  <a:lnTo>
                    <a:pt x="245" y="187"/>
                  </a:lnTo>
                  <a:lnTo>
                    <a:pt x="238" y="198"/>
                  </a:lnTo>
                  <a:lnTo>
                    <a:pt x="231" y="207"/>
                  </a:lnTo>
                  <a:lnTo>
                    <a:pt x="223" y="216"/>
                  </a:lnTo>
                  <a:lnTo>
                    <a:pt x="213" y="225"/>
                  </a:lnTo>
                  <a:lnTo>
                    <a:pt x="203" y="232"/>
                  </a:lnTo>
                  <a:lnTo>
                    <a:pt x="193" y="238"/>
                  </a:lnTo>
                  <a:lnTo>
                    <a:pt x="181" y="244"/>
                  </a:lnTo>
                  <a:lnTo>
                    <a:pt x="169" y="248"/>
                  </a:lnTo>
                  <a:lnTo>
                    <a:pt x="157" y="251"/>
                  </a:lnTo>
                  <a:lnTo>
                    <a:pt x="144" y="253"/>
                  </a:lnTo>
                  <a:lnTo>
                    <a:pt x="131" y="254"/>
                  </a:lnTo>
                  <a:lnTo>
                    <a:pt x="117" y="253"/>
                  </a:lnTo>
                  <a:lnTo>
                    <a:pt x="104" y="251"/>
                  </a:lnTo>
                  <a:lnTo>
                    <a:pt x="92" y="248"/>
                  </a:lnTo>
                  <a:lnTo>
                    <a:pt x="80" y="244"/>
                  </a:lnTo>
                  <a:lnTo>
                    <a:pt x="69" y="239"/>
                  </a:lnTo>
                  <a:lnTo>
                    <a:pt x="58" y="232"/>
                  </a:lnTo>
                  <a:lnTo>
                    <a:pt x="48" y="225"/>
                  </a:lnTo>
                  <a:lnTo>
                    <a:pt x="39" y="217"/>
                  </a:lnTo>
                  <a:lnTo>
                    <a:pt x="30" y="208"/>
                  </a:lnTo>
                  <a:lnTo>
                    <a:pt x="23" y="198"/>
                  </a:lnTo>
                  <a:lnTo>
                    <a:pt x="16" y="188"/>
                  </a:lnTo>
                  <a:lnTo>
                    <a:pt x="11" y="176"/>
                  </a:lnTo>
                  <a:lnTo>
                    <a:pt x="6" y="165"/>
                  </a:lnTo>
                  <a:lnTo>
                    <a:pt x="3" y="153"/>
                  </a:lnTo>
                  <a:lnTo>
                    <a:pt x="1" y="140"/>
                  </a:lnTo>
                  <a:lnTo>
                    <a:pt x="0" y="127"/>
                  </a:lnTo>
                  <a:lnTo>
                    <a:pt x="1" y="114"/>
                  </a:lnTo>
                  <a:lnTo>
                    <a:pt x="3" y="102"/>
                  </a:lnTo>
                  <a:lnTo>
                    <a:pt x="6" y="89"/>
                  </a:lnTo>
                  <a:lnTo>
                    <a:pt x="10" y="78"/>
                  </a:lnTo>
                  <a:lnTo>
                    <a:pt x="16" y="67"/>
                  </a:lnTo>
                  <a:lnTo>
                    <a:pt x="22" y="56"/>
                  </a:lnTo>
                  <a:lnTo>
                    <a:pt x="30" y="46"/>
                  </a:lnTo>
                  <a:lnTo>
                    <a:pt x="38" y="37"/>
                  </a:lnTo>
                  <a:lnTo>
                    <a:pt x="47" y="29"/>
                  </a:lnTo>
                  <a:lnTo>
                    <a:pt x="58" y="22"/>
                  </a:lnTo>
                  <a:lnTo>
                    <a:pt x="68" y="15"/>
                  </a:lnTo>
                  <a:lnTo>
                    <a:pt x="80" y="10"/>
                  </a:lnTo>
                  <a:lnTo>
                    <a:pt x="91" y="6"/>
                  </a:lnTo>
                  <a:lnTo>
                    <a:pt x="104" y="3"/>
                  </a:lnTo>
                  <a:lnTo>
                    <a:pt x="117" y="0"/>
                  </a:lnTo>
                  <a:lnTo>
                    <a:pt x="130" y="0"/>
                  </a:lnTo>
                  <a:lnTo>
                    <a:pt x="143" y="0"/>
                  </a:lnTo>
                  <a:lnTo>
                    <a:pt x="156" y="2"/>
                  </a:lnTo>
                  <a:lnTo>
                    <a:pt x="169" y="5"/>
                  </a:lnTo>
                  <a:lnTo>
                    <a:pt x="181" y="10"/>
                  </a:lnTo>
                  <a:lnTo>
                    <a:pt x="192" y="15"/>
                  </a:lnTo>
                  <a:lnTo>
                    <a:pt x="203" y="21"/>
                  </a:lnTo>
                  <a:lnTo>
                    <a:pt x="213" y="29"/>
                  </a:lnTo>
                  <a:lnTo>
                    <a:pt x="222" y="37"/>
                  </a:lnTo>
                  <a:lnTo>
                    <a:pt x="231" y="46"/>
                  </a:lnTo>
                  <a:lnTo>
                    <a:pt x="238" y="56"/>
                  </a:lnTo>
                  <a:lnTo>
                    <a:pt x="245" y="66"/>
                  </a:lnTo>
                  <a:lnTo>
                    <a:pt x="250" y="77"/>
                  </a:lnTo>
                  <a:lnTo>
                    <a:pt x="255" y="89"/>
                  </a:lnTo>
                  <a:lnTo>
                    <a:pt x="258" y="101"/>
                  </a:lnTo>
                  <a:lnTo>
                    <a:pt x="260" y="114"/>
                  </a:lnTo>
                  <a:lnTo>
                    <a:pt x="260" y="127"/>
                  </a:lnTo>
                  <a:close/>
                  <a:moveTo>
                    <a:pt x="249" y="115"/>
                  </a:moveTo>
                  <a:lnTo>
                    <a:pt x="247" y="104"/>
                  </a:lnTo>
                  <a:lnTo>
                    <a:pt x="244" y="93"/>
                  </a:lnTo>
                  <a:lnTo>
                    <a:pt x="240" y="82"/>
                  </a:lnTo>
                  <a:lnTo>
                    <a:pt x="235" y="72"/>
                  </a:lnTo>
                  <a:lnTo>
                    <a:pt x="229" y="62"/>
                  </a:lnTo>
                  <a:lnTo>
                    <a:pt x="222" y="53"/>
                  </a:lnTo>
                  <a:lnTo>
                    <a:pt x="215" y="45"/>
                  </a:lnTo>
                  <a:lnTo>
                    <a:pt x="206" y="37"/>
                  </a:lnTo>
                  <a:lnTo>
                    <a:pt x="197" y="31"/>
                  </a:lnTo>
                  <a:lnTo>
                    <a:pt x="187" y="25"/>
                  </a:lnTo>
                  <a:lnTo>
                    <a:pt x="177" y="20"/>
                  </a:lnTo>
                  <a:lnTo>
                    <a:pt x="166" y="16"/>
                  </a:lnTo>
                  <a:lnTo>
                    <a:pt x="155" y="13"/>
                  </a:lnTo>
                  <a:lnTo>
                    <a:pt x="143" y="11"/>
                  </a:lnTo>
                  <a:lnTo>
                    <a:pt x="131" y="11"/>
                  </a:lnTo>
                  <a:lnTo>
                    <a:pt x="119" y="11"/>
                  </a:lnTo>
                  <a:lnTo>
                    <a:pt x="107" y="13"/>
                  </a:lnTo>
                  <a:lnTo>
                    <a:pt x="95" y="16"/>
                  </a:lnTo>
                  <a:lnTo>
                    <a:pt x="84" y="20"/>
                  </a:lnTo>
                  <a:lnTo>
                    <a:pt x="74" y="25"/>
                  </a:lnTo>
                  <a:lnTo>
                    <a:pt x="64" y="30"/>
                  </a:lnTo>
                  <a:lnTo>
                    <a:pt x="55" y="37"/>
                  </a:lnTo>
                  <a:lnTo>
                    <a:pt x="46" y="45"/>
                  </a:lnTo>
                  <a:lnTo>
                    <a:pt x="39" y="53"/>
                  </a:lnTo>
                  <a:lnTo>
                    <a:pt x="32" y="62"/>
                  </a:lnTo>
                  <a:lnTo>
                    <a:pt x="26" y="71"/>
                  </a:lnTo>
                  <a:lnTo>
                    <a:pt x="21" y="81"/>
                  </a:lnTo>
                  <a:lnTo>
                    <a:pt x="17" y="92"/>
                  </a:lnTo>
                  <a:lnTo>
                    <a:pt x="14" y="103"/>
                  </a:lnTo>
                  <a:lnTo>
                    <a:pt x="12" y="115"/>
                  </a:lnTo>
                  <a:lnTo>
                    <a:pt x="11" y="127"/>
                  </a:lnTo>
                  <a:lnTo>
                    <a:pt x="12" y="138"/>
                  </a:lnTo>
                  <a:lnTo>
                    <a:pt x="14" y="150"/>
                  </a:lnTo>
                  <a:lnTo>
                    <a:pt x="17" y="161"/>
                  </a:lnTo>
                  <a:lnTo>
                    <a:pt x="21" y="172"/>
                  </a:lnTo>
                  <a:lnTo>
                    <a:pt x="26" y="182"/>
                  </a:lnTo>
                  <a:lnTo>
                    <a:pt x="32" y="192"/>
                  </a:lnTo>
                  <a:lnTo>
                    <a:pt x="38" y="201"/>
                  </a:lnTo>
                  <a:lnTo>
                    <a:pt x="46" y="209"/>
                  </a:lnTo>
                  <a:lnTo>
                    <a:pt x="54" y="216"/>
                  </a:lnTo>
                  <a:lnTo>
                    <a:pt x="64" y="223"/>
                  </a:lnTo>
                  <a:lnTo>
                    <a:pt x="73" y="229"/>
                  </a:lnTo>
                  <a:lnTo>
                    <a:pt x="84" y="234"/>
                  </a:lnTo>
                  <a:lnTo>
                    <a:pt x="95" y="238"/>
                  </a:lnTo>
                  <a:lnTo>
                    <a:pt x="106" y="240"/>
                  </a:lnTo>
                  <a:lnTo>
                    <a:pt x="118" y="242"/>
                  </a:lnTo>
                  <a:lnTo>
                    <a:pt x="130" y="243"/>
                  </a:lnTo>
                  <a:lnTo>
                    <a:pt x="142" y="242"/>
                  </a:lnTo>
                  <a:lnTo>
                    <a:pt x="154" y="241"/>
                  </a:lnTo>
                  <a:lnTo>
                    <a:pt x="166" y="238"/>
                  </a:lnTo>
                  <a:lnTo>
                    <a:pt x="177" y="234"/>
                  </a:lnTo>
                  <a:lnTo>
                    <a:pt x="187" y="229"/>
                  </a:lnTo>
                  <a:lnTo>
                    <a:pt x="197" y="223"/>
                  </a:lnTo>
                  <a:lnTo>
                    <a:pt x="206" y="217"/>
                  </a:lnTo>
                  <a:lnTo>
                    <a:pt x="214" y="209"/>
                  </a:lnTo>
                  <a:lnTo>
                    <a:pt x="222" y="201"/>
                  </a:lnTo>
                  <a:lnTo>
                    <a:pt x="229" y="192"/>
                  </a:lnTo>
                  <a:lnTo>
                    <a:pt x="235" y="182"/>
                  </a:lnTo>
                  <a:lnTo>
                    <a:pt x="240" y="172"/>
                  </a:lnTo>
                  <a:lnTo>
                    <a:pt x="244" y="162"/>
                  </a:lnTo>
                  <a:lnTo>
                    <a:pt x="247" y="151"/>
                  </a:lnTo>
                  <a:lnTo>
                    <a:pt x="249" y="139"/>
                  </a:lnTo>
                  <a:lnTo>
                    <a:pt x="249" y="127"/>
                  </a:lnTo>
                  <a:lnTo>
                    <a:pt x="249" y="115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88" name="Freeform 521"/>
            <p:cNvSpPr>
              <a:spLocks noEditPoints="1"/>
            </p:cNvSpPr>
            <p:nvPr/>
          </p:nvSpPr>
          <p:spPr bwMode="auto">
            <a:xfrm>
              <a:off x="4429" y="1779"/>
              <a:ext cx="97" cy="94"/>
            </a:xfrm>
            <a:custGeom>
              <a:avLst/>
              <a:gdLst>
                <a:gd name="T0" fmla="*/ 689 w 695"/>
                <a:gd name="T1" fmla="*/ 415 h 695"/>
                <a:gd name="T2" fmla="*/ 667 w 695"/>
                <a:gd name="T3" fmla="*/ 487 h 695"/>
                <a:gd name="T4" fmla="*/ 596 w 695"/>
                <a:gd name="T5" fmla="*/ 591 h 695"/>
                <a:gd name="T6" fmla="*/ 539 w 695"/>
                <a:gd name="T7" fmla="*/ 638 h 695"/>
                <a:gd name="T8" fmla="*/ 421 w 695"/>
                <a:gd name="T9" fmla="*/ 688 h 695"/>
                <a:gd name="T10" fmla="*/ 349 w 695"/>
                <a:gd name="T11" fmla="*/ 695 h 695"/>
                <a:gd name="T12" fmla="*/ 274 w 695"/>
                <a:gd name="T13" fmla="*/ 688 h 695"/>
                <a:gd name="T14" fmla="*/ 156 w 695"/>
                <a:gd name="T15" fmla="*/ 638 h 695"/>
                <a:gd name="T16" fmla="*/ 99 w 695"/>
                <a:gd name="T17" fmla="*/ 591 h 695"/>
                <a:gd name="T18" fmla="*/ 28 w 695"/>
                <a:gd name="T19" fmla="*/ 487 h 695"/>
                <a:gd name="T20" fmla="*/ 1 w 695"/>
                <a:gd name="T21" fmla="*/ 385 h 695"/>
                <a:gd name="T22" fmla="*/ 6 w 695"/>
                <a:gd name="T23" fmla="*/ 279 h 695"/>
                <a:gd name="T24" fmla="*/ 57 w 695"/>
                <a:gd name="T25" fmla="*/ 156 h 695"/>
                <a:gd name="T26" fmla="*/ 104 w 695"/>
                <a:gd name="T27" fmla="*/ 99 h 695"/>
                <a:gd name="T28" fmla="*/ 208 w 695"/>
                <a:gd name="T29" fmla="*/ 28 h 695"/>
                <a:gd name="T30" fmla="*/ 309 w 695"/>
                <a:gd name="T31" fmla="*/ 1 h 695"/>
                <a:gd name="T32" fmla="*/ 416 w 695"/>
                <a:gd name="T33" fmla="*/ 6 h 695"/>
                <a:gd name="T34" fmla="*/ 539 w 695"/>
                <a:gd name="T35" fmla="*/ 57 h 695"/>
                <a:gd name="T36" fmla="*/ 596 w 695"/>
                <a:gd name="T37" fmla="*/ 105 h 695"/>
                <a:gd name="T38" fmla="*/ 667 w 695"/>
                <a:gd name="T39" fmla="*/ 208 h 695"/>
                <a:gd name="T40" fmla="*/ 689 w 695"/>
                <a:gd name="T41" fmla="*/ 280 h 695"/>
                <a:gd name="T42" fmla="*/ 614 w 695"/>
                <a:gd name="T43" fmla="*/ 322 h 695"/>
                <a:gd name="T44" fmla="*/ 593 w 695"/>
                <a:gd name="T45" fmla="*/ 239 h 695"/>
                <a:gd name="T46" fmla="*/ 572 w 695"/>
                <a:gd name="T47" fmla="*/ 201 h 695"/>
                <a:gd name="T48" fmla="*/ 494 w 695"/>
                <a:gd name="T49" fmla="*/ 123 h 695"/>
                <a:gd name="T50" fmla="*/ 456 w 695"/>
                <a:gd name="T51" fmla="*/ 102 h 695"/>
                <a:gd name="T52" fmla="*/ 349 w 695"/>
                <a:gd name="T53" fmla="*/ 79 h 695"/>
                <a:gd name="T54" fmla="*/ 239 w 695"/>
                <a:gd name="T55" fmla="*/ 102 h 695"/>
                <a:gd name="T56" fmla="*/ 201 w 695"/>
                <a:gd name="T57" fmla="*/ 123 h 695"/>
                <a:gd name="T58" fmla="*/ 123 w 695"/>
                <a:gd name="T59" fmla="*/ 201 h 695"/>
                <a:gd name="T60" fmla="*/ 102 w 695"/>
                <a:gd name="T61" fmla="*/ 239 h 695"/>
                <a:gd name="T62" fmla="*/ 79 w 695"/>
                <a:gd name="T63" fmla="*/ 346 h 695"/>
                <a:gd name="T64" fmla="*/ 102 w 695"/>
                <a:gd name="T65" fmla="*/ 456 h 695"/>
                <a:gd name="T66" fmla="*/ 123 w 695"/>
                <a:gd name="T67" fmla="*/ 494 h 695"/>
                <a:gd name="T68" fmla="*/ 201 w 695"/>
                <a:gd name="T69" fmla="*/ 572 h 695"/>
                <a:gd name="T70" fmla="*/ 239 w 695"/>
                <a:gd name="T71" fmla="*/ 593 h 695"/>
                <a:gd name="T72" fmla="*/ 318 w 695"/>
                <a:gd name="T73" fmla="*/ 614 h 695"/>
                <a:gd name="T74" fmla="*/ 404 w 695"/>
                <a:gd name="T75" fmla="*/ 610 h 695"/>
                <a:gd name="T76" fmla="*/ 448 w 695"/>
                <a:gd name="T77" fmla="*/ 596 h 695"/>
                <a:gd name="T78" fmla="*/ 540 w 695"/>
                <a:gd name="T79" fmla="*/ 535 h 695"/>
                <a:gd name="T80" fmla="*/ 568 w 695"/>
                <a:gd name="T81" fmla="*/ 501 h 695"/>
                <a:gd name="T82" fmla="*/ 611 w 695"/>
                <a:gd name="T83" fmla="*/ 398 h 695"/>
                <a:gd name="T84" fmla="*/ 616 w 695"/>
                <a:gd name="T85" fmla="*/ 349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95" h="695">
                  <a:moveTo>
                    <a:pt x="695" y="346"/>
                  </a:moveTo>
                  <a:lnTo>
                    <a:pt x="694" y="381"/>
                  </a:lnTo>
                  <a:lnTo>
                    <a:pt x="689" y="415"/>
                  </a:lnTo>
                  <a:cubicBezTo>
                    <a:pt x="689" y="417"/>
                    <a:pt x="688" y="419"/>
                    <a:pt x="688" y="421"/>
                  </a:cubicBezTo>
                  <a:lnTo>
                    <a:pt x="670" y="479"/>
                  </a:lnTo>
                  <a:cubicBezTo>
                    <a:pt x="669" y="482"/>
                    <a:pt x="668" y="484"/>
                    <a:pt x="667" y="487"/>
                  </a:cubicBezTo>
                  <a:lnTo>
                    <a:pt x="638" y="539"/>
                  </a:lnTo>
                  <a:cubicBezTo>
                    <a:pt x="637" y="541"/>
                    <a:pt x="635" y="543"/>
                    <a:pt x="634" y="545"/>
                  </a:cubicBezTo>
                  <a:lnTo>
                    <a:pt x="596" y="591"/>
                  </a:lnTo>
                  <a:cubicBezTo>
                    <a:pt x="595" y="593"/>
                    <a:pt x="593" y="595"/>
                    <a:pt x="591" y="596"/>
                  </a:cubicBezTo>
                  <a:lnTo>
                    <a:pt x="545" y="634"/>
                  </a:lnTo>
                  <a:cubicBezTo>
                    <a:pt x="543" y="635"/>
                    <a:pt x="541" y="637"/>
                    <a:pt x="539" y="638"/>
                  </a:cubicBezTo>
                  <a:lnTo>
                    <a:pt x="487" y="667"/>
                  </a:lnTo>
                  <a:cubicBezTo>
                    <a:pt x="484" y="668"/>
                    <a:pt x="482" y="669"/>
                    <a:pt x="479" y="670"/>
                  </a:cubicBezTo>
                  <a:lnTo>
                    <a:pt x="421" y="688"/>
                  </a:lnTo>
                  <a:cubicBezTo>
                    <a:pt x="419" y="688"/>
                    <a:pt x="417" y="689"/>
                    <a:pt x="415" y="689"/>
                  </a:cubicBezTo>
                  <a:lnTo>
                    <a:pt x="385" y="694"/>
                  </a:lnTo>
                  <a:lnTo>
                    <a:pt x="349" y="695"/>
                  </a:lnTo>
                  <a:lnTo>
                    <a:pt x="314" y="694"/>
                  </a:lnTo>
                  <a:lnTo>
                    <a:pt x="280" y="689"/>
                  </a:lnTo>
                  <a:cubicBezTo>
                    <a:pt x="278" y="689"/>
                    <a:pt x="276" y="688"/>
                    <a:pt x="274" y="688"/>
                  </a:cubicBezTo>
                  <a:lnTo>
                    <a:pt x="216" y="670"/>
                  </a:lnTo>
                  <a:cubicBezTo>
                    <a:pt x="213" y="669"/>
                    <a:pt x="211" y="668"/>
                    <a:pt x="208" y="667"/>
                  </a:cubicBezTo>
                  <a:lnTo>
                    <a:pt x="156" y="638"/>
                  </a:lnTo>
                  <a:cubicBezTo>
                    <a:pt x="154" y="637"/>
                    <a:pt x="152" y="635"/>
                    <a:pt x="150" y="634"/>
                  </a:cubicBezTo>
                  <a:lnTo>
                    <a:pt x="105" y="596"/>
                  </a:lnTo>
                  <a:cubicBezTo>
                    <a:pt x="103" y="595"/>
                    <a:pt x="101" y="593"/>
                    <a:pt x="99" y="591"/>
                  </a:cubicBezTo>
                  <a:lnTo>
                    <a:pt x="61" y="546"/>
                  </a:lnTo>
                  <a:cubicBezTo>
                    <a:pt x="60" y="544"/>
                    <a:pt x="58" y="541"/>
                    <a:pt x="57" y="539"/>
                  </a:cubicBezTo>
                  <a:lnTo>
                    <a:pt x="28" y="487"/>
                  </a:lnTo>
                  <a:cubicBezTo>
                    <a:pt x="27" y="484"/>
                    <a:pt x="26" y="482"/>
                    <a:pt x="25" y="479"/>
                  </a:cubicBezTo>
                  <a:lnTo>
                    <a:pt x="8" y="421"/>
                  </a:lnTo>
                  <a:lnTo>
                    <a:pt x="1" y="385"/>
                  </a:lnTo>
                  <a:lnTo>
                    <a:pt x="0" y="349"/>
                  </a:lnTo>
                  <a:lnTo>
                    <a:pt x="1" y="314"/>
                  </a:lnTo>
                  <a:lnTo>
                    <a:pt x="6" y="279"/>
                  </a:lnTo>
                  <a:lnTo>
                    <a:pt x="25" y="216"/>
                  </a:lnTo>
                  <a:cubicBezTo>
                    <a:pt x="26" y="213"/>
                    <a:pt x="27" y="211"/>
                    <a:pt x="28" y="208"/>
                  </a:cubicBezTo>
                  <a:lnTo>
                    <a:pt x="57" y="156"/>
                  </a:lnTo>
                  <a:cubicBezTo>
                    <a:pt x="58" y="154"/>
                    <a:pt x="60" y="152"/>
                    <a:pt x="61" y="150"/>
                  </a:cubicBezTo>
                  <a:lnTo>
                    <a:pt x="99" y="104"/>
                  </a:lnTo>
                  <a:cubicBezTo>
                    <a:pt x="101" y="102"/>
                    <a:pt x="102" y="101"/>
                    <a:pt x="104" y="99"/>
                  </a:cubicBezTo>
                  <a:lnTo>
                    <a:pt x="150" y="61"/>
                  </a:lnTo>
                  <a:cubicBezTo>
                    <a:pt x="152" y="60"/>
                    <a:pt x="154" y="58"/>
                    <a:pt x="156" y="57"/>
                  </a:cubicBezTo>
                  <a:lnTo>
                    <a:pt x="208" y="28"/>
                  </a:lnTo>
                  <a:cubicBezTo>
                    <a:pt x="211" y="27"/>
                    <a:pt x="213" y="26"/>
                    <a:pt x="216" y="25"/>
                  </a:cubicBezTo>
                  <a:lnTo>
                    <a:pt x="274" y="8"/>
                  </a:lnTo>
                  <a:lnTo>
                    <a:pt x="309" y="1"/>
                  </a:lnTo>
                  <a:lnTo>
                    <a:pt x="346" y="0"/>
                  </a:lnTo>
                  <a:lnTo>
                    <a:pt x="381" y="1"/>
                  </a:lnTo>
                  <a:lnTo>
                    <a:pt x="416" y="6"/>
                  </a:lnTo>
                  <a:lnTo>
                    <a:pt x="479" y="25"/>
                  </a:lnTo>
                  <a:cubicBezTo>
                    <a:pt x="482" y="26"/>
                    <a:pt x="484" y="27"/>
                    <a:pt x="487" y="28"/>
                  </a:cubicBezTo>
                  <a:lnTo>
                    <a:pt x="539" y="57"/>
                  </a:lnTo>
                  <a:cubicBezTo>
                    <a:pt x="541" y="58"/>
                    <a:pt x="544" y="60"/>
                    <a:pt x="546" y="61"/>
                  </a:cubicBezTo>
                  <a:lnTo>
                    <a:pt x="591" y="99"/>
                  </a:lnTo>
                  <a:cubicBezTo>
                    <a:pt x="593" y="101"/>
                    <a:pt x="595" y="103"/>
                    <a:pt x="596" y="105"/>
                  </a:cubicBezTo>
                  <a:lnTo>
                    <a:pt x="634" y="150"/>
                  </a:lnTo>
                  <a:cubicBezTo>
                    <a:pt x="635" y="152"/>
                    <a:pt x="637" y="154"/>
                    <a:pt x="638" y="156"/>
                  </a:cubicBezTo>
                  <a:lnTo>
                    <a:pt x="667" y="208"/>
                  </a:lnTo>
                  <a:cubicBezTo>
                    <a:pt x="668" y="211"/>
                    <a:pt x="669" y="213"/>
                    <a:pt x="670" y="216"/>
                  </a:cubicBezTo>
                  <a:lnTo>
                    <a:pt x="688" y="274"/>
                  </a:lnTo>
                  <a:cubicBezTo>
                    <a:pt x="688" y="276"/>
                    <a:pt x="689" y="278"/>
                    <a:pt x="689" y="280"/>
                  </a:cubicBezTo>
                  <a:lnTo>
                    <a:pt x="694" y="310"/>
                  </a:lnTo>
                  <a:lnTo>
                    <a:pt x="695" y="346"/>
                  </a:lnTo>
                  <a:close/>
                  <a:moveTo>
                    <a:pt x="614" y="322"/>
                  </a:moveTo>
                  <a:lnTo>
                    <a:pt x="610" y="291"/>
                  </a:lnTo>
                  <a:lnTo>
                    <a:pt x="611" y="297"/>
                  </a:lnTo>
                  <a:lnTo>
                    <a:pt x="593" y="239"/>
                  </a:lnTo>
                  <a:lnTo>
                    <a:pt x="596" y="247"/>
                  </a:lnTo>
                  <a:lnTo>
                    <a:pt x="568" y="195"/>
                  </a:lnTo>
                  <a:lnTo>
                    <a:pt x="572" y="201"/>
                  </a:lnTo>
                  <a:lnTo>
                    <a:pt x="535" y="155"/>
                  </a:lnTo>
                  <a:lnTo>
                    <a:pt x="540" y="161"/>
                  </a:lnTo>
                  <a:lnTo>
                    <a:pt x="494" y="123"/>
                  </a:lnTo>
                  <a:lnTo>
                    <a:pt x="501" y="127"/>
                  </a:lnTo>
                  <a:lnTo>
                    <a:pt x="448" y="99"/>
                  </a:lnTo>
                  <a:lnTo>
                    <a:pt x="456" y="102"/>
                  </a:lnTo>
                  <a:lnTo>
                    <a:pt x="403" y="85"/>
                  </a:lnTo>
                  <a:lnTo>
                    <a:pt x="377" y="81"/>
                  </a:lnTo>
                  <a:lnTo>
                    <a:pt x="349" y="79"/>
                  </a:lnTo>
                  <a:lnTo>
                    <a:pt x="322" y="80"/>
                  </a:lnTo>
                  <a:lnTo>
                    <a:pt x="297" y="84"/>
                  </a:lnTo>
                  <a:lnTo>
                    <a:pt x="239" y="102"/>
                  </a:lnTo>
                  <a:lnTo>
                    <a:pt x="247" y="99"/>
                  </a:lnTo>
                  <a:lnTo>
                    <a:pt x="195" y="127"/>
                  </a:lnTo>
                  <a:lnTo>
                    <a:pt x="201" y="123"/>
                  </a:lnTo>
                  <a:lnTo>
                    <a:pt x="156" y="161"/>
                  </a:lnTo>
                  <a:lnTo>
                    <a:pt x="161" y="156"/>
                  </a:lnTo>
                  <a:lnTo>
                    <a:pt x="123" y="201"/>
                  </a:lnTo>
                  <a:lnTo>
                    <a:pt x="127" y="195"/>
                  </a:lnTo>
                  <a:lnTo>
                    <a:pt x="99" y="247"/>
                  </a:lnTo>
                  <a:lnTo>
                    <a:pt x="102" y="239"/>
                  </a:lnTo>
                  <a:lnTo>
                    <a:pt x="85" y="292"/>
                  </a:lnTo>
                  <a:lnTo>
                    <a:pt x="81" y="318"/>
                  </a:lnTo>
                  <a:lnTo>
                    <a:pt x="79" y="346"/>
                  </a:lnTo>
                  <a:lnTo>
                    <a:pt x="80" y="372"/>
                  </a:lnTo>
                  <a:lnTo>
                    <a:pt x="84" y="398"/>
                  </a:lnTo>
                  <a:lnTo>
                    <a:pt x="102" y="456"/>
                  </a:lnTo>
                  <a:lnTo>
                    <a:pt x="99" y="448"/>
                  </a:lnTo>
                  <a:lnTo>
                    <a:pt x="127" y="501"/>
                  </a:lnTo>
                  <a:lnTo>
                    <a:pt x="123" y="494"/>
                  </a:lnTo>
                  <a:lnTo>
                    <a:pt x="161" y="540"/>
                  </a:lnTo>
                  <a:lnTo>
                    <a:pt x="155" y="535"/>
                  </a:lnTo>
                  <a:lnTo>
                    <a:pt x="201" y="572"/>
                  </a:lnTo>
                  <a:lnTo>
                    <a:pt x="195" y="568"/>
                  </a:lnTo>
                  <a:lnTo>
                    <a:pt x="247" y="596"/>
                  </a:lnTo>
                  <a:lnTo>
                    <a:pt x="239" y="593"/>
                  </a:lnTo>
                  <a:lnTo>
                    <a:pt x="297" y="611"/>
                  </a:lnTo>
                  <a:lnTo>
                    <a:pt x="291" y="610"/>
                  </a:lnTo>
                  <a:lnTo>
                    <a:pt x="318" y="614"/>
                  </a:lnTo>
                  <a:lnTo>
                    <a:pt x="346" y="616"/>
                  </a:lnTo>
                  <a:lnTo>
                    <a:pt x="373" y="614"/>
                  </a:lnTo>
                  <a:lnTo>
                    <a:pt x="404" y="610"/>
                  </a:lnTo>
                  <a:lnTo>
                    <a:pt x="398" y="611"/>
                  </a:lnTo>
                  <a:lnTo>
                    <a:pt x="456" y="593"/>
                  </a:lnTo>
                  <a:lnTo>
                    <a:pt x="448" y="596"/>
                  </a:lnTo>
                  <a:lnTo>
                    <a:pt x="501" y="568"/>
                  </a:lnTo>
                  <a:lnTo>
                    <a:pt x="495" y="572"/>
                  </a:lnTo>
                  <a:lnTo>
                    <a:pt x="540" y="535"/>
                  </a:lnTo>
                  <a:lnTo>
                    <a:pt x="535" y="540"/>
                  </a:lnTo>
                  <a:lnTo>
                    <a:pt x="572" y="495"/>
                  </a:lnTo>
                  <a:lnTo>
                    <a:pt x="568" y="501"/>
                  </a:lnTo>
                  <a:lnTo>
                    <a:pt x="596" y="448"/>
                  </a:lnTo>
                  <a:lnTo>
                    <a:pt x="593" y="456"/>
                  </a:lnTo>
                  <a:lnTo>
                    <a:pt x="611" y="398"/>
                  </a:lnTo>
                  <a:lnTo>
                    <a:pt x="610" y="404"/>
                  </a:lnTo>
                  <a:lnTo>
                    <a:pt x="614" y="377"/>
                  </a:lnTo>
                  <a:lnTo>
                    <a:pt x="616" y="349"/>
                  </a:lnTo>
                  <a:lnTo>
                    <a:pt x="614" y="322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89" name="Freeform 522"/>
            <p:cNvSpPr>
              <a:spLocks noEditPoints="1"/>
            </p:cNvSpPr>
            <p:nvPr/>
          </p:nvSpPr>
          <p:spPr bwMode="auto">
            <a:xfrm>
              <a:off x="4392" y="1680"/>
              <a:ext cx="279" cy="271"/>
            </a:xfrm>
            <a:custGeom>
              <a:avLst/>
              <a:gdLst>
                <a:gd name="T0" fmla="*/ 276 w 279"/>
                <a:gd name="T1" fmla="*/ 162 h 271"/>
                <a:gd name="T2" fmla="*/ 262 w 279"/>
                <a:gd name="T3" fmla="*/ 200 h 271"/>
                <a:gd name="T4" fmla="*/ 238 w 279"/>
                <a:gd name="T5" fmla="*/ 231 h 271"/>
                <a:gd name="T6" fmla="*/ 206 w 279"/>
                <a:gd name="T7" fmla="*/ 254 h 271"/>
                <a:gd name="T8" fmla="*/ 168 w 279"/>
                <a:gd name="T9" fmla="*/ 268 h 271"/>
                <a:gd name="T10" fmla="*/ 125 w 279"/>
                <a:gd name="T11" fmla="*/ 270 h 271"/>
                <a:gd name="T12" fmla="*/ 85 w 279"/>
                <a:gd name="T13" fmla="*/ 260 h 271"/>
                <a:gd name="T14" fmla="*/ 51 w 279"/>
                <a:gd name="T15" fmla="*/ 240 h 271"/>
                <a:gd name="T16" fmla="*/ 24 w 279"/>
                <a:gd name="T17" fmla="*/ 211 h 271"/>
                <a:gd name="T18" fmla="*/ 6 w 279"/>
                <a:gd name="T19" fmla="*/ 176 h 271"/>
                <a:gd name="T20" fmla="*/ 0 w 279"/>
                <a:gd name="T21" fmla="*/ 135 h 271"/>
                <a:gd name="T22" fmla="*/ 6 w 279"/>
                <a:gd name="T23" fmla="*/ 95 h 271"/>
                <a:gd name="T24" fmla="*/ 23 w 279"/>
                <a:gd name="T25" fmla="*/ 60 h 271"/>
                <a:gd name="T26" fmla="*/ 50 w 279"/>
                <a:gd name="T27" fmla="*/ 31 h 271"/>
                <a:gd name="T28" fmla="*/ 85 w 279"/>
                <a:gd name="T29" fmla="*/ 10 h 271"/>
                <a:gd name="T30" fmla="*/ 125 w 279"/>
                <a:gd name="T31" fmla="*/ 0 h 271"/>
                <a:gd name="T32" fmla="*/ 167 w 279"/>
                <a:gd name="T33" fmla="*/ 2 h 271"/>
                <a:gd name="T34" fmla="*/ 205 w 279"/>
                <a:gd name="T35" fmla="*/ 16 h 271"/>
                <a:gd name="T36" fmla="*/ 238 w 279"/>
                <a:gd name="T37" fmla="*/ 39 h 271"/>
                <a:gd name="T38" fmla="*/ 262 w 279"/>
                <a:gd name="T39" fmla="*/ 70 h 271"/>
                <a:gd name="T40" fmla="*/ 276 w 279"/>
                <a:gd name="T41" fmla="*/ 108 h 271"/>
                <a:gd name="T42" fmla="*/ 267 w 279"/>
                <a:gd name="T43" fmla="*/ 123 h 271"/>
                <a:gd name="T44" fmla="*/ 258 w 279"/>
                <a:gd name="T45" fmla="*/ 87 h 271"/>
                <a:gd name="T46" fmla="*/ 239 w 279"/>
                <a:gd name="T47" fmla="*/ 56 h 271"/>
                <a:gd name="T48" fmla="*/ 211 w 279"/>
                <a:gd name="T49" fmla="*/ 32 h 271"/>
                <a:gd name="T50" fmla="*/ 178 w 279"/>
                <a:gd name="T51" fmla="*/ 16 h 271"/>
                <a:gd name="T52" fmla="*/ 139 w 279"/>
                <a:gd name="T53" fmla="*/ 10 h 271"/>
                <a:gd name="T54" fmla="*/ 101 w 279"/>
                <a:gd name="T55" fmla="*/ 16 h 271"/>
                <a:gd name="T56" fmla="*/ 68 w 279"/>
                <a:gd name="T57" fmla="*/ 32 h 271"/>
                <a:gd name="T58" fmla="*/ 40 w 279"/>
                <a:gd name="T59" fmla="*/ 56 h 271"/>
                <a:gd name="T60" fmla="*/ 21 w 279"/>
                <a:gd name="T61" fmla="*/ 86 h 271"/>
                <a:gd name="T62" fmla="*/ 11 w 279"/>
                <a:gd name="T63" fmla="*/ 122 h 271"/>
                <a:gd name="T64" fmla="*/ 13 w 279"/>
                <a:gd name="T65" fmla="*/ 160 h 271"/>
                <a:gd name="T66" fmla="*/ 26 w 279"/>
                <a:gd name="T67" fmla="*/ 194 h 271"/>
                <a:gd name="T68" fmla="*/ 48 w 279"/>
                <a:gd name="T69" fmla="*/ 223 h 271"/>
                <a:gd name="T70" fmla="*/ 78 w 279"/>
                <a:gd name="T71" fmla="*/ 245 h 271"/>
                <a:gd name="T72" fmla="*/ 113 w 279"/>
                <a:gd name="T73" fmla="*/ 257 h 271"/>
                <a:gd name="T74" fmla="*/ 152 w 279"/>
                <a:gd name="T75" fmla="*/ 259 h 271"/>
                <a:gd name="T76" fmla="*/ 189 w 279"/>
                <a:gd name="T77" fmla="*/ 250 h 271"/>
                <a:gd name="T78" fmla="*/ 221 w 279"/>
                <a:gd name="T79" fmla="*/ 232 h 271"/>
                <a:gd name="T80" fmla="*/ 246 w 279"/>
                <a:gd name="T81" fmla="*/ 205 h 271"/>
                <a:gd name="T82" fmla="*/ 262 w 279"/>
                <a:gd name="T83" fmla="*/ 173 h 271"/>
                <a:gd name="T84" fmla="*/ 268 w 279"/>
                <a:gd name="T85" fmla="*/ 13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9" h="271">
                  <a:moveTo>
                    <a:pt x="279" y="135"/>
                  </a:moveTo>
                  <a:lnTo>
                    <a:pt x="278" y="149"/>
                  </a:lnTo>
                  <a:lnTo>
                    <a:pt x="276" y="162"/>
                  </a:lnTo>
                  <a:lnTo>
                    <a:pt x="273" y="175"/>
                  </a:lnTo>
                  <a:lnTo>
                    <a:pt x="268" y="188"/>
                  </a:lnTo>
                  <a:lnTo>
                    <a:pt x="262" y="200"/>
                  </a:lnTo>
                  <a:lnTo>
                    <a:pt x="255" y="211"/>
                  </a:lnTo>
                  <a:lnTo>
                    <a:pt x="247" y="221"/>
                  </a:lnTo>
                  <a:lnTo>
                    <a:pt x="238" y="231"/>
                  </a:lnTo>
                  <a:lnTo>
                    <a:pt x="228" y="240"/>
                  </a:lnTo>
                  <a:lnTo>
                    <a:pt x="217" y="248"/>
                  </a:lnTo>
                  <a:lnTo>
                    <a:pt x="206" y="254"/>
                  </a:lnTo>
                  <a:lnTo>
                    <a:pt x="194" y="260"/>
                  </a:lnTo>
                  <a:lnTo>
                    <a:pt x="181" y="265"/>
                  </a:lnTo>
                  <a:lnTo>
                    <a:pt x="168" y="268"/>
                  </a:lnTo>
                  <a:lnTo>
                    <a:pt x="154" y="270"/>
                  </a:lnTo>
                  <a:lnTo>
                    <a:pt x="139" y="271"/>
                  </a:lnTo>
                  <a:lnTo>
                    <a:pt x="125" y="270"/>
                  </a:lnTo>
                  <a:lnTo>
                    <a:pt x="111" y="268"/>
                  </a:lnTo>
                  <a:lnTo>
                    <a:pt x="98" y="265"/>
                  </a:lnTo>
                  <a:lnTo>
                    <a:pt x="85" y="260"/>
                  </a:lnTo>
                  <a:lnTo>
                    <a:pt x="73" y="255"/>
                  </a:lnTo>
                  <a:lnTo>
                    <a:pt x="62" y="248"/>
                  </a:lnTo>
                  <a:lnTo>
                    <a:pt x="51" y="240"/>
                  </a:lnTo>
                  <a:lnTo>
                    <a:pt x="41" y="231"/>
                  </a:lnTo>
                  <a:lnTo>
                    <a:pt x="32" y="222"/>
                  </a:lnTo>
                  <a:lnTo>
                    <a:pt x="24" y="211"/>
                  </a:lnTo>
                  <a:lnTo>
                    <a:pt x="17" y="200"/>
                  </a:lnTo>
                  <a:lnTo>
                    <a:pt x="11" y="188"/>
                  </a:lnTo>
                  <a:lnTo>
                    <a:pt x="6" y="176"/>
                  </a:lnTo>
                  <a:lnTo>
                    <a:pt x="3" y="163"/>
                  </a:lnTo>
                  <a:lnTo>
                    <a:pt x="0" y="149"/>
                  </a:lnTo>
                  <a:lnTo>
                    <a:pt x="0" y="135"/>
                  </a:lnTo>
                  <a:lnTo>
                    <a:pt x="0" y="122"/>
                  </a:lnTo>
                  <a:lnTo>
                    <a:pt x="2" y="108"/>
                  </a:lnTo>
                  <a:lnTo>
                    <a:pt x="6" y="95"/>
                  </a:lnTo>
                  <a:lnTo>
                    <a:pt x="11" y="83"/>
                  </a:lnTo>
                  <a:lnTo>
                    <a:pt x="16" y="71"/>
                  </a:lnTo>
                  <a:lnTo>
                    <a:pt x="23" y="60"/>
                  </a:lnTo>
                  <a:lnTo>
                    <a:pt x="31" y="49"/>
                  </a:lnTo>
                  <a:lnTo>
                    <a:pt x="40" y="40"/>
                  </a:lnTo>
                  <a:lnTo>
                    <a:pt x="50" y="31"/>
                  </a:lnTo>
                  <a:lnTo>
                    <a:pt x="61" y="23"/>
                  </a:lnTo>
                  <a:lnTo>
                    <a:pt x="72" y="16"/>
                  </a:lnTo>
                  <a:lnTo>
                    <a:pt x="85" y="10"/>
                  </a:lnTo>
                  <a:lnTo>
                    <a:pt x="97" y="6"/>
                  </a:lnTo>
                  <a:lnTo>
                    <a:pt x="111" y="2"/>
                  </a:lnTo>
                  <a:lnTo>
                    <a:pt x="125" y="0"/>
                  </a:lnTo>
                  <a:lnTo>
                    <a:pt x="139" y="0"/>
                  </a:lnTo>
                  <a:lnTo>
                    <a:pt x="153" y="0"/>
                  </a:lnTo>
                  <a:lnTo>
                    <a:pt x="167" y="2"/>
                  </a:lnTo>
                  <a:lnTo>
                    <a:pt x="180" y="6"/>
                  </a:lnTo>
                  <a:lnTo>
                    <a:pt x="193" y="10"/>
                  </a:lnTo>
                  <a:lnTo>
                    <a:pt x="205" y="16"/>
                  </a:lnTo>
                  <a:lnTo>
                    <a:pt x="217" y="23"/>
                  </a:lnTo>
                  <a:lnTo>
                    <a:pt x="228" y="30"/>
                  </a:lnTo>
                  <a:lnTo>
                    <a:pt x="238" y="39"/>
                  </a:lnTo>
                  <a:lnTo>
                    <a:pt x="247" y="49"/>
                  </a:lnTo>
                  <a:lnTo>
                    <a:pt x="255" y="59"/>
                  </a:lnTo>
                  <a:lnTo>
                    <a:pt x="262" y="70"/>
                  </a:lnTo>
                  <a:lnTo>
                    <a:pt x="268" y="82"/>
                  </a:lnTo>
                  <a:lnTo>
                    <a:pt x="272" y="95"/>
                  </a:lnTo>
                  <a:lnTo>
                    <a:pt x="276" y="108"/>
                  </a:lnTo>
                  <a:lnTo>
                    <a:pt x="278" y="121"/>
                  </a:lnTo>
                  <a:lnTo>
                    <a:pt x="279" y="135"/>
                  </a:lnTo>
                  <a:close/>
                  <a:moveTo>
                    <a:pt x="267" y="123"/>
                  </a:moveTo>
                  <a:lnTo>
                    <a:pt x="265" y="110"/>
                  </a:lnTo>
                  <a:lnTo>
                    <a:pt x="262" y="98"/>
                  </a:lnTo>
                  <a:lnTo>
                    <a:pt x="258" y="87"/>
                  </a:lnTo>
                  <a:lnTo>
                    <a:pt x="252" y="76"/>
                  </a:lnTo>
                  <a:lnTo>
                    <a:pt x="246" y="66"/>
                  </a:lnTo>
                  <a:lnTo>
                    <a:pt x="239" y="56"/>
                  </a:lnTo>
                  <a:lnTo>
                    <a:pt x="230" y="47"/>
                  </a:lnTo>
                  <a:lnTo>
                    <a:pt x="221" y="39"/>
                  </a:lnTo>
                  <a:lnTo>
                    <a:pt x="211" y="32"/>
                  </a:lnTo>
                  <a:lnTo>
                    <a:pt x="201" y="26"/>
                  </a:lnTo>
                  <a:lnTo>
                    <a:pt x="190" y="20"/>
                  </a:lnTo>
                  <a:lnTo>
                    <a:pt x="178" y="16"/>
                  </a:lnTo>
                  <a:lnTo>
                    <a:pt x="165" y="13"/>
                  </a:lnTo>
                  <a:lnTo>
                    <a:pt x="153" y="11"/>
                  </a:lnTo>
                  <a:lnTo>
                    <a:pt x="139" y="10"/>
                  </a:lnTo>
                  <a:lnTo>
                    <a:pt x="126" y="11"/>
                  </a:lnTo>
                  <a:lnTo>
                    <a:pt x="114" y="13"/>
                  </a:lnTo>
                  <a:lnTo>
                    <a:pt x="101" y="16"/>
                  </a:lnTo>
                  <a:lnTo>
                    <a:pt x="89" y="20"/>
                  </a:lnTo>
                  <a:lnTo>
                    <a:pt x="78" y="25"/>
                  </a:lnTo>
                  <a:lnTo>
                    <a:pt x="68" y="32"/>
                  </a:lnTo>
                  <a:lnTo>
                    <a:pt x="58" y="39"/>
                  </a:lnTo>
                  <a:lnTo>
                    <a:pt x="49" y="47"/>
                  </a:lnTo>
                  <a:lnTo>
                    <a:pt x="40" y="56"/>
                  </a:lnTo>
                  <a:lnTo>
                    <a:pt x="33" y="65"/>
                  </a:lnTo>
                  <a:lnTo>
                    <a:pt x="26" y="75"/>
                  </a:lnTo>
                  <a:lnTo>
                    <a:pt x="21" y="86"/>
                  </a:lnTo>
                  <a:lnTo>
                    <a:pt x="17" y="98"/>
                  </a:lnTo>
                  <a:lnTo>
                    <a:pt x="13" y="110"/>
                  </a:lnTo>
                  <a:lnTo>
                    <a:pt x="11" y="122"/>
                  </a:lnTo>
                  <a:lnTo>
                    <a:pt x="11" y="135"/>
                  </a:lnTo>
                  <a:lnTo>
                    <a:pt x="11" y="148"/>
                  </a:lnTo>
                  <a:lnTo>
                    <a:pt x="13" y="160"/>
                  </a:lnTo>
                  <a:lnTo>
                    <a:pt x="17" y="172"/>
                  </a:lnTo>
                  <a:lnTo>
                    <a:pt x="21" y="184"/>
                  </a:lnTo>
                  <a:lnTo>
                    <a:pt x="26" y="194"/>
                  </a:lnTo>
                  <a:lnTo>
                    <a:pt x="33" y="205"/>
                  </a:lnTo>
                  <a:lnTo>
                    <a:pt x="40" y="214"/>
                  </a:lnTo>
                  <a:lnTo>
                    <a:pt x="48" y="223"/>
                  </a:lnTo>
                  <a:lnTo>
                    <a:pt x="57" y="231"/>
                  </a:lnTo>
                  <a:lnTo>
                    <a:pt x="67" y="239"/>
                  </a:lnTo>
                  <a:lnTo>
                    <a:pt x="78" y="245"/>
                  </a:lnTo>
                  <a:lnTo>
                    <a:pt x="89" y="250"/>
                  </a:lnTo>
                  <a:lnTo>
                    <a:pt x="101" y="254"/>
                  </a:lnTo>
                  <a:lnTo>
                    <a:pt x="113" y="257"/>
                  </a:lnTo>
                  <a:lnTo>
                    <a:pt x="126" y="259"/>
                  </a:lnTo>
                  <a:lnTo>
                    <a:pt x="139" y="260"/>
                  </a:lnTo>
                  <a:lnTo>
                    <a:pt x="152" y="259"/>
                  </a:lnTo>
                  <a:lnTo>
                    <a:pt x="165" y="258"/>
                  </a:lnTo>
                  <a:lnTo>
                    <a:pt x="177" y="254"/>
                  </a:lnTo>
                  <a:lnTo>
                    <a:pt x="189" y="250"/>
                  </a:lnTo>
                  <a:lnTo>
                    <a:pt x="200" y="245"/>
                  </a:lnTo>
                  <a:lnTo>
                    <a:pt x="211" y="239"/>
                  </a:lnTo>
                  <a:lnTo>
                    <a:pt x="221" y="232"/>
                  </a:lnTo>
                  <a:lnTo>
                    <a:pt x="230" y="224"/>
                  </a:lnTo>
                  <a:lnTo>
                    <a:pt x="238" y="215"/>
                  </a:lnTo>
                  <a:lnTo>
                    <a:pt x="246" y="205"/>
                  </a:lnTo>
                  <a:lnTo>
                    <a:pt x="252" y="195"/>
                  </a:lnTo>
                  <a:lnTo>
                    <a:pt x="257" y="184"/>
                  </a:lnTo>
                  <a:lnTo>
                    <a:pt x="262" y="173"/>
                  </a:lnTo>
                  <a:lnTo>
                    <a:pt x="265" y="161"/>
                  </a:lnTo>
                  <a:lnTo>
                    <a:pt x="267" y="148"/>
                  </a:lnTo>
                  <a:lnTo>
                    <a:pt x="268" y="135"/>
                  </a:lnTo>
                  <a:lnTo>
                    <a:pt x="267" y="123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90" name="Freeform 523"/>
            <p:cNvSpPr>
              <a:spLocks noEditPoints="1"/>
            </p:cNvSpPr>
            <p:nvPr/>
          </p:nvSpPr>
          <p:spPr bwMode="auto">
            <a:xfrm>
              <a:off x="4526" y="1757"/>
              <a:ext cx="117" cy="115"/>
            </a:xfrm>
            <a:custGeom>
              <a:avLst/>
              <a:gdLst>
                <a:gd name="T0" fmla="*/ 839 w 847"/>
                <a:gd name="T1" fmla="*/ 507 h 847"/>
                <a:gd name="T2" fmla="*/ 797 w 847"/>
                <a:gd name="T3" fmla="*/ 624 h 847"/>
                <a:gd name="T4" fmla="*/ 726 w 847"/>
                <a:gd name="T5" fmla="*/ 721 h 847"/>
                <a:gd name="T6" fmla="*/ 659 w 847"/>
                <a:gd name="T7" fmla="*/ 776 h 847"/>
                <a:gd name="T8" fmla="*/ 552 w 847"/>
                <a:gd name="T9" fmla="*/ 828 h 847"/>
                <a:gd name="T10" fmla="*/ 425 w 847"/>
                <a:gd name="T11" fmla="*/ 847 h 847"/>
                <a:gd name="T12" fmla="*/ 300 w 847"/>
                <a:gd name="T13" fmla="*/ 829 h 847"/>
                <a:gd name="T14" fmla="*/ 188 w 847"/>
                <a:gd name="T15" fmla="*/ 776 h 847"/>
                <a:gd name="T16" fmla="*/ 121 w 847"/>
                <a:gd name="T17" fmla="*/ 721 h 847"/>
                <a:gd name="T18" fmla="*/ 52 w 847"/>
                <a:gd name="T19" fmla="*/ 627 h 847"/>
                <a:gd name="T20" fmla="*/ 9 w 847"/>
                <a:gd name="T21" fmla="*/ 511 h 847"/>
                <a:gd name="T22" fmla="*/ 2 w 847"/>
                <a:gd name="T23" fmla="*/ 382 h 847"/>
                <a:gd name="T24" fmla="*/ 32 w 847"/>
                <a:gd name="T25" fmla="*/ 261 h 847"/>
                <a:gd name="T26" fmla="*/ 74 w 847"/>
                <a:gd name="T27" fmla="*/ 184 h 847"/>
                <a:gd name="T28" fmla="*/ 184 w 847"/>
                <a:gd name="T29" fmla="*/ 74 h 847"/>
                <a:gd name="T30" fmla="*/ 256 w 847"/>
                <a:gd name="T31" fmla="*/ 34 h 847"/>
                <a:gd name="T32" fmla="*/ 378 w 847"/>
                <a:gd name="T33" fmla="*/ 2 h 847"/>
                <a:gd name="T34" fmla="*/ 507 w 847"/>
                <a:gd name="T35" fmla="*/ 8 h 847"/>
                <a:gd name="T36" fmla="*/ 624 w 847"/>
                <a:gd name="T37" fmla="*/ 50 h 847"/>
                <a:gd name="T38" fmla="*/ 721 w 847"/>
                <a:gd name="T39" fmla="*/ 121 h 847"/>
                <a:gd name="T40" fmla="*/ 776 w 847"/>
                <a:gd name="T41" fmla="*/ 188 h 847"/>
                <a:gd name="T42" fmla="*/ 828 w 847"/>
                <a:gd name="T43" fmla="*/ 296 h 847"/>
                <a:gd name="T44" fmla="*/ 847 w 847"/>
                <a:gd name="T45" fmla="*/ 421 h 847"/>
                <a:gd name="T46" fmla="*/ 753 w 847"/>
                <a:gd name="T47" fmla="*/ 323 h 847"/>
                <a:gd name="T48" fmla="*/ 708 w 847"/>
                <a:gd name="T49" fmla="*/ 230 h 847"/>
                <a:gd name="T50" fmla="*/ 669 w 847"/>
                <a:gd name="T51" fmla="*/ 183 h 847"/>
                <a:gd name="T52" fmla="*/ 589 w 847"/>
                <a:gd name="T53" fmla="*/ 122 h 847"/>
                <a:gd name="T54" fmla="*/ 495 w 847"/>
                <a:gd name="T55" fmla="*/ 87 h 847"/>
                <a:gd name="T56" fmla="*/ 391 w 847"/>
                <a:gd name="T57" fmla="*/ 81 h 847"/>
                <a:gd name="T58" fmla="*/ 292 w 847"/>
                <a:gd name="T59" fmla="*/ 105 h 847"/>
                <a:gd name="T60" fmla="*/ 234 w 847"/>
                <a:gd name="T61" fmla="*/ 136 h 847"/>
                <a:gd name="T62" fmla="*/ 136 w 847"/>
                <a:gd name="T63" fmla="*/ 234 h 847"/>
                <a:gd name="T64" fmla="*/ 107 w 847"/>
                <a:gd name="T65" fmla="*/ 287 h 847"/>
                <a:gd name="T66" fmla="*/ 81 w 847"/>
                <a:gd name="T67" fmla="*/ 387 h 847"/>
                <a:gd name="T68" fmla="*/ 86 w 847"/>
                <a:gd name="T69" fmla="*/ 491 h 847"/>
                <a:gd name="T70" fmla="*/ 120 w 847"/>
                <a:gd name="T71" fmla="*/ 586 h 847"/>
                <a:gd name="T72" fmla="*/ 183 w 847"/>
                <a:gd name="T73" fmla="*/ 669 h 847"/>
                <a:gd name="T74" fmla="*/ 230 w 847"/>
                <a:gd name="T75" fmla="*/ 708 h 847"/>
                <a:gd name="T76" fmla="*/ 319 w 847"/>
                <a:gd name="T77" fmla="*/ 752 h 847"/>
                <a:gd name="T78" fmla="*/ 421 w 847"/>
                <a:gd name="T79" fmla="*/ 768 h 847"/>
                <a:gd name="T80" fmla="*/ 524 w 847"/>
                <a:gd name="T81" fmla="*/ 753 h 847"/>
                <a:gd name="T82" fmla="*/ 618 w 847"/>
                <a:gd name="T83" fmla="*/ 708 h 847"/>
                <a:gd name="T84" fmla="*/ 664 w 847"/>
                <a:gd name="T85" fmla="*/ 669 h 847"/>
                <a:gd name="T86" fmla="*/ 725 w 847"/>
                <a:gd name="T87" fmla="*/ 589 h 847"/>
                <a:gd name="T88" fmla="*/ 760 w 847"/>
                <a:gd name="T89" fmla="*/ 495 h 847"/>
                <a:gd name="T90" fmla="*/ 766 w 847"/>
                <a:gd name="T91" fmla="*/ 391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47" h="847">
                  <a:moveTo>
                    <a:pt x="847" y="421"/>
                  </a:moveTo>
                  <a:lnTo>
                    <a:pt x="845" y="465"/>
                  </a:lnTo>
                  <a:lnTo>
                    <a:pt x="839" y="507"/>
                  </a:lnTo>
                  <a:lnTo>
                    <a:pt x="829" y="547"/>
                  </a:lnTo>
                  <a:lnTo>
                    <a:pt x="815" y="587"/>
                  </a:lnTo>
                  <a:lnTo>
                    <a:pt x="797" y="624"/>
                  </a:lnTo>
                  <a:lnTo>
                    <a:pt x="776" y="659"/>
                  </a:lnTo>
                  <a:cubicBezTo>
                    <a:pt x="775" y="661"/>
                    <a:pt x="774" y="662"/>
                    <a:pt x="773" y="664"/>
                  </a:cubicBezTo>
                  <a:lnTo>
                    <a:pt x="726" y="721"/>
                  </a:lnTo>
                  <a:cubicBezTo>
                    <a:pt x="724" y="722"/>
                    <a:pt x="722" y="724"/>
                    <a:pt x="721" y="726"/>
                  </a:cubicBezTo>
                  <a:lnTo>
                    <a:pt x="664" y="773"/>
                  </a:lnTo>
                  <a:cubicBezTo>
                    <a:pt x="662" y="774"/>
                    <a:pt x="661" y="775"/>
                    <a:pt x="659" y="776"/>
                  </a:cubicBezTo>
                  <a:lnTo>
                    <a:pt x="627" y="795"/>
                  </a:lnTo>
                  <a:lnTo>
                    <a:pt x="591" y="813"/>
                  </a:lnTo>
                  <a:lnTo>
                    <a:pt x="552" y="828"/>
                  </a:lnTo>
                  <a:lnTo>
                    <a:pt x="510" y="838"/>
                  </a:lnTo>
                  <a:lnTo>
                    <a:pt x="469" y="845"/>
                  </a:lnTo>
                  <a:lnTo>
                    <a:pt x="425" y="847"/>
                  </a:lnTo>
                  <a:lnTo>
                    <a:pt x="382" y="845"/>
                  </a:lnTo>
                  <a:lnTo>
                    <a:pt x="340" y="839"/>
                  </a:lnTo>
                  <a:lnTo>
                    <a:pt x="300" y="829"/>
                  </a:lnTo>
                  <a:lnTo>
                    <a:pt x="260" y="815"/>
                  </a:lnTo>
                  <a:lnTo>
                    <a:pt x="223" y="797"/>
                  </a:lnTo>
                  <a:lnTo>
                    <a:pt x="188" y="776"/>
                  </a:lnTo>
                  <a:cubicBezTo>
                    <a:pt x="187" y="775"/>
                    <a:pt x="185" y="774"/>
                    <a:pt x="184" y="773"/>
                  </a:cubicBezTo>
                  <a:lnTo>
                    <a:pt x="127" y="726"/>
                  </a:lnTo>
                  <a:cubicBezTo>
                    <a:pt x="125" y="724"/>
                    <a:pt x="123" y="722"/>
                    <a:pt x="121" y="721"/>
                  </a:cubicBezTo>
                  <a:lnTo>
                    <a:pt x="74" y="664"/>
                  </a:lnTo>
                  <a:cubicBezTo>
                    <a:pt x="73" y="662"/>
                    <a:pt x="72" y="661"/>
                    <a:pt x="71" y="659"/>
                  </a:cubicBezTo>
                  <a:lnTo>
                    <a:pt x="52" y="627"/>
                  </a:lnTo>
                  <a:lnTo>
                    <a:pt x="34" y="591"/>
                  </a:lnTo>
                  <a:lnTo>
                    <a:pt x="19" y="551"/>
                  </a:lnTo>
                  <a:lnTo>
                    <a:pt x="9" y="511"/>
                  </a:lnTo>
                  <a:lnTo>
                    <a:pt x="2" y="469"/>
                  </a:lnTo>
                  <a:lnTo>
                    <a:pt x="0" y="425"/>
                  </a:lnTo>
                  <a:lnTo>
                    <a:pt x="2" y="382"/>
                  </a:lnTo>
                  <a:lnTo>
                    <a:pt x="8" y="340"/>
                  </a:lnTo>
                  <a:lnTo>
                    <a:pt x="18" y="299"/>
                  </a:lnTo>
                  <a:lnTo>
                    <a:pt x="32" y="261"/>
                  </a:lnTo>
                  <a:lnTo>
                    <a:pt x="50" y="223"/>
                  </a:lnTo>
                  <a:lnTo>
                    <a:pt x="71" y="188"/>
                  </a:lnTo>
                  <a:cubicBezTo>
                    <a:pt x="72" y="187"/>
                    <a:pt x="73" y="185"/>
                    <a:pt x="74" y="184"/>
                  </a:cubicBezTo>
                  <a:lnTo>
                    <a:pt x="121" y="127"/>
                  </a:lnTo>
                  <a:cubicBezTo>
                    <a:pt x="123" y="125"/>
                    <a:pt x="125" y="123"/>
                    <a:pt x="127" y="121"/>
                  </a:cubicBezTo>
                  <a:lnTo>
                    <a:pt x="184" y="74"/>
                  </a:lnTo>
                  <a:cubicBezTo>
                    <a:pt x="185" y="73"/>
                    <a:pt x="187" y="72"/>
                    <a:pt x="188" y="71"/>
                  </a:cubicBezTo>
                  <a:lnTo>
                    <a:pt x="220" y="52"/>
                  </a:lnTo>
                  <a:lnTo>
                    <a:pt x="256" y="34"/>
                  </a:lnTo>
                  <a:lnTo>
                    <a:pt x="296" y="19"/>
                  </a:lnTo>
                  <a:lnTo>
                    <a:pt x="336" y="9"/>
                  </a:lnTo>
                  <a:lnTo>
                    <a:pt x="378" y="2"/>
                  </a:lnTo>
                  <a:lnTo>
                    <a:pt x="421" y="0"/>
                  </a:lnTo>
                  <a:lnTo>
                    <a:pt x="465" y="2"/>
                  </a:lnTo>
                  <a:lnTo>
                    <a:pt x="507" y="8"/>
                  </a:lnTo>
                  <a:lnTo>
                    <a:pt x="548" y="18"/>
                  </a:lnTo>
                  <a:lnTo>
                    <a:pt x="586" y="32"/>
                  </a:lnTo>
                  <a:lnTo>
                    <a:pt x="624" y="50"/>
                  </a:lnTo>
                  <a:lnTo>
                    <a:pt x="659" y="71"/>
                  </a:lnTo>
                  <a:cubicBezTo>
                    <a:pt x="661" y="72"/>
                    <a:pt x="662" y="73"/>
                    <a:pt x="664" y="74"/>
                  </a:cubicBezTo>
                  <a:lnTo>
                    <a:pt x="721" y="121"/>
                  </a:lnTo>
                  <a:cubicBezTo>
                    <a:pt x="722" y="123"/>
                    <a:pt x="724" y="125"/>
                    <a:pt x="726" y="127"/>
                  </a:cubicBezTo>
                  <a:lnTo>
                    <a:pt x="773" y="184"/>
                  </a:lnTo>
                  <a:cubicBezTo>
                    <a:pt x="774" y="185"/>
                    <a:pt x="775" y="187"/>
                    <a:pt x="776" y="188"/>
                  </a:cubicBezTo>
                  <a:lnTo>
                    <a:pt x="795" y="220"/>
                  </a:lnTo>
                  <a:lnTo>
                    <a:pt x="813" y="256"/>
                  </a:lnTo>
                  <a:lnTo>
                    <a:pt x="828" y="296"/>
                  </a:lnTo>
                  <a:lnTo>
                    <a:pt x="838" y="336"/>
                  </a:lnTo>
                  <a:lnTo>
                    <a:pt x="845" y="378"/>
                  </a:lnTo>
                  <a:lnTo>
                    <a:pt x="847" y="421"/>
                  </a:lnTo>
                  <a:close/>
                  <a:moveTo>
                    <a:pt x="766" y="391"/>
                  </a:moveTo>
                  <a:lnTo>
                    <a:pt x="761" y="356"/>
                  </a:lnTo>
                  <a:lnTo>
                    <a:pt x="753" y="323"/>
                  </a:lnTo>
                  <a:lnTo>
                    <a:pt x="742" y="292"/>
                  </a:lnTo>
                  <a:lnTo>
                    <a:pt x="727" y="261"/>
                  </a:lnTo>
                  <a:lnTo>
                    <a:pt x="708" y="230"/>
                  </a:lnTo>
                  <a:lnTo>
                    <a:pt x="711" y="234"/>
                  </a:lnTo>
                  <a:lnTo>
                    <a:pt x="664" y="177"/>
                  </a:lnTo>
                  <a:lnTo>
                    <a:pt x="669" y="183"/>
                  </a:lnTo>
                  <a:lnTo>
                    <a:pt x="613" y="136"/>
                  </a:lnTo>
                  <a:lnTo>
                    <a:pt x="618" y="139"/>
                  </a:lnTo>
                  <a:lnTo>
                    <a:pt x="589" y="122"/>
                  </a:lnTo>
                  <a:lnTo>
                    <a:pt x="560" y="107"/>
                  </a:lnTo>
                  <a:lnTo>
                    <a:pt x="528" y="96"/>
                  </a:lnTo>
                  <a:lnTo>
                    <a:pt x="495" y="87"/>
                  </a:lnTo>
                  <a:lnTo>
                    <a:pt x="461" y="81"/>
                  </a:lnTo>
                  <a:lnTo>
                    <a:pt x="426" y="79"/>
                  </a:lnTo>
                  <a:lnTo>
                    <a:pt x="391" y="81"/>
                  </a:lnTo>
                  <a:lnTo>
                    <a:pt x="356" y="86"/>
                  </a:lnTo>
                  <a:lnTo>
                    <a:pt x="323" y="95"/>
                  </a:lnTo>
                  <a:lnTo>
                    <a:pt x="292" y="105"/>
                  </a:lnTo>
                  <a:lnTo>
                    <a:pt x="261" y="120"/>
                  </a:lnTo>
                  <a:lnTo>
                    <a:pt x="230" y="139"/>
                  </a:lnTo>
                  <a:lnTo>
                    <a:pt x="234" y="136"/>
                  </a:lnTo>
                  <a:lnTo>
                    <a:pt x="177" y="183"/>
                  </a:lnTo>
                  <a:lnTo>
                    <a:pt x="183" y="177"/>
                  </a:lnTo>
                  <a:lnTo>
                    <a:pt x="136" y="234"/>
                  </a:lnTo>
                  <a:lnTo>
                    <a:pt x="139" y="230"/>
                  </a:lnTo>
                  <a:lnTo>
                    <a:pt x="122" y="258"/>
                  </a:lnTo>
                  <a:lnTo>
                    <a:pt x="107" y="287"/>
                  </a:lnTo>
                  <a:lnTo>
                    <a:pt x="96" y="320"/>
                  </a:lnTo>
                  <a:lnTo>
                    <a:pt x="87" y="352"/>
                  </a:lnTo>
                  <a:lnTo>
                    <a:pt x="81" y="387"/>
                  </a:lnTo>
                  <a:lnTo>
                    <a:pt x="79" y="421"/>
                  </a:lnTo>
                  <a:lnTo>
                    <a:pt x="81" y="457"/>
                  </a:lnTo>
                  <a:lnTo>
                    <a:pt x="86" y="491"/>
                  </a:lnTo>
                  <a:lnTo>
                    <a:pt x="95" y="525"/>
                  </a:lnTo>
                  <a:lnTo>
                    <a:pt x="105" y="555"/>
                  </a:lnTo>
                  <a:lnTo>
                    <a:pt x="120" y="586"/>
                  </a:lnTo>
                  <a:lnTo>
                    <a:pt x="139" y="618"/>
                  </a:lnTo>
                  <a:lnTo>
                    <a:pt x="136" y="613"/>
                  </a:lnTo>
                  <a:lnTo>
                    <a:pt x="183" y="669"/>
                  </a:lnTo>
                  <a:lnTo>
                    <a:pt x="177" y="664"/>
                  </a:lnTo>
                  <a:lnTo>
                    <a:pt x="234" y="711"/>
                  </a:lnTo>
                  <a:lnTo>
                    <a:pt x="230" y="708"/>
                  </a:lnTo>
                  <a:lnTo>
                    <a:pt x="258" y="725"/>
                  </a:lnTo>
                  <a:lnTo>
                    <a:pt x="288" y="740"/>
                  </a:lnTo>
                  <a:lnTo>
                    <a:pt x="319" y="752"/>
                  </a:lnTo>
                  <a:lnTo>
                    <a:pt x="352" y="760"/>
                  </a:lnTo>
                  <a:lnTo>
                    <a:pt x="387" y="766"/>
                  </a:lnTo>
                  <a:lnTo>
                    <a:pt x="421" y="768"/>
                  </a:lnTo>
                  <a:lnTo>
                    <a:pt x="457" y="766"/>
                  </a:lnTo>
                  <a:lnTo>
                    <a:pt x="492" y="761"/>
                  </a:lnTo>
                  <a:lnTo>
                    <a:pt x="524" y="753"/>
                  </a:lnTo>
                  <a:lnTo>
                    <a:pt x="555" y="742"/>
                  </a:lnTo>
                  <a:lnTo>
                    <a:pt x="586" y="727"/>
                  </a:lnTo>
                  <a:lnTo>
                    <a:pt x="618" y="708"/>
                  </a:lnTo>
                  <a:lnTo>
                    <a:pt x="613" y="711"/>
                  </a:lnTo>
                  <a:lnTo>
                    <a:pt x="669" y="664"/>
                  </a:lnTo>
                  <a:lnTo>
                    <a:pt x="664" y="669"/>
                  </a:lnTo>
                  <a:lnTo>
                    <a:pt x="711" y="613"/>
                  </a:lnTo>
                  <a:lnTo>
                    <a:pt x="708" y="618"/>
                  </a:lnTo>
                  <a:lnTo>
                    <a:pt x="725" y="589"/>
                  </a:lnTo>
                  <a:lnTo>
                    <a:pt x="740" y="559"/>
                  </a:lnTo>
                  <a:lnTo>
                    <a:pt x="752" y="529"/>
                  </a:lnTo>
                  <a:lnTo>
                    <a:pt x="760" y="495"/>
                  </a:lnTo>
                  <a:lnTo>
                    <a:pt x="766" y="461"/>
                  </a:lnTo>
                  <a:lnTo>
                    <a:pt x="768" y="426"/>
                  </a:lnTo>
                  <a:lnTo>
                    <a:pt x="766" y="391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91" name="Freeform 524"/>
            <p:cNvSpPr>
              <a:spLocks noEditPoints="1"/>
            </p:cNvSpPr>
            <p:nvPr/>
          </p:nvSpPr>
          <p:spPr bwMode="auto">
            <a:xfrm>
              <a:off x="4656" y="1764"/>
              <a:ext cx="70" cy="68"/>
            </a:xfrm>
            <a:custGeom>
              <a:avLst/>
              <a:gdLst>
                <a:gd name="T0" fmla="*/ 500 w 505"/>
                <a:gd name="T1" fmla="*/ 300 h 505"/>
                <a:gd name="T2" fmla="*/ 483 w 505"/>
                <a:gd name="T3" fmla="*/ 354 h 505"/>
                <a:gd name="T4" fmla="*/ 433 w 505"/>
                <a:gd name="T5" fmla="*/ 428 h 505"/>
                <a:gd name="T6" fmla="*/ 390 w 505"/>
                <a:gd name="T7" fmla="*/ 464 h 505"/>
                <a:gd name="T8" fmla="*/ 307 w 505"/>
                <a:gd name="T9" fmla="*/ 498 h 505"/>
                <a:gd name="T10" fmla="*/ 248 w 505"/>
                <a:gd name="T11" fmla="*/ 504 h 505"/>
                <a:gd name="T12" fmla="*/ 158 w 505"/>
                <a:gd name="T13" fmla="*/ 486 h 505"/>
                <a:gd name="T14" fmla="*/ 109 w 505"/>
                <a:gd name="T15" fmla="*/ 459 h 505"/>
                <a:gd name="T16" fmla="*/ 46 w 505"/>
                <a:gd name="T17" fmla="*/ 396 h 505"/>
                <a:gd name="T18" fmla="*/ 19 w 505"/>
                <a:gd name="T19" fmla="*/ 347 h 505"/>
                <a:gd name="T20" fmla="*/ 1 w 505"/>
                <a:gd name="T21" fmla="*/ 257 h 505"/>
                <a:gd name="T22" fmla="*/ 7 w 505"/>
                <a:gd name="T23" fmla="*/ 198 h 505"/>
                <a:gd name="T24" fmla="*/ 41 w 505"/>
                <a:gd name="T25" fmla="*/ 115 h 505"/>
                <a:gd name="T26" fmla="*/ 77 w 505"/>
                <a:gd name="T27" fmla="*/ 72 h 505"/>
                <a:gd name="T28" fmla="*/ 151 w 505"/>
                <a:gd name="T29" fmla="*/ 22 h 505"/>
                <a:gd name="T30" fmla="*/ 206 w 505"/>
                <a:gd name="T31" fmla="*/ 5 h 505"/>
                <a:gd name="T32" fmla="*/ 300 w 505"/>
                <a:gd name="T33" fmla="*/ 5 h 505"/>
                <a:gd name="T34" fmla="*/ 354 w 505"/>
                <a:gd name="T35" fmla="*/ 22 h 505"/>
                <a:gd name="T36" fmla="*/ 428 w 505"/>
                <a:gd name="T37" fmla="*/ 72 h 505"/>
                <a:gd name="T38" fmla="*/ 464 w 505"/>
                <a:gd name="T39" fmla="*/ 115 h 505"/>
                <a:gd name="T40" fmla="*/ 498 w 505"/>
                <a:gd name="T41" fmla="*/ 198 h 505"/>
                <a:gd name="T42" fmla="*/ 420 w 505"/>
                <a:gd name="T43" fmla="*/ 214 h 505"/>
                <a:gd name="T44" fmla="*/ 413 w 505"/>
                <a:gd name="T45" fmla="*/ 189 h 505"/>
                <a:gd name="T46" fmla="*/ 372 w 505"/>
                <a:gd name="T47" fmla="*/ 128 h 505"/>
                <a:gd name="T48" fmla="*/ 352 w 505"/>
                <a:gd name="T49" fmla="*/ 112 h 505"/>
                <a:gd name="T50" fmla="*/ 284 w 505"/>
                <a:gd name="T51" fmla="*/ 83 h 505"/>
                <a:gd name="T52" fmla="*/ 257 w 505"/>
                <a:gd name="T53" fmla="*/ 80 h 505"/>
                <a:gd name="T54" fmla="*/ 181 w 505"/>
                <a:gd name="T55" fmla="*/ 95 h 505"/>
                <a:gd name="T56" fmla="*/ 159 w 505"/>
                <a:gd name="T57" fmla="*/ 107 h 505"/>
                <a:gd name="T58" fmla="*/ 107 w 505"/>
                <a:gd name="T59" fmla="*/ 159 h 505"/>
                <a:gd name="T60" fmla="*/ 95 w 505"/>
                <a:gd name="T61" fmla="*/ 181 h 505"/>
                <a:gd name="T62" fmla="*/ 80 w 505"/>
                <a:gd name="T63" fmla="*/ 257 h 505"/>
                <a:gd name="T64" fmla="*/ 83 w 505"/>
                <a:gd name="T65" fmla="*/ 284 h 505"/>
                <a:gd name="T66" fmla="*/ 112 w 505"/>
                <a:gd name="T67" fmla="*/ 352 h 505"/>
                <a:gd name="T68" fmla="*/ 128 w 505"/>
                <a:gd name="T69" fmla="*/ 372 h 505"/>
                <a:gd name="T70" fmla="*/ 189 w 505"/>
                <a:gd name="T71" fmla="*/ 413 h 505"/>
                <a:gd name="T72" fmla="*/ 214 w 505"/>
                <a:gd name="T73" fmla="*/ 420 h 505"/>
                <a:gd name="T74" fmla="*/ 291 w 505"/>
                <a:gd name="T75" fmla="*/ 420 h 505"/>
                <a:gd name="T76" fmla="*/ 316 w 505"/>
                <a:gd name="T77" fmla="*/ 413 h 505"/>
                <a:gd name="T78" fmla="*/ 377 w 505"/>
                <a:gd name="T79" fmla="*/ 372 h 505"/>
                <a:gd name="T80" fmla="*/ 393 w 505"/>
                <a:gd name="T81" fmla="*/ 352 h 505"/>
                <a:gd name="T82" fmla="*/ 422 w 505"/>
                <a:gd name="T83" fmla="*/ 284 h 505"/>
                <a:gd name="T84" fmla="*/ 425 w 505"/>
                <a:gd name="T85" fmla="*/ 257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05" h="505">
                  <a:moveTo>
                    <a:pt x="504" y="248"/>
                  </a:moveTo>
                  <a:cubicBezTo>
                    <a:pt x="505" y="251"/>
                    <a:pt x="505" y="254"/>
                    <a:pt x="504" y="257"/>
                  </a:cubicBezTo>
                  <a:lnTo>
                    <a:pt x="500" y="300"/>
                  </a:lnTo>
                  <a:cubicBezTo>
                    <a:pt x="499" y="302"/>
                    <a:pt x="499" y="305"/>
                    <a:pt x="498" y="307"/>
                  </a:cubicBezTo>
                  <a:lnTo>
                    <a:pt x="486" y="347"/>
                  </a:lnTo>
                  <a:cubicBezTo>
                    <a:pt x="485" y="349"/>
                    <a:pt x="484" y="352"/>
                    <a:pt x="483" y="354"/>
                  </a:cubicBezTo>
                  <a:lnTo>
                    <a:pt x="464" y="390"/>
                  </a:lnTo>
                  <a:cubicBezTo>
                    <a:pt x="462" y="392"/>
                    <a:pt x="461" y="394"/>
                    <a:pt x="459" y="396"/>
                  </a:cubicBezTo>
                  <a:lnTo>
                    <a:pt x="433" y="428"/>
                  </a:lnTo>
                  <a:cubicBezTo>
                    <a:pt x="432" y="430"/>
                    <a:pt x="430" y="432"/>
                    <a:pt x="428" y="433"/>
                  </a:cubicBezTo>
                  <a:lnTo>
                    <a:pt x="396" y="459"/>
                  </a:lnTo>
                  <a:cubicBezTo>
                    <a:pt x="394" y="461"/>
                    <a:pt x="392" y="462"/>
                    <a:pt x="390" y="464"/>
                  </a:cubicBezTo>
                  <a:lnTo>
                    <a:pt x="354" y="483"/>
                  </a:lnTo>
                  <a:cubicBezTo>
                    <a:pt x="352" y="484"/>
                    <a:pt x="349" y="485"/>
                    <a:pt x="347" y="486"/>
                  </a:cubicBezTo>
                  <a:lnTo>
                    <a:pt x="307" y="498"/>
                  </a:lnTo>
                  <a:cubicBezTo>
                    <a:pt x="305" y="499"/>
                    <a:pt x="302" y="499"/>
                    <a:pt x="300" y="500"/>
                  </a:cubicBezTo>
                  <a:lnTo>
                    <a:pt x="257" y="504"/>
                  </a:lnTo>
                  <a:cubicBezTo>
                    <a:pt x="254" y="505"/>
                    <a:pt x="251" y="505"/>
                    <a:pt x="248" y="504"/>
                  </a:cubicBezTo>
                  <a:lnTo>
                    <a:pt x="206" y="500"/>
                  </a:lnTo>
                  <a:cubicBezTo>
                    <a:pt x="203" y="499"/>
                    <a:pt x="201" y="499"/>
                    <a:pt x="198" y="498"/>
                  </a:cubicBezTo>
                  <a:lnTo>
                    <a:pt x="158" y="486"/>
                  </a:lnTo>
                  <a:cubicBezTo>
                    <a:pt x="156" y="485"/>
                    <a:pt x="153" y="484"/>
                    <a:pt x="151" y="483"/>
                  </a:cubicBezTo>
                  <a:lnTo>
                    <a:pt x="115" y="464"/>
                  </a:lnTo>
                  <a:cubicBezTo>
                    <a:pt x="113" y="462"/>
                    <a:pt x="110" y="461"/>
                    <a:pt x="109" y="459"/>
                  </a:cubicBezTo>
                  <a:lnTo>
                    <a:pt x="77" y="433"/>
                  </a:lnTo>
                  <a:cubicBezTo>
                    <a:pt x="75" y="432"/>
                    <a:pt x="73" y="430"/>
                    <a:pt x="72" y="428"/>
                  </a:cubicBezTo>
                  <a:lnTo>
                    <a:pt x="46" y="396"/>
                  </a:lnTo>
                  <a:cubicBezTo>
                    <a:pt x="44" y="394"/>
                    <a:pt x="43" y="392"/>
                    <a:pt x="41" y="390"/>
                  </a:cubicBezTo>
                  <a:lnTo>
                    <a:pt x="22" y="354"/>
                  </a:lnTo>
                  <a:cubicBezTo>
                    <a:pt x="21" y="352"/>
                    <a:pt x="19" y="349"/>
                    <a:pt x="19" y="347"/>
                  </a:cubicBezTo>
                  <a:lnTo>
                    <a:pt x="7" y="307"/>
                  </a:lnTo>
                  <a:cubicBezTo>
                    <a:pt x="6" y="305"/>
                    <a:pt x="5" y="302"/>
                    <a:pt x="5" y="300"/>
                  </a:cubicBezTo>
                  <a:lnTo>
                    <a:pt x="1" y="257"/>
                  </a:lnTo>
                  <a:cubicBezTo>
                    <a:pt x="0" y="254"/>
                    <a:pt x="0" y="251"/>
                    <a:pt x="1" y="248"/>
                  </a:cubicBezTo>
                  <a:lnTo>
                    <a:pt x="5" y="206"/>
                  </a:lnTo>
                  <a:cubicBezTo>
                    <a:pt x="5" y="203"/>
                    <a:pt x="6" y="201"/>
                    <a:pt x="7" y="198"/>
                  </a:cubicBezTo>
                  <a:lnTo>
                    <a:pt x="19" y="158"/>
                  </a:lnTo>
                  <a:cubicBezTo>
                    <a:pt x="19" y="156"/>
                    <a:pt x="20" y="153"/>
                    <a:pt x="22" y="151"/>
                  </a:cubicBezTo>
                  <a:lnTo>
                    <a:pt x="41" y="115"/>
                  </a:lnTo>
                  <a:cubicBezTo>
                    <a:pt x="43" y="113"/>
                    <a:pt x="44" y="110"/>
                    <a:pt x="46" y="109"/>
                  </a:cubicBezTo>
                  <a:lnTo>
                    <a:pt x="72" y="77"/>
                  </a:lnTo>
                  <a:cubicBezTo>
                    <a:pt x="73" y="75"/>
                    <a:pt x="75" y="73"/>
                    <a:pt x="77" y="72"/>
                  </a:cubicBezTo>
                  <a:lnTo>
                    <a:pt x="109" y="46"/>
                  </a:lnTo>
                  <a:cubicBezTo>
                    <a:pt x="110" y="44"/>
                    <a:pt x="113" y="43"/>
                    <a:pt x="115" y="41"/>
                  </a:cubicBezTo>
                  <a:lnTo>
                    <a:pt x="151" y="22"/>
                  </a:lnTo>
                  <a:cubicBezTo>
                    <a:pt x="153" y="20"/>
                    <a:pt x="156" y="19"/>
                    <a:pt x="158" y="19"/>
                  </a:cubicBezTo>
                  <a:lnTo>
                    <a:pt x="198" y="7"/>
                  </a:lnTo>
                  <a:cubicBezTo>
                    <a:pt x="201" y="6"/>
                    <a:pt x="203" y="5"/>
                    <a:pt x="206" y="5"/>
                  </a:cubicBezTo>
                  <a:lnTo>
                    <a:pt x="248" y="1"/>
                  </a:lnTo>
                  <a:cubicBezTo>
                    <a:pt x="251" y="0"/>
                    <a:pt x="254" y="0"/>
                    <a:pt x="257" y="1"/>
                  </a:cubicBezTo>
                  <a:lnTo>
                    <a:pt x="300" y="5"/>
                  </a:lnTo>
                  <a:cubicBezTo>
                    <a:pt x="302" y="5"/>
                    <a:pt x="305" y="6"/>
                    <a:pt x="307" y="7"/>
                  </a:cubicBezTo>
                  <a:lnTo>
                    <a:pt x="347" y="19"/>
                  </a:lnTo>
                  <a:cubicBezTo>
                    <a:pt x="349" y="19"/>
                    <a:pt x="352" y="21"/>
                    <a:pt x="354" y="22"/>
                  </a:cubicBezTo>
                  <a:lnTo>
                    <a:pt x="390" y="41"/>
                  </a:lnTo>
                  <a:cubicBezTo>
                    <a:pt x="392" y="43"/>
                    <a:pt x="394" y="44"/>
                    <a:pt x="396" y="46"/>
                  </a:cubicBezTo>
                  <a:lnTo>
                    <a:pt x="428" y="72"/>
                  </a:lnTo>
                  <a:cubicBezTo>
                    <a:pt x="430" y="73"/>
                    <a:pt x="432" y="75"/>
                    <a:pt x="433" y="77"/>
                  </a:cubicBezTo>
                  <a:lnTo>
                    <a:pt x="459" y="109"/>
                  </a:lnTo>
                  <a:cubicBezTo>
                    <a:pt x="461" y="110"/>
                    <a:pt x="462" y="113"/>
                    <a:pt x="464" y="115"/>
                  </a:cubicBezTo>
                  <a:lnTo>
                    <a:pt x="483" y="151"/>
                  </a:lnTo>
                  <a:cubicBezTo>
                    <a:pt x="484" y="153"/>
                    <a:pt x="485" y="156"/>
                    <a:pt x="486" y="158"/>
                  </a:cubicBezTo>
                  <a:lnTo>
                    <a:pt x="498" y="198"/>
                  </a:lnTo>
                  <a:cubicBezTo>
                    <a:pt x="499" y="201"/>
                    <a:pt x="499" y="203"/>
                    <a:pt x="500" y="206"/>
                  </a:cubicBezTo>
                  <a:lnTo>
                    <a:pt x="504" y="248"/>
                  </a:lnTo>
                  <a:close/>
                  <a:moveTo>
                    <a:pt x="420" y="214"/>
                  </a:moveTo>
                  <a:lnTo>
                    <a:pt x="422" y="221"/>
                  </a:lnTo>
                  <a:lnTo>
                    <a:pt x="410" y="181"/>
                  </a:lnTo>
                  <a:lnTo>
                    <a:pt x="413" y="189"/>
                  </a:lnTo>
                  <a:lnTo>
                    <a:pt x="393" y="153"/>
                  </a:lnTo>
                  <a:lnTo>
                    <a:pt x="398" y="159"/>
                  </a:lnTo>
                  <a:lnTo>
                    <a:pt x="372" y="128"/>
                  </a:lnTo>
                  <a:lnTo>
                    <a:pt x="377" y="133"/>
                  </a:lnTo>
                  <a:lnTo>
                    <a:pt x="346" y="107"/>
                  </a:lnTo>
                  <a:lnTo>
                    <a:pt x="352" y="112"/>
                  </a:lnTo>
                  <a:lnTo>
                    <a:pt x="316" y="92"/>
                  </a:lnTo>
                  <a:lnTo>
                    <a:pt x="323" y="95"/>
                  </a:lnTo>
                  <a:lnTo>
                    <a:pt x="284" y="83"/>
                  </a:lnTo>
                  <a:lnTo>
                    <a:pt x="291" y="85"/>
                  </a:lnTo>
                  <a:lnTo>
                    <a:pt x="248" y="80"/>
                  </a:lnTo>
                  <a:lnTo>
                    <a:pt x="257" y="80"/>
                  </a:lnTo>
                  <a:lnTo>
                    <a:pt x="214" y="85"/>
                  </a:lnTo>
                  <a:lnTo>
                    <a:pt x="221" y="83"/>
                  </a:lnTo>
                  <a:lnTo>
                    <a:pt x="181" y="95"/>
                  </a:lnTo>
                  <a:lnTo>
                    <a:pt x="189" y="92"/>
                  </a:lnTo>
                  <a:lnTo>
                    <a:pt x="153" y="112"/>
                  </a:lnTo>
                  <a:lnTo>
                    <a:pt x="159" y="107"/>
                  </a:lnTo>
                  <a:lnTo>
                    <a:pt x="128" y="133"/>
                  </a:lnTo>
                  <a:lnTo>
                    <a:pt x="133" y="128"/>
                  </a:lnTo>
                  <a:lnTo>
                    <a:pt x="107" y="159"/>
                  </a:lnTo>
                  <a:lnTo>
                    <a:pt x="112" y="153"/>
                  </a:lnTo>
                  <a:lnTo>
                    <a:pt x="92" y="189"/>
                  </a:lnTo>
                  <a:lnTo>
                    <a:pt x="95" y="181"/>
                  </a:lnTo>
                  <a:lnTo>
                    <a:pt x="83" y="221"/>
                  </a:lnTo>
                  <a:lnTo>
                    <a:pt x="85" y="214"/>
                  </a:lnTo>
                  <a:lnTo>
                    <a:pt x="80" y="257"/>
                  </a:lnTo>
                  <a:lnTo>
                    <a:pt x="80" y="248"/>
                  </a:lnTo>
                  <a:lnTo>
                    <a:pt x="85" y="291"/>
                  </a:lnTo>
                  <a:lnTo>
                    <a:pt x="83" y="284"/>
                  </a:lnTo>
                  <a:lnTo>
                    <a:pt x="95" y="323"/>
                  </a:lnTo>
                  <a:lnTo>
                    <a:pt x="92" y="316"/>
                  </a:lnTo>
                  <a:lnTo>
                    <a:pt x="112" y="352"/>
                  </a:lnTo>
                  <a:lnTo>
                    <a:pt x="107" y="346"/>
                  </a:lnTo>
                  <a:lnTo>
                    <a:pt x="133" y="377"/>
                  </a:lnTo>
                  <a:lnTo>
                    <a:pt x="128" y="372"/>
                  </a:lnTo>
                  <a:lnTo>
                    <a:pt x="159" y="398"/>
                  </a:lnTo>
                  <a:lnTo>
                    <a:pt x="153" y="393"/>
                  </a:lnTo>
                  <a:lnTo>
                    <a:pt x="189" y="413"/>
                  </a:lnTo>
                  <a:lnTo>
                    <a:pt x="181" y="410"/>
                  </a:lnTo>
                  <a:lnTo>
                    <a:pt x="221" y="422"/>
                  </a:lnTo>
                  <a:lnTo>
                    <a:pt x="214" y="420"/>
                  </a:lnTo>
                  <a:lnTo>
                    <a:pt x="257" y="425"/>
                  </a:lnTo>
                  <a:lnTo>
                    <a:pt x="248" y="425"/>
                  </a:lnTo>
                  <a:lnTo>
                    <a:pt x="291" y="420"/>
                  </a:lnTo>
                  <a:lnTo>
                    <a:pt x="284" y="422"/>
                  </a:lnTo>
                  <a:lnTo>
                    <a:pt x="323" y="410"/>
                  </a:lnTo>
                  <a:lnTo>
                    <a:pt x="316" y="413"/>
                  </a:lnTo>
                  <a:lnTo>
                    <a:pt x="352" y="393"/>
                  </a:lnTo>
                  <a:lnTo>
                    <a:pt x="346" y="398"/>
                  </a:lnTo>
                  <a:lnTo>
                    <a:pt x="377" y="372"/>
                  </a:lnTo>
                  <a:lnTo>
                    <a:pt x="372" y="377"/>
                  </a:lnTo>
                  <a:lnTo>
                    <a:pt x="398" y="346"/>
                  </a:lnTo>
                  <a:lnTo>
                    <a:pt x="393" y="352"/>
                  </a:lnTo>
                  <a:lnTo>
                    <a:pt x="413" y="316"/>
                  </a:lnTo>
                  <a:lnTo>
                    <a:pt x="410" y="323"/>
                  </a:lnTo>
                  <a:lnTo>
                    <a:pt x="422" y="284"/>
                  </a:lnTo>
                  <a:lnTo>
                    <a:pt x="420" y="291"/>
                  </a:lnTo>
                  <a:lnTo>
                    <a:pt x="425" y="248"/>
                  </a:lnTo>
                  <a:lnTo>
                    <a:pt x="425" y="257"/>
                  </a:lnTo>
                  <a:lnTo>
                    <a:pt x="420" y="214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92" name="Freeform 525"/>
            <p:cNvSpPr>
              <a:spLocks noEditPoints="1"/>
            </p:cNvSpPr>
            <p:nvPr/>
          </p:nvSpPr>
          <p:spPr bwMode="auto">
            <a:xfrm>
              <a:off x="4716" y="1765"/>
              <a:ext cx="58" cy="56"/>
            </a:xfrm>
            <a:custGeom>
              <a:avLst/>
              <a:gdLst>
                <a:gd name="T0" fmla="*/ 413 w 417"/>
                <a:gd name="T1" fmla="*/ 247 h 417"/>
                <a:gd name="T2" fmla="*/ 399 w 417"/>
                <a:gd name="T3" fmla="*/ 293 h 417"/>
                <a:gd name="T4" fmla="*/ 358 w 417"/>
                <a:gd name="T5" fmla="*/ 353 h 417"/>
                <a:gd name="T6" fmla="*/ 322 w 417"/>
                <a:gd name="T7" fmla="*/ 383 h 417"/>
                <a:gd name="T8" fmla="*/ 254 w 417"/>
                <a:gd name="T9" fmla="*/ 411 h 417"/>
                <a:gd name="T10" fmla="*/ 204 w 417"/>
                <a:gd name="T11" fmla="*/ 416 h 417"/>
                <a:gd name="T12" fmla="*/ 131 w 417"/>
                <a:gd name="T13" fmla="*/ 402 h 417"/>
                <a:gd name="T14" fmla="*/ 89 w 417"/>
                <a:gd name="T15" fmla="*/ 379 h 417"/>
                <a:gd name="T16" fmla="*/ 39 w 417"/>
                <a:gd name="T17" fmla="*/ 328 h 417"/>
                <a:gd name="T18" fmla="*/ 15 w 417"/>
                <a:gd name="T19" fmla="*/ 286 h 417"/>
                <a:gd name="T20" fmla="*/ 1 w 417"/>
                <a:gd name="T21" fmla="*/ 213 h 417"/>
                <a:gd name="T22" fmla="*/ 6 w 417"/>
                <a:gd name="T23" fmla="*/ 163 h 417"/>
                <a:gd name="T24" fmla="*/ 35 w 417"/>
                <a:gd name="T25" fmla="*/ 95 h 417"/>
                <a:gd name="T26" fmla="*/ 64 w 417"/>
                <a:gd name="T27" fmla="*/ 59 h 417"/>
                <a:gd name="T28" fmla="*/ 123 w 417"/>
                <a:gd name="T29" fmla="*/ 19 h 417"/>
                <a:gd name="T30" fmla="*/ 170 w 417"/>
                <a:gd name="T31" fmla="*/ 4 h 417"/>
                <a:gd name="T32" fmla="*/ 247 w 417"/>
                <a:gd name="T33" fmla="*/ 4 h 417"/>
                <a:gd name="T34" fmla="*/ 294 w 417"/>
                <a:gd name="T35" fmla="*/ 19 h 417"/>
                <a:gd name="T36" fmla="*/ 353 w 417"/>
                <a:gd name="T37" fmla="*/ 59 h 417"/>
                <a:gd name="T38" fmla="*/ 383 w 417"/>
                <a:gd name="T39" fmla="*/ 95 h 417"/>
                <a:gd name="T40" fmla="*/ 411 w 417"/>
                <a:gd name="T41" fmla="*/ 163 h 417"/>
                <a:gd name="T42" fmla="*/ 333 w 417"/>
                <a:gd name="T43" fmla="*/ 179 h 417"/>
                <a:gd name="T44" fmla="*/ 328 w 417"/>
                <a:gd name="T45" fmla="*/ 162 h 417"/>
                <a:gd name="T46" fmla="*/ 297 w 417"/>
                <a:gd name="T47" fmla="*/ 116 h 417"/>
                <a:gd name="T48" fmla="*/ 283 w 417"/>
                <a:gd name="T49" fmla="*/ 104 h 417"/>
                <a:gd name="T50" fmla="*/ 231 w 417"/>
                <a:gd name="T51" fmla="*/ 82 h 417"/>
                <a:gd name="T52" fmla="*/ 213 w 417"/>
                <a:gd name="T53" fmla="*/ 80 h 417"/>
                <a:gd name="T54" fmla="*/ 155 w 417"/>
                <a:gd name="T55" fmla="*/ 92 h 417"/>
                <a:gd name="T56" fmla="*/ 140 w 417"/>
                <a:gd name="T57" fmla="*/ 100 h 417"/>
                <a:gd name="T58" fmla="*/ 100 w 417"/>
                <a:gd name="T59" fmla="*/ 140 h 417"/>
                <a:gd name="T60" fmla="*/ 92 w 417"/>
                <a:gd name="T61" fmla="*/ 155 h 417"/>
                <a:gd name="T62" fmla="*/ 80 w 417"/>
                <a:gd name="T63" fmla="*/ 213 h 417"/>
                <a:gd name="T64" fmla="*/ 82 w 417"/>
                <a:gd name="T65" fmla="*/ 231 h 417"/>
                <a:gd name="T66" fmla="*/ 104 w 417"/>
                <a:gd name="T67" fmla="*/ 283 h 417"/>
                <a:gd name="T68" fmla="*/ 116 w 417"/>
                <a:gd name="T69" fmla="*/ 297 h 417"/>
                <a:gd name="T70" fmla="*/ 162 w 417"/>
                <a:gd name="T71" fmla="*/ 328 h 417"/>
                <a:gd name="T72" fmla="*/ 179 w 417"/>
                <a:gd name="T73" fmla="*/ 333 h 417"/>
                <a:gd name="T74" fmla="*/ 238 w 417"/>
                <a:gd name="T75" fmla="*/ 333 h 417"/>
                <a:gd name="T76" fmla="*/ 255 w 417"/>
                <a:gd name="T77" fmla="*/ 328 h 417"/>
                <a:gd name="T78" fmla="*/ 302 w 417"/>
                <a:gd name="T79" fmla="*/ 297 h 417"/>
                <a:gd name="T80" fmla="*/ 313 w 417"/>
                <a:gd name="T81" fmla="*/ 283 h 417"/>
                <a:gd name="T82" fmla="*/ 335 w 417"/>
                <a:gd name="T83" fmla="*/ 231 h 417"/>
                <a:gd name="T84" fmla="*/ 337 w 417"/>
                <a:gd name="T85" fmla="*/ 213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17" h="417">
                  <a:moveTo>
                    <a:pt x="416" y="204"/>
                  </a:moveTo>
                  <a:cubicBezTo>
                    <a:pt x="417" y="207"/>
                    <a:pt x="417" y="210"/>
                    <a:pt x="416" y="213"/>
                  </a:cubicBezTo>
                  <a:lnTo>
                    <a:pt x="413" y="247"/>
                  </a:lnTo>
                  <a:cubicBezTo>
                    <a:pt x="412" y="249"/>
                    <a:pt x="412" y="252"/>
                    <a:pt x="411" y="254"/>
                  </a:cubicBezTo>
                  <a:lnTo>
                    <a:pt x="402" y="286"/>
                  </a:lnTo>
                  <a:cubicBezTo>
                    <a:pt x="401" y="288"/>
                    <a:pt x="400" y="291"/>
                    <a:pt x="399" y="293"/>
                  </a:cubicBezTo>
                  <a:lnTo>
                    <a:pt x="383" y="322"/>
                  </a:lnTo>
                  <a:cubicBezTo>
                    <a:pt x="382" y="324"/>
                    <a:pt x="380" y="326"/>
                    <a:pt x="379" y="328"/>
                  </a:cubicBezTo>
                  <a:lnTo>
                    <a:pt x="358" y="353"/>
                  </a:lnTo>
                  <a:cubicBezTo>
                    <a:pt x="357" y="355"/>
                    <a:pt x="355" y="357"/>
                    <a:pt x="353" y="358"/>
                  </a:cubicBezTo>
                  <a:lnTo>
                    <a:pt x="328" y="379"/>
                  </a:lnTo>
                  <a:cubicBezTo>
                    <a:pt x="326" y="380"/>
                    <a:pt x="324" y="382"/>
                    <a:pt x="322" y="383"/>
                  </a:cubicBezTo>
                  <a:lnTo>
                    <a:pt x="293" y="399"/>
                  </a:lnTo>
                  <a:cubicBezTo>
                    <a:pt x="291" y="400"/>
                    <a:pt x="288" y="401"/>
                    <a:pt x="286" y="402"/>
                  </a:cubicBezTo>
                  <a:lnTo>
                    <a:pt x="254" y="411"/>
                  </a:lnTo>
                  <a:cubicBezTo>
                    <a:pt x="252" y="412"/>
                    <a:pt x="249" y="412"/>
                    <a:pt x="247" y="413"/>
                  </a:cubicBezTo>
                  <a:lnTo>
                    <a:pt x="213" y="416"/>
                  </a:lnTo>
                  <a:cubicBezTo>
                    <a:pt x="210" y="417"/>
                    <a:pt x="207" y="417"/>
                    <a:pt x="204" y="416"/>
                  </a:cubicBezTo>
                  <a:lnTo>
                    <a:pt x="170" y="413"/>
                  </a:lnTo>
                  <a:cubicBezTo>
                    <a:pt x="168" y="412"/>
                    <a:pt x="165" y="412"/>
                    <a:pt x="163" y="411"/>
                  </a:cubicBezTo>
                  <a:lnTo>
                    <a:pt x="131" y="402"/>
                  </a:lnTo>
                  <a:cubicBezTo>
                    <a:pt x="129" y="401"/>
                    <a:pt x="126" y="400"/>
                    <a:pt x="124" y="399"/>
                  </a:cubicBezTo>
                  <a:lnTo>
                    <a:pt x="95" y="383"/>
                  </a:lnTo>
                  <a:cubicBezTo>
                    <a:pt x="93" y="382"/>
                    <a:pt x="91" y="380"/>
                    <a:pt x="89" y="379"/>
                  </a:cubicBezTo>
                  <a:lnTo>
                    <a:pt x="64" y="358"/>
                  </a:lnTo>
                  <a:cubicBezTo>
                    <a:pt x="62" y="357"/>
                    <a:pt x="61" y="355"/>
                    <a:pt x="59" y="353"/>
                  </a:cubicBezTo>
                  <a:lnTo>
                    <a:pt x="39" y="328"/>
                  </a:lnTo>
                  <a:cubicBezTo>
                    <a:pt x="37" y="326"/>
                    <a:pt x="36" y="324"/>
                    <a:pt x="35" y="322"/>
                  </a:cubicBezTo>
                  <a:lnTo>
                    <a:pt x="19" y="294"/>
                  </a:lnTo>
                  <a:cubicBezTo>
                    <a:pt x="17" y="291"/>
                    <a:pt x="16" y="288"/>
                    <a:pt x="15" y="286"/>
                  </a:cubicBezTo>
                  <a:lnTo>
                    <a:pt x="6" y="254"/>
                  </a:lnTo>
                  <a:cubicBezTo>
                    <a:pt x="5" y="252"/>
                    <a:pt x="4" y="249"/>
                    <a:pt x="4" y="247"/>
                  </a:cubicBezTo>
                  <a:lnTo>
                    <a:pt x="1" y="213"/>
                  </a:lnTo>
                  <a:cubicBezTo>
                    <a:pt x="0" y="210"/>
                    <a:pt x="0" y="207"/>
                    <a:pt x="1" y="204"/>
                  </a:cubicBezTo>
                  <a:lnTo>
                    <a:pt x="4" y="170"/>
                  </a:lnTo>
                  <a:cubicBezTo>
                    <a:pt x="4" y="168"/>
                    <a:pt x="5" y="165"/>
                    <a:pt x="6" y="163"/>
                  </a:cubicBezTo>
                  <a:lnTo>
                    <a:pt x="15" y="131"/>
                  </a:lnTo>
                  <a:cubicBezTo>
                    <a:pt x="16" y="129"/>
                    <a:pt x="17" y="126"/>
                    <a:pt x="19" y="123"/>
                  </a:cubicBezTo>
                  <a:lnTo>
                    <a:pt x="35" y="95"/>
                  </a:lnTo>
                  <a:cubicBezTo>
                    <a:pt x="36" y="93"/>
                    <a:pt x="37" y="91"/>
                    <a:pt x="39" y="89"/>
                  </a:cubicBezTo>
                  <a:lnTo>
                    <a:pt x="59" y="64"/>
                  </a:lnTo>
                  <a:cubicBezTo>
                    <a:pt x="61" y="62"/>
                    <a:pt x="62" y="61"/>
                    <a:pt x="64" y="59"/>
                  </a:cubicBezTo>
                  <a:lnTo>
                    <a:pt x="89" y="39"/>
                  </a:lnTo>
                  <a:cubicBezTo>
                    <a:pt x="91" y="37"/>
                    <a:pt x="93" y="36"/>
                    <a:pt x="95" y="35"/>
                  </a:cubicBezTo>
                  <a:lnTo>
                    <a:pt x="123" y="19"/>
                  </a:lnTo>
                  <a:cubicBezTo>
                    <a:pt x="126" y="17"/>
                    <a:pt x="129" y="16"/>
                    <a:pt x="131" y="15"/>
                  </a:cubicBezTo>
                  <a:lnTo>
                    <a:pt x="163" y="6"/>
                  </a:lnTo>
                  <a:cubicBezTo>
                    <a:pt x="165" y="5"/>
                    <a:pt x="168" y="4"/>
                    <a:pt x="170" y="4"/>
                  </a:cubicBezTo>
                  <a:lnTo>
                    <a:pt x="204" y="1"/>
                  </a:lnTo>
                  <a:cubicBezTo>
                    <a:pt x="207" y="0"/>
                    <a:pt x="210" y="0"/>
                    <a:pt x="213" y="1"/>
                  </a:cubicBezTo>
                  <a:lnTo>
                    <a:pt x="247" y="4"/>
                  </a:lnTo>
                  <a:cubicBezTo>
                    <a:pt x="249" y="4"/>
                    <a:pt x="252" y="5"/>
                    <a:pt x="254" y="6"/>
                  </a:cubicBezTo>
                  <a:lnTo>
                    <a:pt x="286" y="15"/>
                  </a:lnTo>
                  <a:cubicBezTo>
                    <a:pt x="288" y="16"/>
                    <a:pt x="291" y="17"/>
                    <a:pt x="294" y="19"/>
                  </a:cubicBezTo>
                  <a:lnTo>
                    <a:pt x="322" y="35"/>
                  </a:lnTo>
                  <a:cubicBezTo>
                    <a:pt x="324" y="36"/>
                    <a:pt x="326" y="37"/>
                    <a:pt x="328" y="39"/>
                  </a:cubicBezTo>
                  <a:lnTo>
                    <a:pt x="353" y="59"/>
                  </a:lnTo>
                  <a:cubicBezTo>
                    <a:pt x="355" y="61"/>
                    <a:pt x="357" y="62"/>
                    <a:pt x="358" y="64"/>
                  </a:cubicBezTo>
                  <a:lnTo>
                    <a:pt x="379" y="89"/>
                  </a:lnTo>
                  <a:cubicBezTo>
                    <a:pt x="380" y="91"/>
                    <a:pt x="382" y="93"/>
                    <a:pt x="383" y="95"/>
                  </a:cubicBezTo>
                  <a:lnTo>
                    <a:pt x="399" y="124"/>
                  </a:lnTo>
                  <a:cubicBezTo>
                    <a:pt x="400" y="126"/>
                    <a:pt x="401" y="129"/>
                    <a:pt x="402" y="131"/>
                  </a:cubicBezTo>
                  <a:lnTo>
                    <a:pt x="411" y="163"/>
                  </a:lnTo>
                  <a:cubicBezTo>
                    <a:pt x="412" y="165"/>
                    <a:pt x="412" y="168"/>
                    <a:pt x="413" y="170"/>
                  </a:cubicBezTo>
                  <a:lnTo>
                    <a:pt x="416" y="204"/>
                  </a:lnTo>
                  <a:close/>
                  <a:moveTo>
                    <a:pt x="333" y="179"/>
                  </a:moveTo>
                  <a:lnTo>
                    <a:pt x="335" y="186"/>
                  </a:lnTo>
                  <a:lnTo>
                    <a:pt x="325" y="155"/>
                  </a:lnTo>
                  <a:lnTo>
                    <a:pt x="328" y="162"/>
                  </a:lnTo>
                  <a:lnTo>
                    <a:pt x="313" y="134"/>
                  </a:lnTo>
                  <a:lnTo>
                    <a:pt x="317" y="140"/>
                  </a:lnTo>
                  <a:lnTo>
                    <a:pt x="297" y="116"/>
                  </a:lnTo>
                  <a:lnTo>
                    <a:pt x="302" y="121"/>
                  </a:lnTo>
                  <a:lnTo>
                    <a:pt x="277" y="100"/>
                  </a:lnTo>
                  <a:lnTo>
                    <a:pt x="283" y="104"/>
                  </a:lnTo>
                  <a:lnTo>
                    <a:pt x="254" y="88"/>
                  </a:lnTo>
                  <a:lnTo>
                    <a:pt x="262" y="92"/>
                  </a:lnTo>
                  <a:lnTo>
                    <a:pt x="231" y="82"/>
                  </a:lnTo>
                  <a:lnTo>
                    <a:pt x="238" y="84"/>
                  </a:lnTo>
                  <a:lnTo>
                    <a:pt x="204" y="80"/>
                  </a:lnTo>
                  <a:lnTo>
                    <a:pt x="213" y="80"/>
                  </a:lnTo>
                  <a:lnTo>
                    <a:pt x="179" y="84"/>
                  </a:lnTo>
                  <a:lnTo>
                    <a:pt x="186" y="82"/>
                  </a:lnTo>
                  <a:lnTo>
                    <a:pt x="155" y="92"/>
                  </a:lnTo>
                  <a:lnTo>
                    <a:pt x="163" y="88"/>
                  </a:lnTo>
                  <a:lnTo>
                    <a:pt x="134" y="104"/>
                  </a:lnTo>
                  <a:lnTo>
                    <a:pt x="140" y="100"/>
                  </a:lnTo>
                  <a:lnTo>
                    <a:pt x="116" y="121"/>
                  </a:lnTo>
                  <a:lnTo>
                    <a:pt x="121" y="116"/>
                  </a:lnTo>
                  <a:lnTo>
                    <a:pt x="100" y="140"/>
                  </a:lnTo>
                  <a:lnTo>
                    <a:pt x="104" y="134"/>
                  </a:lnTo>
                  <a:lnTo>
                    <a:pt x="88" y="163"/>
                  </a:lnTo>
                  <a:lnTo>
                    <a:pt x="92" y="155"/>
                  </a:lnTo>
                  <a:lnTo>
                    <a:pt x="82" y="186"/>
                  </a:lnTo>
                  <a:lnTo>
                    <a:pt x="84" y="179"/>
                  </a:lnTo>
                  <a:lnTo>
                    <a:pt x="80" y="213"/>
                  </a:lnTo>
                  <a:lnTo>
                    <a:pt x="80" y="204"/>
                  </a:lnTo>
                  <a:lnTo>
                    <a:pt x="84" y="238"/>
                  </a:lnTo>
                  <a:lnTo>
                    <a:pt x="82" y="231"/>
                  </a:lnTo>
                  <a:lnTo>
                    <a:pt x="92" y="262"/>
                  </a:lnTo>
                  <a:lnTo>
                    <a:pt x="88" y="254"/>
                  </a:lnTo>
                  <a:lnTo>
                    <a:pt x="104" y="283"/>
                  </a:lnTo>
                  <a:lnTo>
                    <a:pt x="100" y="277"/>
                  </a:lnTo>
                  <a:lnTo>
                    <a:pt x="121" y="302"/>
                  </a:lnTo>
                  <a:lnTo>
                    <a:pt x="116" y="297"/>
                  </a:lnTo>
                  <a:lnTo>
                    <a:pt x="140" y="317"/>
                  </a:lnTo>
                  <a:lnTo>
                    <a:pt x="134" y="313"/>
                  </a:lnTo>
                  <a:lnTo>
                    <a:pt x="162" y="328"/>
                  </a:lnTo>
                  <a:lnTo>
                    <a:pt x="155" y="325"/>
                  </a:lnTo>
                  <a:lnTo>
                    <a:pt x="186" y="335"/>
                  </a:lnTo>
                  <a:lnTo>
                    <a:pt x="179" y="333"/>
                  </a:lnTo>
                  <a:lnTo>
                    <a:pt x="213" y="337"/>
                  </a:lnTo>
                  <a:lnTo>
                    <a:pt x="204" y="337"/>
                  </a:lnTo>
                  <a:lnTo>
                    <a:pt x="238" y="333"/>
                  </a:lnTo>
                  <a:lnTo>
                    <a:pt x="231" y="335"/>
                  </a:lnTo>
                  <a:lnTo>
                    <a:pt x="262" y="325"/>
                  </a:lnTo>
                  <a:lnTo>
                    <a:pt x="255" y="328"/>
                  </a:lnTo>
                  <a:lnTo>
                    <a:pt x="283" y="313"/>
                  </a:lnTo>
                  <a:lnTo>
                    <a:pt x="277" y="317"/>
                  </a:lnTo>
                  <a:lnTo>
                    <a:pt x="302" y="297"/>
                  </a:lnTo>
                  <a:lnTo>
                    <a:pt x="297" y="302"/>
                  </a:lnTo>
                  <a:lnTo>
                    <a:pt x="317" y="277"/>
                  </a:lnTo>
                  <a:lnTo>
                    <a:pt x="313" y="283"/>
                  </a:lnTo>
                  <a:lnTo>
                    <a:pt x="328" y="255"/>
                  </a:lnTo>
                  <a:lnTo>
                    <a:pt x="325" y="262"/>
                  </a:lnTo>
                  <a:lnTo>
                    <a:pt x="335" y="231"/>
                  </a:lnTo>
                  <a:lnTo>
                    <a:pt x="333" y="238"/>
                  </a:lnTo>
                  <a:lnTo>
                    <a:pt x="337" y="204"/>
                  </a:lnTo>
                  <a:lnTo>
                    <a:pt x="337" y="213"/>
                  </a:lnTo>
                  <a:lnTo>
                    <a:pt x="333" y="179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93" name="Freeform 526"/>
            <p:cNvSpPr>
              <a:spLocks noEditPoints="1"/>
            </p:cNvSpPr>
            <p:nvPr/>
          </p:nvSpPr>
          <p:spPr bwMode="auto">
            <a:xfrm>
              <a:off x="4636" y="1626"/>
              <a:ext cx="324" cy="315"/>
            </a:xfrm>
            <a:custGeom>
              <a:avLst/>
              <a:gdLst>
                <a:gd name="T0" fmla="*/ 320 w 324"/>
                <a:gd name="T1" fmla="*/ 189 h 315"/>
                <a:gd name="T2" fmla="*/ 304 w 324"/>
                <a:gd name="T3" fmla="*/ 232 h 315"/>
                <a:gd name="T4" fmla="*/ 277 w 324"/>
                <a:gd name="T5" fmla="*/ 269 h 315"/>
                <a:gd name="T6" fmla="*/ 239 w 324"/>
                <a:gd name="T7" fmla="*/ 296 h 315"/>
                <a:gd name="T8" fmla="*/ 195 w 324"/>
                <a:gd name="T9" fmla="*/ 312 h 315"/>
                <a:gd name="T10" fmla="*/ 146 w 324"/>
                <a:gd name="T11" fmla="*/ 314 h 315"/>
                <a:gd name="T12" fmla="*/ 99 w 324"/>
                <a:gd name="T13" fmla="*/ 303 h 315"/>
                <a:gd name="T14" fmla="*/ 59 w 324"/>
                <a:gd name="T15" fmla="*/ 279 h 315"/>
                <a:gd name="T16" fmla="*/ 28 w 324"/>
                <a:gd name="T17" fmla="*/ 246 h 315"/>
                <a:gd name="T18" fmla="*/ 8 w 324"/>
                <a:gd name="T19" fmla="*/ 205 h 315"/>
                <a:gd name="T20" fmla="*/ 0 w 324"/>
                <a:gd name="T21" fmla="*/ 158 h 315"/>
                <a:gd name="T22" fmla="*/ 8 w 324"/>
                <a:gd name="T23" fmla="*/ 111 h 315"/>
                <a:gd name="T24" fmla="*/ 28 w 324"/>
                <a:gd name="T25" fmla="*/ 69 h 315"/>
                <a:gd name="T26" fmla="*/ 59 w 324"/>
                <a:gd name="T27" fmla="*/ 36 h 315"/>
                <a:gd name="T28" fmla="*/ 99 w 324"/>
                <a:gd name="T29" fmla="*/ 12 h 315"/>
                <a:gd name="T30" fmla="*/ 145 w 324"/>
                <a:gd name="T31" fmla="*/ 0 h 315"/>
                <a:gd name="T32" fmla="*/ 194 w 324"/>
                <a:gd name="T33" fmla="*/ 3 h 315"/>
                <a:gd name="T34" fmla="*/ 239 w 324"/>
                <a:gd name="T35" fmla="*/ 18 h 315"/>
                <a:gd name="T36" fmla="*/ 276 w 324"/>
                <a:gd name="T37" fmla="*/ 46 h 315"/>
                <a:gd name="T38" fmla="*/ 304 w 324"/>
                <a:gd name="T39" fmla="*/ 82 h 315"/>
                <a:gd name="T40" fmla="*/ 320 w 324"/>
                <a:gd name="T41" fmla="*/ 125 h 315"/>
                <a:gd name="T42" fmla="*/ 312 w 324"/>
                <a:gd name="T43" fmla="*/ 143 h 315"/>
                <a:gd name="T44" fmla="*/ 301 w 324"/>
                <a:gd name="T45" fmla="*/ 100 h 315"/>
                <a:gd name="T46" fmla="*/ 278 w 324"/>
                <a:gd name="T47" fmla="*/ 64 h 315"/>
                <a:gd name="T48" fmla="*/ 246 w 324"/>
                <a:gd name="T49" fmla="*/ 36 h 315"/>
                <a:gd name="T50" fmla="*/ 207 w 324"/>
                <a:gd name="T51" fmla="*/ 17 h 315"/>
                <a:gd name="T52" fmla="*/ 162 w 324"/>
                <a:gd name="T53" fmla="*/ 10 h 315"/>
                <a:gd name="T54" fmla="*/ 118 w 324"/>
                <a:gd name="T55" fmla="*/ 17 h 315"/>
                <a:gd name="T56" fmla="*/ 78 w 324"/>
                <a:gd name="T57" fmla="*/ 35 h 315"/>
                <a:gd name="T58" fmla="*/ 46 w 324"/>
                <a:gd name="T59" fmla="*/ 64 h 315"/>
                <a:gd name="T60" fmla="*/ 23 w 324"/>
                <a:gd name="T61" fmla="*/ 100 h 315"/>
                <a:gd name="T62" fmla="*/ 12 w 324"/>
                <a:gd name="T63" fmla="*/ 142 h 315"/>
                <a:gd name="T64" fmla="*/ 14 w 324"/>
                <a:gd name="T65" fmla="*/ 187 h 315"/>
                <a:gd name="T66" fmla="*/ 30 w 324"/>
                <a:gd name="T67" fmla="*/ 227 h 315"/>
                <a:gd name="T68" fmla="*/ 55 w 324"/>
                <a:gd name="T69" fmla="*/ 261 h 315"/>
                <a:gd name="T70" fmla="*/ 90 w 324"/>
                <a:gd name="T71" fmla="*/ 286 h 315"/>
                <a:gd name="T72" fmla="*/ 131 w 324"/>
                <a:gd name="T73" fmla="*/ 301 h 315"/>
                <a:gd name="T74" fmla="*/ 177 w 324"/>
                <a:gd name="T75" fmla="*/ 304 h 315"/>
                <a:gd name="T76" fmla="*/ 220 w 324"/>
                <a:gd name="T77" fmla="*/ 293 h 315"/>
                <a:gd name="T78" fmla="*/ 258 w 324"/>
                <a:gd name="T79" fmla="*/ 271 h 315"/>
                <a:gd name="T80" fmla="*/ 287 w 324"/>
                <a:gd name="T81" fmla="*/ 240 h 315"/>
                <a:gd name="T82" fmla="*/ 306 w 324"/>
                <a:gd name="T83" fmla="*/ 201 h 315"/>
                <a:gd name="T84" fmla="*/ 313 w 324"/>
                <a:gd name="T85" fmla="*/ 158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24" h="315">
                  <a:moveTo>
                    <a:pt x="324" y="157"/>
                  </a:moveTo>
                  <a:lnTo>
                    <a:pt x="323" y="173"/>
                  </a:lnTo>
                  <a:lnTo>
                    <a:pt x="320" y="189"/>
                  </a:lnTo>
                  <a:lnTo>
                    <a:pt x="317" y="204"/>
                  </a:lnTo>
                  <a:lnTo>
                    <a:pt x="311" y="218"/>
                  </a:lnTo>
                  <a:lnTo>
                    <a:pt x="304" y="232"/>
                  </a:lnTo>
                  <a:lnTo>
                    <a:pt x="296" y="245"/>
                  </a:lnTo>
                  <a:lnTo>
                    <a:pt x="287" y="257"/>
                  </a:lnTo>
                  <a:lnTo>
                    <a:pt x="277" y="269"/>
                  </a:lnTo>
                  <a:lnTo>
                    <a:pt x="265" y="279"/>
                  </a:lnTo>
                  <a:lnTo>
                    <a:pt x="253" y="288"/>
                  </a:lnTo>
                  <a:lnTo>
                    <a:pt x="239" y="296"/>
                  </a:lnTo>
                  <a:lnTo>
                    <a:pt x="225" y="303"/>
                  </a:lnTo>
                  <a:lnTo>
                    <a:pt x="210" y="308"/>
                  </a:lnTo>
                  <a:lnTo>
                    <a:pt x="195" y="312"/>
                  </a:lnTo>
                  <a:lnTo>
                    <a:pt x="179" y="314"/>
                  </a:lnTo>
                  <a:lnTo>
                    <a:pt x="162" y="315"/>
                  </a:lnTo>
                  <a:lnTo>
                    <a:pt x="146" y="314"/>
                  </a:lnTo>
                  <a:lnTo>
                    <a:pt x="130" y="312"/>
                  </a:lnTo>
                  <a:lnTo>
                    <a:pt x="114" y="308"/>
                  </a:lnTo>
                  <a:lnTo>
                    <a:pt x="99" y="303"/>
                  </a:lnTo>
                  <a:lnTo>
                    <a:pt x="85" y="296"/>
                  </a:lnTo>
                  <a:lnTo>
                    <a:pt x="72" y="288"/>
                  </a:lnTo>
                  <a:lnTo>
                    <a:pt x="59" y="279"/>
                  </a:lnTo>
                  <a:lnTo>
                    <a:pt x="48" y="269"/>
                  </a:lnTo>
                  <a:lnTo>
                    <a:pt x="37" y="258"/>
                  </a:lnTo>
                  <a:lnTo>
                    <a:pt x="28" y="246"/>
                  </a:lnTo>
                  <a:lnTo>
                    <a:pt x="20" y="233"/>
                  </a:lnTo>
                  <a:lnTo>
                    <a:pt x="13" y="219"/>
                  </a:lnTo>
                  <a:lnTo>
                    <a:pt x="8" y="205"/>
                  </a:lnTo>
                  <a:lnTo>
                    <a:pt x="4" y="189"/>
                  </a:lnTo>
                  <a:lnTo>
                    <a:pt x="1" y="174"/>
                  </a:lnTo>
                  <a:lnTo>
                    <a:pt x="0" y="158"/>
                  </a:lnTo>
                  <a:lnTo>
                    <a:pt x="1" y="141"/>
                  </a:lnTo>
                  <a:lnTo>
                    <a:pt x="4" y="126"/>
                  </a:lnTo>
                  <a:lnTo>
                    <a:pt x="8" y="111"/>
                  </a:lnTo>
                  <a:lnTo>
                    <a:pt x="13" y="96"/>
                  </a:lnTo>
                  <a:lnTo>
                    <a:pt x="20" y="82"/>
                  </a:lnTo>
                  <a:lnTo>
                    <a:pt x="28" y="69"/>
                  </a:lnTo>
                  <a:lnTo>
                    <a:pt x="37" y="57"/>
                  </a:lnTo>
                  <a:lnTo>
                    <a:pt x="48" y="46"/>
                  </a:lnTo>
                  <a:lnTo>
                    <a:pt x="59" y="36"/>
                  </a:lnTo>
                  <a:lnTo>
                    <a:pt x="71" y="27"/>
                  </a:lnTo>
                  <a:lnTo>
                    <a:pt x="85" y="19"/>
                  </a:lnTo>
                  <a:lnTo>
                    <a:pt x="99" y="12"/>
                  </a:lnTo>
                  <a:lnTo>
                    <a:pt x="114" y="7"/>
                  </a:lnTo>
                  <a:lnTo>
                    <a:pt x="129" y="3"/>
                  </a:lnTo>
                  <a:lnTo>
                    <a:pt x="145" y="0"/>
                  </a:lnTo>
                  <a:lnTo>
                    <a:pt x="162" y="0"/>
                  </a:lnTo>
                  <a:lnTo>
                    <a:pt x="178" y="0"/>
                  </a:lnTo>
                  <a:lnTo>
                    <a:pt x="194" y="3"/>
                  </a:lnTo>
                  <a:lnTo>
                    <a:pt x="210" y="7"/>
                  </a:lnTo>
                  <a:lnTo>
                    <a:pt x="225" y="12"/>
                  </a:lnTo>
                  <a:lnTo>
                    <a:pt x="239" y="18"/>
                  </a:lnTo>
                  <a:lnTo>
                    <a:pt x="252" y="26"/>
                  </a:lnTo>
                  <a:lnTo>
                    <a:pt x="265" y="35"/>
                  </a:lnTo>
                  <a:lnTo>
                    <a:pt x="276" y="46"/>
                  </a:lnTo>
                  <a:lnTo>
                    <a:pt x="287" y="57"/>
                  </a:lnTo>
                  <a:lnTo>
                    <a:pt x="296" y="69"/>
                  </a:lnTo>
                  <a:lnTo>
                    <a:pt x="304" y="82"/>
                  </a:lnTo>
                  <a:lnTo>
                    <a:pt x="311" y="96"/>
                  </a:lnTo>
                  <a:lnTo>
                    <a:pt x="316" y="110"/>
                  </a:lnTo>
                  <a:lnTo>
                    <a:pt x="320" y="125"/>
                  </a:lnTo>
                  <a:lnTo>
                    <a:pt x="323" y="141"/>
                  </a:lnTo>
                  <a:lnTo>
                    <a:pt x="324" y="157"/>
                  </a:lnTo>
                  <a:close/>
                  <a:moveTo>
                    <a:pt x="312" y="143"/>
                  </a:moveTo>
                  <a:lnTo>
                    <a:pt x="310" y="128"/>
                  </a:lnTo>
                  <a:lnTo>
                    <a:pt x="306" y="114"/>
                  </a:lnTo>
                  <a:lnTo>
                    <a:pt x="301" y="100"/>
                  </a:lnTo>
                  <a:lnTo>
                    <a:pt x="295" y="88"/>
                  </a:lnTo>
                  <a:lnTo>
                    <a:pt x="287" y="75"/>
                  </a:lnTo>
                  <a:lnTo>
                    <a:pt x="278" y="64"/>
                  </a:lnTo>
                  <a:lnTo>
                    <a:pt x="269" y="54"/>
                  </a:lnTo>
                  <a:lnTo>
                    <a:pt x="258" y="44"/>
                  </a:lnTo>
                  <a:lnTo>
                    <a:pt x="246" y="36"/>
                  </a:lnTo>
                  <a:lnTo>
                    <a:pt x="234" y="28"/>
                  </a:lnTo>
                  <a:lnTo>
                    <a:pt x="221" y="22"/>
                  </a:lnTo>
                  <a:lnTo>
                    <a:pt x="207" y="17"/>
                  </a:lnTo>
                  <a:lnTo>
                    <a:pt x="193" y="13"/>
                  </a:lnTo>
                  <a:lnTo>
                    <a:pt x="178" y="11"/>
                  </a:lnTo>
                  <a:lnTo>
                    <a:pt x="162" y="10"/>
                  </a:lnTo>
                  <a:lnTo>
                    <a:pt x="147" y="11"/>
                  </a:lnTo>
                  <a:lnTo>
                    <a:pt x="132" y="13"/>
                  </a:lnTo>
                  <a:lnTo>
                    <a:pt x="118" y="17"/>
                  </a:lnTo>
                  <a:lnTo>
                    <a:pt x="104" y="22"/>
                  </a:lnTo>
                  <a:lnTo>
                    <a:pt x="91" y="28"/>
                  </a:lnTo>
                  <a:lnTo>
                    <a:pt x="78" y="35"/>
                  </a:lnTo>
                  <a:lnTo>
                    <a:pt x="66" y="44"/>
                  </a:lnTo>
                  <a:lnTo>
                    <a:pt x="56" y="53"/>
                  </a:lnTo>
                  <a:lnTo>
                    <a:pt x="46" y="64"/>
                  </a:lnTo>
                  <a:lnTo>
                    <a:pt x="37" y="75"/>
                  </a:lnTo>
                  <a:lnTo>
                    <a:pt x="30" y="87"/>
                  </a:lnTo>
                  <a:lnTo>
                    <a:pt x="23" y="100"/>
                  </a:lnTo>
                  <a:lnTo>
                    <a:pt x="18" y="113"/>
                  </a:lnTo>
                  <a:lnTo>
                    <a:pt x="15" y="127"/>
                  </a:lnTo>
                  <a:lnTo>
                    <a:pt x="12" y="142"/>
                  </a:lnTo>
                  <a:lnTo>
                    <a:pt x="11" y="157"/>
                  </a:lnTo>
                  <a:lnTo>
                    <a:pt x="12" y="172"/>
                  </a:lnTo>
                  <a:lnTo>
                    <a:pt x="14" y="187"/>
                  </a:lnTo>
                  <a:lnTo>
                    <a:pt x="18" y="201"/>
                  </a:lnTo>
                  <a:lnTo>
                    <a:pt x="23" y="214"/>
                  </a:lnTo>
                  <a:lnTo>
                    <a:pt x="30" y="227"/>
                  </a:lnTo>
                  <a:lnTo>
                    <a:pt x="37" y="239"/>
                  </a:lnTo>
                  <a:lnTo>
                    <a:pt x="46" y="251"/>
                  </a:lnTo>
                  <a:lnTo>
                    <a:pt x="55" y="261"/>
                  </a:lnTo>
                  <a:lnTo>
                    <a:pt x="66" y="271"/>
                  </a:lnTo>
                  <a:lnTo>
                    <a:pt x="78" y="279"/>
                  </a:lnTo>
                  <a:lnTo>
                    <a:pt x="90" y="286"/>
                  </a:lnTo>
                  <a:lnTo>
                    <a:pt x="103" y="293"/>
                  </a:lnTo>
                  <a:lnTo>
                    <a:pt x="117" y="298"/>
                  </a:lnTo>
                  <a:lnTo>
                    <a:pt x="131" y="301"/>
                  </a:lnTo>
                  <a:lnTo>
                    <a:pt x="146" y="304"/>
                  </a:lnTo>
                  <a:lnTo>
                    <a:pt x="162" y="304"/>
                  </a:lnTo>
                  <a:lnTo>
                    <a:pt x="177" y="304"/>
                  </a:lnTo>
                  <a:lnTo>
                    <a:pt x="192" y="301"/>
                  </a:lnTo>
                  <a:lnTo>
                    <a:pt x="207" y="298"/>
                  </a:lnTo>
                  <a:lnTo>
                    <a:pt x="220" y="293"/>
                  </a:lnTo>
                  <a:lnTo>
                    <a:pt x="233" y="287"/>
                  </a:lnTo>
                  <a:lnTo>
                    <a:pt x="246" y="279"/>
                  </a:lnTo>
                  <a:lnTo>
                    <a:pt x="258" y="271"/>
                  </a:lnTo>
                  <a:lnTo>
                    <a:pt x="268" y="261"/>
                  </a:lnTo>
                  <a:lnTo>
                    <a:pt x="278" y="251"/>
                  </a:lnTo>
                  <a:lnTo>
                    <a:pt x="287" y="240"/>
                  </a:lnTo>
                  <a:lnTo>
                    <a:pt x="294" y="228"/>
                  </a:lnTo>
                  <a:lnTo>
                    <a:pt x="301" y="215"/>
                  </a:lnTo>
                  <a:lnTo>
                    <a:pt x="306" y="201"/>
                  </a:lnTo>
                  <a:lnTo>
                    <a:pt x="309" y="187"/>
                  </a:lnTo>
                  <a:lnTo>
                    <a:pt x="312" y="173"/>
                  </a:lnTo>
                  <a:lnTo>
                    <a:pt x="313" y="158"/>
                  </a:lnTo>
                  <a:lnTo>
                    <a:pt x="312" y="143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94" name="Freeform 527"/>
            <p:cNvSpPr>
              <a:spLocks noEditPoints="1"/>
            </p:cNvSpPr>
            <p:nvPr/>
          </p:nvSpPr>
          <p:spPr bwMode="auto">
            <a:xfrm>
              <a:off x="4724" y="1629"/>
              <a:ext cx="254" cy="248"/>
            </a:xfrm>
            <a:custGeom>
              <a:avLst/>
              <a:gdLst>
                <a:gd name="T0" fmla="*/ 252 w 254"/>
                <a:gd name="T1" fmla="*/ 149 h 248"/>
                <a:gd name="T2" fmla="*/ 239 w 254"/>
                <a:gd name="T3" fmla="*/ 183 h 248"/>
                <a:gd name="T4" fmla="*/ 217 w 254"/>
                <a:gd name="T5" fmla="*/ 212 h 248"/>
                <a:gd name="T6" fmla="*/ 188 w 254"/>
                <a:gd name="T7" fmla="*/ 233 h 248"/>
                <a:gd name="T8" fmla="*/ 153 w 254"/>
                <a:gd name="T9" fmla="*/ 246 h 248"/>
                <a:gd name="T10" fmla="*/ 114 w 254"/>
                <a:gd name="T11" fmla="*/ 248 h 248"/>
                <a:gd name="T12" fmla="*/ 78 w 254"/>
                <a:gd name="T13" fmla="*/ 239 h 248"/>
                <a:gd name="T14" fmla="*/ 46 w 254"/>
                <a:gd name="T15" fmla="*/ 220 h 248"/>
                <a:gd name="T16" fmla="*/ 22 w 254"/>
                <a:gd name="T17" fmla="*/ 194 h 248"/>
                <a:gd name="T18" fmla="*/ 6 w 254"/>
                <a:gd name="T19" fmla="*/ 161 h 248"/>
                <a:gd name="T20" fmla="*/ 0 w 254"/>
                <a:gd name="T21" fmla="*/ 124 h 248"/>
                <a:gd name="T22" fmla="*/ 5 w 254"/>
                <a:gd name="T23" fmla="*/ 87 h 248"/>
                <a:gd name="T24" fmla="*/ 22 w 254"/>
                <a:gd name="T25" fmla="*/ 55 h 248"/>
                <a:gd name="T26" fmla="*/ 46 w 254"/>
                <a:gd name="T27" fmla="*/ 28 h 248"/>
                <a:gd name="T28" fmla="*/ 77 w 254"/>
                <a:gd name="T29" fmla="*/ 10 h 248"/>
                <a:gd name="T30" fmla="*/ 114 w 254"/>
                <a:gd name="T31" fmla="*/ 0 h 248"/>
                <a:gd name="T32" fmla="*/ 153 w 254"/>
                <a:gd name="T33" fmla="*/ 2 h 248"/>
                <a:gd name="T34" fmla="*/ 188 w 254"/>
                <a:gd name="T35" fmla="*/ 15 h 248"/>
                <a:gd name="T36" fmla="*/ 217 w 254"/>
                <a:gd name="T37" fmla="*/ 36 h 248"/>
                <a:gd name="T38" fmla="*/ 239 w 254"/>
                <a:gd name="T39" fmla="*/ 65 h 248"/>
                <a:gd name="T40" fmla="*/ 252 w 254"/>
                <a:gd name="T41" fmla="*/ 99 h 248"/>
                <a:gd name="T42" fmla="*/ 243 w 254"/>
                <a:gd name="T43" fmla="*/ 113 h 248"/>
                <a:gd name="T44" fmla="*/ 234 w 254"/>
                <a:gd name="T45" fmla="*/ 80 h 248"/>
                <a:gd name="T46" fmla="*/ 217 w 254"/>
                <a:gd name="T47" fmla="*/ 52 h 248"/>
                <a:gd name="T48" fmla="*/ 192 w 254"/>
                <a:gd name="T49" fmla="*/ 30 h 248"/>
                <a:gd name="T50" fmla="*/ 162 w 254"/>
                <a:gd name="T51" fmla="*/ 16 h 248"/>
                <a:gd name="T52" fmla="*/ 127 w 254"/>
                <a:gd name="T53" fmla="*/ 11 h 248"/>
                <a:gd name="T54" fmla="*/ 93 w 254"/>
                <a:gd name="T55" fmla="*/ 16 h 248"/>
                <a:gd name="T56" fmla="*/ 62 w 254"/>
                <a:gd name="T57" fmla="*/ 30 h 248"/>
                <a:gd name="T58" fmla="*/ 38 w 254"/>
                <a:gd name="T59" fmla="*/ 52 h 248"/>
                <a:gd name="T60" fmla="*/ 20 w 254"/>
                <a:gd name="T61" fmla="*/ 80 h 248"/>
                <a:gd name="T62" fmla="*/ 12 w 254"/>
                <a:gd name="T63" fmla="*/ 112 h 248"/>
                <a:gd name="T64" fmla="*/ 13 w 254"/>
                <a:gd name="T65" fmla="*/ 147 h 248"/>
                <a:gd name="T66" fmla="*/ 25 w 254"/>
                <a:gd name="T67" fmla="*/ 178 h 248"/>
                <a:gd name="T68" fmla="*/ 45 w 254"/>
                <a:gd name="T69" fmla="*/ 204 h 248"/>
                <a:gd name="T70" fmla="*/ 71 w 254"/>
                <a:gd name="T71" fmla="*/ 224 h 248"/>
                <a:gd name="T72" fmla="*/ 103 w 254"/>
                <a:gd name="T73" fmla="*/ 235 h 248"/>
                <a:gd name="T74" fmla="*/ 139 w 254"/>
                <a:gd name="T75" fmla="*/ 237 h 248"/>
                <a:gd name="T76" fmla="*/ 172 w 254"/>
                <a:gd name="T77" fmla="*/ 229 h 248"/>
                <a:gd name="T78" fmla="*/ 201 w 254"/>
                <a:gd name="T79" fmla="*/ 212 h 248"/>
                <a:gd name="T80" fmla="*/ 223 w 254"/>
                <a:gd name="T81" fmla="*/ 188 h 248"/>
                <a:gd name="T82" fmla="*/ 238 w 254"/>
                <a:gd name="T83" fmla="*/ 158 h 248"/>
                <a:gd name="T84" fmla="*/ 243 w 254"/>
                <a:gd name="T85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54" h="248">
                  <a:moveTo>
                    <a:pt x="254" y="124"/>
                  </a:moveTo>
                  <a:lnTo>
                    <a:pt x="254" y="136"/>
                  </a:lnTo>
                  <a:lnTo>
                    <a:pt x="252" y="149"/>
                  </a:lnTo>
                  <a:lnTo>
                    <a:pt x="249" y="161"/>
                  </a:lnTo>
                  <a:lnTo>
                    <a:pt x="245" y="172"/>
                  </a:lnTo>
                  <a:lnTo>
                    <a:pt x="239" y="183"/>
                  </a:lnTo>
                  <a:lnTo>
                    <a:pt x="233" y="193"/>
                  </a:lnTo>
                  <a:lnTo>
                    <a:pt x="226" y="203"/>
                  </a:lnTo>
                  <a:lnTo>
                    <a:pt x="217" y="212"/>
                  </a:lnTo>
                  <a:lnTo>
                    <a:pt x="208" y="220"/>
                  </a:lnTo>
                  <a:lnTo>
                    <a:pt x="198" y="227"/>
                  </a:lnTo>
                  <a:lnTo>
                    <a:pt x="188" y="233"/>
                  </a:lnTo>
                  <a:lnTo>
                    <a:pt x="177" y="239"/>
                  </a:lnTo>
                  <a:lnTo>
                    <a:pt x="165" y="243"/>
                  </a:lnTo>
                  <a:lnTo>
                    <a:pt x="153" y="246"/>
                  </a:lnTo>
                  <a:lnTo>
                    <a:pt x="141" y="248"/>
                  </a:lnTo>
                  <a:lnTo>
                    <a:pt x="127" y="248"/>
                  </a:lnTo>
                  <a:lnTo>
                    <a:pt x="114" y="248"/>
                  </a:lnTo>
                  <a:lnTo>
                    <a:pt x="102" y="246"/>
                  </a:lnTo>
                  <a:lnTo>
                    <a:pt x="90" y="243"/>
                  </a:lnTo>
                  <a:lnTo>
                    <a:pt x="78" y="239"/>
                  </a:lnTo>
                  <a:lnTo>
                    <a:pt x="67" y="234"/>
                  </a:lnTo>
                  <a:lnTo>
                    <a:pt x="56" y="227"/>
                  </a:lnTo>
                  <a:lnTo>
                    <a:pt x="46" y="220"/>
                  </a:lnTo>
                  <a:lnTo>
                    <a:pt x="37" y="212"/>
                  </a:lnTo>
                  <a:lnTo>
                    <a:pt x="29" y="203"/>
                  </a:lnTo>
                  <a:lnTo>
                    <a:pt x="22" y="194"/>
                  </a:lnTo>
                  <a:lnTo>
                    <a:pt x="15" y="184"/>
                  </a:lnTo>
                  <a:lnTo>
                    <a:pt x="10" y="173"/>
                  </a:lnTo>
                  <a:lnTo>
                    <a:pt x="6" y="161"/>
                  </a:lnTo>
                  <a:lnTo>
                    <a:pt x="3" y="149"/>
                  </a:lnTo>
                  <a:lnTo>
                    <a:pt x="0" y="137"/>
                  </a:lnTo>
                  <a:lnTo>
                    <a:pt x="0" y="124"/>
                  </a:lnTo>
                  <a:lnTo>
                    <a:pt x="0" y="112"/>
                  </a:lnTo>
                  <a:lnTo>
                    <a:pt x="2" y="99"/>
                  </a:lnTo>
                  <a:lnTo>
                    <a:pt x="5" y="87"/>
                  </a:lnTo>
                  <a:lnTo>
                    <a:pt x="10" y="76"/>
                  </a:lnTo>
                  <a:lnTo>
                    <a:pt x="15" y="65"/>
                  </a:lnTo>
                  <a:lnTo>
                    <a:pt x="22" y="55"/>
                  </a:lnTo>
                  <a:lnTo>
                    <a:pt x="29" y="45"/>
                  </a:lnTo>
                  <a:lnTo>
                    <a:pt x="37" y="36"/>
                  </a:lnTo>
                  <a:lnTo>
                    <a:pt x="46" y="28"/>
                  </a:lnTo>
                  <a:lnTo>
                    <a:pt x="56" y="21"/>
                  </a:lnTo>
                  <a:lnTo>
                    <a:pt x="66" y="15"/>
                  </a:lnTo>
                  <a:lnTo>
                    <a:pt x="77" y="10"/>
                  </a:lnTo>
                  <a:lnTo>
                    <a:pt x="89" y="5"/>
                  </a:lnTo>
                  <a:lnTo>
                    <a:pt x="101" y="2"/>
                  </a:lnTo>
                  <a:lnTo>
                    <a:pt x="114" y="0"/>
                  </a:lnTo>
                  <a:lnTo>
                    <a:pt x="127" y="0"/>
                  </a:lnTo>
                  <a:lnTo>
                    <a:pt x="140" y="0"/>
                  </a:lnTo>
                  <a:lnTo>
                    <a:pt x="153" y="2"/>
                  </a:lnTo>
                  <a:lnTo>
                    <a:pt x="165" y="5"/>
                  </a:lnTo>
                  <a:lnTo>
                    <a:pt x="176" y="10"/>
                  </a:lnTo>
                  <a:lnTo>
                    <a:pt x="188" y="15"/>
                  </a:lnTo>
                  <a:lnTo>
                    <a:pt x="198" y="21"/>
                  </a:lnTo>
                  <a:lnTo>
                    <a:pt x="208" y="28"/>
                  </a:lnTo>
                  <a:lnTo>
                    <a:pt x="217" y="36"/>
                  </a:lnTo>
                  <a:lnTo>
                    <a:pt x="225" y="45"/>
                  </a:lnTo>
                  <a:lnTo>
                    <a:pt x="233" y="54"/>
                  </a:lnTo>
                  <a:lnTo>
                    <a:pt x="239" y="65"/>
                  </a:lnTo>
                  <a:lnTo>
                    <a:pt x="244" y="76"/>
                  </a:lnTo>
                  <a:lnTo>
                    <a:pt x="249" y="87"/>
                  </a:lnTo>
                  <a:lnTo>
                    <a:pt x="252" y="99"/>
                  </a:lnTo>
                  <a:lnTo>
                    <a:pt x="254" y="111"/>
                  </a:lnTo>
                  <a:lnTo>
                    <a:pt x="254" y="124"/>
                  </a:lnTo>
                  <a:close/>
                  <a:moveTo>
                    <a:pt x="243" y="113"/>
                  </a:moveTo>
                  <a:lnTo>
                    <a:pt x="241" y="101"/>
                  </a:lnTo>
                  <a:lnTo>
                    <a:pt x="238" y="91"/>
                  </a:lnTo>
                  <a:lnTo>
                    <a:pt x="234" y="80"/>
                  </a:lnTo>
                  <a:lnTo>
                    <a:pt x="229" y="70"/>
                  </a:lnTo>
                  <a:lnTo>
                    <a:pt x="224" y="61"/>
                  </a:lnTo>
                  <a:lnTo>
                    <a:pt x="217" y="52"/>
                  </a:lnTo>
                  <a:lnTo>
                    <a:pt x="210" y="44"/>
                  </a:lnTo>
                  <a:lnTo>
                    <a:pt x="201" y="37"/>
                  </a:lnTo>
                  <a:lnTo>
                    <a:pt x="192" y="30"/>
                  </a:lnTo>
                  <a:lnTo>
                    <a:pt x="183" y="24"/>
                  </a:lnTo>
                  <a:lnTo>
                    <a:pt x="173" y="20"/>
                  </a:lnTo>
                  <a:lnTo>
                    <a:pt x="162" y="16"/>
                  </a:lnTo>
                  <a:lnTo>
                    <a:pt x="151" y="13"/>
                  </a:lnTo>
                  <a:lnTo>
                    <a:pt x="139" y="11"/>
                  </a:lnTo>
                  <a:lnTo>
                    <a:pt x="127" y="11"/>
                  </a:lnTo>
                  <a:lnTo>
                    <a:pt x="116" y="11"/>
                  </a:lnTo>
                  <a:lnTo>
                    <a:pt x="104" y="13"/>
                  </a:lnTo>
                  <a:lnTo>
                    <a:pt x="93" y="16"/>
                  </a:lnTo>
                  <a:lnTo>
                    <a:pt x="82" y="19"/>
                  </a:lnTo>
                  <a:lnTo>
                    <a:pt x="72" y="24"/>
                  </a:lnTo>
                  <a:lnTo>
                    <a:pt x="62" y="30"/>
                  </a:lnTo>
                  <a:lnTo>
                    <a:pt x="53" y="36"/>
                  </a:lnTo>
                  <a:lnTo>
                    <a:pt x="45" y="44"/>
                  </a:lnTo>
                  <a:lnTo>
                    <a:pt x="38" y="52"/>
                  </a:lnTo>
                  <a:lnTo>
                    <a:pt x="31" y="60"/>
                  </a:lnTo>
                  <a:lnTo>
                    <a:pt x="25" y="70"/>
                  </a:lnTo>
                  <a:lnTo>
                    <a:pt x="20" y="80"/>
                  </a:lnTo>
                  <a:lnTo>
                    <a:pt x="16" y="90"/>
                  </a:lnTo>
                  <a:lnTo>
                    <a:pt x="13" y="101"/>
                  </a:lnTo>
                  <a:lnTo>
                    <a:pt x="12" y="112"/>
                  </a:lnTo>
                  <a:lnTo>
                    <a:pt x="11" y="124"/>
                  </a:lnTo>
                  <a:lnTo>
                    <a:pt x="12" y="135"/>
                  </a:lnTo>
                  <a:lnTo>
                    <a:pt x="13" y="147"/>
                  </a:lnTo>
                  <a:lnTo>
                    <a:pt x="16" y="158"/>
                  </a:lnTo>
                  <a:lnTo>
                    <a:pt x="20" y="168"/>
                  </a:lnTo>
                  <a:lnTo>
                    <a:pt x="25" y="178"/>
                  </a:lnTo>
                  <a:lnTo>
                    <a:pt x="31" y="187"/>
                  </a:lnTo>
                  <a:lnTo>
                    <a:pt x="37" y="196"/>
                  </a:lnTo>
                  <a:lnTo>
                    <a:pt x="45" y="204"/>
                  </a:lnTo>
                  <a:lnTo>
                    <a:pt x="53" y="211"/>
                  </a:lnTo>
                  <a:lnTo>
                    <a:pt x="62" y="218"/>
                  </a:lnTo>
                  <a:lnTo>
                    <a:pt x="71" y="224"/>
                  </a:lnTo>
                  <a:lnTo>
                    <a:pt x="82" y="229"/>
                  </a:lnTo>
                  <a:lnTo>
                    <a:pt x="92" y="232"/>
                  </a:lnTo>
                  <a:lnTo>
                    <a:pt x="103" y="235"/>
                  </a:lnTo>
                  <a:lnTo>
                    <a:pt x="115" y="237"/>
                  </a:lnTo>
                  <a:lnTo>
                    <a:pt x="127" y="238"/>
                  </a:lnTo>
                  <a:lnTo>
                    <a:pt x="139" y="237"/>
                  </a:lnTo>
                  <a:lnTo>
                    <a:pt x="150" y="235"/>
                  </a:lnTo>
                  <a:lnTo>
                    <a:pt x="161" y="232"/>
                  </a:lnTo>
                  <a:lnTo>
                    <a:pt x="172" y="229"/>
                  </a:lnTo>
                  <a:lnTo>
                    <a:pt x="182" y="224"/>
                  </a:lnTo>
                  <a:lnTo>
                    <a:pt x="192" y="218"/>
                  </a:lnTo>
                  <a:lnTo>
                    <a:pt x="201" y="212"/>
                  </a:lnTo>
                  <a:lnTo>
                    <a:pt x="209" y="205"/>
                  </a:lnTo>
                  <a:lnTo>
                    <a:pt x="217" y="197"/>
                  </a:lnTo>
                  <a:lnTo>
                    <a:pt x="223" y="188"/>
                  </a:lnTo>
                  <a:lnTo>
                    <a:pt x="229" y="178"/>
                  </a:lnTo>
                  <a:lnTo>
                    <a:pt x="234" y="168"/>
                  </a:lnTo>
                  <a:lnTo>
                    <a:pt x="238" y="158"/>
                  </a:lnTo>
                  <a:lnTo>
                    <a:pt x="241" y="147"/>
                  </a:lnTo>
                  <a:lnTo>
                    <a:pt x="243" y="136"/>
                  </a:lnTo>
                  <a:lnTo>
                    <a:pt x="243" y="124"/>
                  </a:lnTo>
                  <a:lnTo>
                    <a:pt x="243" y="113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95" name="Freeform 528"/>
            <p:cNvSpPr>
              <a:spLocks noEditPoints="1"/>
            </p:cNvSpPr>
            <p:nvPr/>
          </p:nvSpPr>
          <p:spPr bwMode="auto">
            <a:xfrm>
              <a:off x="4889" y="1527"/>
              <a:ext cx="138" cy="134"/>
            </a:xfrm>
            <a:custGeom>
              <a:avLst/>
              <a:gdLst>
                <a:gd name="T0" fmla="*/ 137 w 138"/>
                <a:gd name="T1" fmla="*/ 81 h 134"/>
                <a:gd name="T2" fmla="*/ 130 w 138"/>
                <a:gd name="T3" fmla="*/ 99 h 134"/>
                <a:gd name="T4" fmla="*/ 118 w 138"/>
                <a:gd name="T5" fmla="*/ 114 h 134"/>
                <a:gd name="T6" fmla="*/ 102 w 138"/>
                <a:gd name="T7" fmla="*/ 126 h 134"/>
                <a:gd name="T8" fmla="*/ 83 w 138"/>
                <a:gd name="T9" fmla="*/ 133 h 134"/>
                <a:gd name="T10" fmla="*/ 62 w 138"/>
                <a:gd name="T11" fmla="*/ 134 h 134"/>
                <a:gd name="T12" fmla="*/ 42 w 138"/>
                <a:gd name="T13" fmla="*/ 129 h 134"/>
                <a:gd name="T14" fmla="*/ 25 w 138"/>
                <a:gd name="T15" fmla="*/ 119 h 134"/>
                <a:gd name="T16" fmla="*/ 12 w 138"/>
                <a:gd name="T17" fmla="*/ 105 h 134"/>
                <a:gd name="T18" fmla="*/ 3 w 138"/>
                <a:gd name="T19" fmla="*/ 87 h 134"/>
                <a:gd name="T20" fmla="*/ 0 w 138"/>
                <a:gd name="T21" fmla="*/ 68 h 134"/>
                <a:gd name="T22" fmla="*/ 3 w 138"/>
                <a:gd name="T23" fmla="*/ 48 h 134"/>
                <a:gd name="T24" fmla="*/ 11 w 138"/>
                <a:gd name="T25" fmla="*/ 30 h 134"/>
                <a:gd name="T26" fmla="*/ 25 w 138"/>
                <a:gd name="T27" fmla="*/ 16 h 134"/>
                <a:gd name="T28" fmla="*/ 42 w 138"/>
                <a:gd name="T29" fmla="*/ 6 h 134"/>
                <a:gd name="T30" fmla="*/ 62 w 138"/>
                <a:gd name="T31" fmla="*/ 1 h 134"/>
                <a:gd name="T32" fmla="*/ 83 w 138"/>
                <a:gd name="T33" fmla="*/ 2 h 134"/>
                <a:gd name="T34" fmla="*/ 102 w 138"/>
                <a:gd name="T35" fmla="*/ 8 h 134"/>
                <a:gd name="T36" fmla="*/ 118 w 138"/>
                <a:gd name="T37" fmla="*/ 20 h 134"/>
                <a:gd name="T38" fmla="*/ 130 w 138"/>
                <a:gd name="T39" fmla="*/ 35 h 134"/>
                <a:gd name="T40" fmla="*/ 137 w 138"/>
                <a:gd name="T41" fmla="*/ 54 h 134"/>
                <a:gd name="T42" fmla="*/ 127 w 138"/>
                <a:gd name="T43" fmla="*/ 62 h 134"/>
                <a:gd name="T44" fmla="*/ 123 w 138"/>
                <a:gd name="T45" fmla="*/ 46 h 134"/>
                <a:gd name="T46" fmla="*/ 114 w 138"/>
                <a:gd name="T47" fmla="*/ 32 h 134"/>
                <a:gd name="T48" fmla="*/ 102 w 138"/>
                <a:gd name="T49" fmla="*/ 21 h 134"/>
                <a:gd name="T50" fmla="*/ 87 w 138"/>
                <a:gd name="T51" fmla="*/ 14 h 134"/>
                <a:gd name="T52" fmla="*/ 69 w 138"/>
                <a:gd name="T53" fmla="*/ 11 h 134"/>
                <a:gd name="T54" fmla="*/ 52 w 138"/>
                <a:gd name="T55" fmla="*/ 13 h 134"/>
                <a:gd name="T56" fmla="*/ 37 w 138"/>
                <a:gd name="T57" fmla="*/ 21 h 134"/>
                <a:gd name="T58" fmla="*/ 24 w 138"/>
                <a:gd name="T59" fmla="*/ 31 h 134"/>
                <a:gd name="T60" fmla="*/ 16 w 138"/>
                <a:gd name="T61" fmla="*/ 45 h 134"/>
                <a:gd name="T62" fmla="*/ 11 w 138"/>
                <a:gd name="T63" fmla="*/ 61 h 134"/>
                <a:gd name="T64" fmla="*/ 12 w 138"/>
                <a:gd name="T65" fmla="*/ 78 h 134"/>
                <a:gd name="T66" fmla="*/ 18 w 138"/>
                <a:gd name="T67" fmla="*/ 94 h 134"/>
                <a:gd name="T68" fmla="*/ 28 w 138"/>
                <a:gd name="T69" fmla="*/ 107 h 134"/>
                <a:gd name="T70" fmla="*/ 41 w 138"/>
                <a:gd name="T71" fmla="*/ 116 h 134"/>
                <a:gd name="T72" fmla="*/ 57 w 138"/>
                <a:gd name="T73" fmla="*/ 122 h 134"/>
                <a:gd name="T74" fmla="*/ 75 w 138"/>
                <a:gd name="T75" fmla="*/ 123 h 134"/>
                <a:gd name="T76" fmla="*/ 91 w 138"/>
                <a:gd name="T77" fmla="*/ 119 h 134"/>
                <a:gd name="T78" fmla="*/ 106 w 138"/>
                <a:gd name="T79" fmla="*/ 111 h 134"/>
                <a:gd name="T80" fmla="*/ 117 w 138"/>
                <a:gd name="T81" fmla="*/ 99 h 134"/>
                <a:gd name="T82" fmla="*/ 124 w 138"/>
                <a:gd name="T83" fmla="*/ 84 h 134"/>
                <a:gd name="T84" fmla="*/ 127 w 138"/>
                <a:gd name="T85" fmla="*/ 6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8" h="134">
                  <a:moveTo>
                    <a:pt x="138" y="67"/>
                  </a:moveTo>
                  <a:lnTo>
                    <a:pt x="138" y="74"/>
                  </a:lnTo>
                  <a:lnTo>
                    <a:pt x="137" y="81"/>
                  </a:lnTo>
                  <a:lnTo>
                    <a:pt x="135" y="87"/>
                  </a:lnTo>
                  <a:lnTo>
                    <a:pt x="133" y="93"/>
                  </a:lnTo>
                  <a:lnTo>
                    <a:pt x="130" y="99"/>
                  </a:lnTo>
                  <a:lnTo>
                    <a:pt x="126" y="104"/>
                  </a:lnTo>
                  <a:lnTo>
                    <a:pt x="122" y="110"/>
                  </a:lnTo>
                  <a:lnTo>
                    <a:pt x="118" y="114"/>
                  </a:lnTo>
                  <a:lnTo>
                    <a:pt x="113" y="119"/>
                  </a:lnTo>
                  <a:lnTo>
                    <a:pt x="108" y="123"/>
                  </a:lnTo>
                  <a:lnTo>
                    <a:pt x="102" y="126"/>
                  </a:lnTo>
                  <a:lnTo>
                    <a:pt x="96" y="129"/>
                  </a:lnTo>
                  <a:lnTo>
                    <a:pt x="90" y="131"/>
                  </a:lnTo>
                  <a:lnTo>
                    <a:pt x="83" y="133"/>
                  </a:lnTo>
                  <a:lnTo>
                    <a:pt x="76" y="134"/>
                  </a:lnTo>
                  <a:lnTo>
                    <a:pt x="69" y="134"/>
                  </a:lnTo>
                  <a:lnTo>
                    <a:pt x="62" y="134"/>
                  </a:lnTo>
                  <a:lnTo>
                    <a:pt x="55" y="133"/>
                  </a:lnTo>
                  <a:lnTo>
                    <a:pt x="49" y="131"/>
                  </a:lnTo>
                  <a:lnTo>
                    <a:pt x="42" y="129"/>
                  </a:lnTo>
                  <a:lnTo>
                    <a:pt x="36" y="126"/>
                  </a:lnTo>
                  <a:lnTo>
                    <a:pt x="31" y="123"/>
                  </a:lnTo>
                  <a:lnTo>
                    <a:pt x="25" y="119"/>
                  </a:lnTo>
                  <a:lnTo>
                    <a:pt x="20" y="115"/>
                  </a:lnTo>
                  <a:lnTo>
                    <a:pt x="16" y="110"/>
                  </a:lnTo>
                  <a:lnTo>
                    <a:pt x="12" y="105"/>
                  </a:lnTo>
                  <a:lnTo>
                    <a:pt x="8" y="99"/>
                  </a:lnTo>
                  <a:lnTo>
                    <a:pt x="5" y="94"/>
                  </a:lnTo>
                  <a:lnTo>
                    <a:pt x="3" y="87"/>
                  </a:lnTo>
                  <a:lnTo>
                    <a:pt x="1" y="81"/>
                  </a:lnTo>
                  <a:lnTo>
                    <a:pt x="0" y="74"/>
                  </a:lnTo>
                  <a:lnTo>
                    <a:pt x="0" y="68"/>
                  </a:lnTo>
                  <a:lnTo>
                    <a:pt x="0" y="61"/>
                  </a:lnTo>
                  <a:lnTo>
                    <a:pt x="1" y="54"/>
                  </a:lnTo>
                  <a:lnTo>
                    <a:pt x="3" y="48"/>
                  </a:lnTo>
                  <a:lnTo>
                    <a:pt x="5" y="41"/>
                  </a:lnTo>
                  <a:lnTo>
                    <a:pt x="8" y="36"/>
                  </a:lnTo>
                  <a:lnTo>
                    <a:pt x="11" y="30"/>
                  </a:lnTo>
                  <a:lnTo>
                    <a:pt x="16" y="25"/>
                  </a:lnTo>
                  <a:lnTo>
                    <a:pt x="20" y="20"/>
                  </a:lnTo>
                  <a:lnTo>
                    <a:pt x="25" y="16"/>
                  </a:lnTo>
                  <a:lnTo>
                    <a:pt x="30" y="12"/>
                  </a:lnTo>
                  <a:lnTo>
                    <a:pt x="36" y="8"/>
                  </a:lnTo>
                  <a:lnTo>
                    <a:pt x="42" y="6"/>
                  </a:lnTo>
                  <a:lnTo>
                    <a:pt x="48" y="3"/>
                  </a:lnTo>
                  <a:lnTo>
                    <a:pt x="55" y="2"/>
                  </a:lnTo>
                  <a:lnTo>
                    <a:pt x="62" y="1"/>
                  </a:lnTo>
                  <a:lnTo>
                    <a:pt x="69" y="0"/>
                  </a:lnTo>
                  <a:lnTo>
                    <a:pt x="76" y="1"/>
                  </a:lnTo>
                  <a:lnTo>
                    <a:pt x="83" y="2"/>
                  </a:lnTo>
                  <a:lnTo>
                    <a:pt x="89" y="3"/>
                  </a:lnTo>
                  <a:lnTo>
                    <a:pt x="96" y="5"/>
                  </a:lnTo>
                  <a:lnTo>
                    <a:pt x="102" y="8"/>
                  </a:lnTo>
                  <a:lnTo>
                    <a:pt x="108" y="12"/>
                  </a:lnTo>
                  <a:lnTo>
                    <a:pt x="113" y="15"/>
                  </a:lnTo>
                  <a:lnTo>
                    <a:pt x="118" y="20"/>
                  </a:lnTo>
                  <a:lnTo>
                    <a:pt x="122" y="25"/>
                  </a:lnTo>
                  <a:lnTo>
                    <a:pt x="126" y="30"/>
                  </a:lnTo>
                  <a:lnTo>
                    <a:pt x="130" y="35"/>
                  </a:lnTo>
                  <a:lnTo>
                    <a:pt x="133" y="41"/>
                  </a:lnTo>
                  <a:lnTo>
                    <a:pt x="135" y="47"/>
                  </a:lnTo>
                  <a:lnTo>
                    <a:pt x="137" y="54"/>
                  </a:lnTo>
                  <a:lnTo>
                    <a:pt x="138" y="60"/>
                  </a:lnTo>
                  <a:lnTo>
                    <a:pt x="138" y="67"/>
                  </a:lnTo>
                  <a:close/>
                  <a:moveTo>
                    <a:pt x="127" y="62"/>
                  </a:moveTo>
                  <a:lnTo>
                    <a:pt x="126" y="56"/>
                  </a:lnTo>
                  <a:lnTo>
                    <a:pt x="125" y="51"/>
                  </a:lnTo>
                  <a:lnTo>
                    <a:pt x="123" y="46"/>
                  </a:lnTo>
                  <a:lnTo>
                    <a:pt x="120" y="41"/>
                  </a:lnTo>
                  <a:lnTo>
                    <a:pt x="117" y="36"/>
                  </a:lnTo>
                  <a:lnTo>
                    <a:pt x="114" y="32"/>
                  </a:lnTo>
                  <a:lnTo>
                    <a:pt x="110" y="28"/>
                  </a:lnTo>
                  <a:lnTo>
                    <a:pt x="106" y="24"/>
                  </a:lnTo>
                  <a:lnTo>
                    <a:pt x="102" y="21"/>
                  </a:lnTo>
                  <a:lnTo>
                    <a:pt x="97" y="18"/>
                  </a:lnTo>
                  <a:lnTo>
                    <a:pt x="92" y="16"/>
                  </a:lnTo>
                  <a:lnTo>
                    <a:pt x="87" y="14"/>
                  </a:lnTo>
                  <a:lnTo>
                    <a:pt x="81" y="12"/>
                  </a:lnTo>
                  <a:lnTo>
                    <a:pt x="75" y="11"/>
                  </a:lnTo>
                  <a:lnTo>
                    <a:pt x="69" y="11"/>
                  </a:lnTo>
                  <a:lnTo>
                    <a:pt x="63" y="11"/>
                  </a:lnTo>
                  <a:lnTo>
                    <a:pt x="58" y="12"/>
                  </a:lnTo>
                  <a:lnTo>
                    <a:pt x="52" y="13"/>
                  </a:lnTo>
                  <a:lnTo>
                    <a:pt x="47" y="15"/>
                  </a:lnTo>
                  <a:lnTo>
                    <a:pt x="42" y="18"/>
                  </a:lnTo>
                  <a:lnTo>
                    <a:pt x="37" y="21"/>
                  </a:lnTo>
                  <a:lnTo>
                    <a:pt x="32" y="24"/>
                  </a:lnTo>
                  <a:lnTo>
                    <a:pt x="28" y="27"/>
                  </a:lnTo>
                  <a:lnTo>
                    <a:pt x="24" y="31"/>
                  </a:lnTo>
                  <a:lnTo>
                    <a:pt x="21" y="36"/>
                  </a:lnTo>
                  <a:lnTo>
                    <a:pt x="18" y="40"/>
                  </a:lnTo>
                  <a:lnTo>
                    <a:pt x="16" y="45"/>
                  </a:lnTo>
                  <a:lnTo>
                    <a:pt x="14" y="50"/>
                  </a:lnTo>
                  <a:lnTo>
                    <a:pt x="12" y="56"/>
                  </a:lnTo>
                  <a:lnTo>
                    <a:pt x="11" y="61"/>
                  </a:lnTo>
                  <a:lnTo>
                    <a:pt x="11" y="67"/>
                  </a:lnTo>
                  <a:lnTo>
                    <a:pt x="11" y="73"/>
                  </a:lnTo>
                  <a:lnTo>
                    <a:pt x="12" y="78"/>
                  </a:lnTo>
                  <a:lnTo>
                    <a:pt x="13" y="84"/>
                  </a:lnTo>
                  <a:lnTo>
                    <a:pt x="15" y="89"/>
                  </a:lnTo>
                  <a:lnTo>
                    <a:pt x="18" y="94"/>
                  </a:lnTo>
                  <a:lnTo>
                    <a:pt x="21" y="98"/>
                  </a:lnTo>
                  <a:lnTo>
                    <a:pt x="24" y="103"/>
                  </a:lnTo>
                  <a:lnTo>
                    <a:pt x="28" y="107"/>
                  </a:lnTo>
                  <a:lnTo>
                    <a:pt x="32" y="110"/>
                  </a:lnTo>
                  <a:lnTo>
                    <a:pt x="36" y="114"/>
                  </a:lnTo>
                  <a:lnTo>
                    <a:pt x="41" y="116"/>
                  </a:lnTo>
                  <a:lnTo>
                    <a:pt x="46" y="119"/>
                  </a:lnTo>
                  <a:lnTo>
                    <a:pt x="51" y="121"/>
                  </a:lnTo>
                  <a:lnTo>
                    <a:pt x="57" y="122"/>
                  </a:lnTo>
                  <a:lnTo>
                    <a:pt x="63" y="123"/>
                  </a:lnTo>
                  <a:lnTo>
                    <a:pt x="69" y="124"/>
                  </a:lnTo>
                  <a:lnTo>
                    <a:pt x="75" y="123"/>
                  </a:lnTo>
                  <a:lnTo>
                    <a:pt x="81" y="122"/>
                  </a:lnTo>
                  <a:lnTo>
                    <a:pt x="86" y="121"/>
                  </a:lnTo>
                  <a:lnTo>
                    <a:pt x="91" y="119"/>
                  </a:lnTo>
                  <a:lnTo>
                    <a:pt x="96" y="117"/>
                  </a:lnTo>
                  <a:lnTo>
                    <a:pt x="101" y="114"/>
                  </a:lnTo>
                  <a:lnTo>
                    <a:pt x="106" y="111"/>
                  </a:lnTo>
                  <a:lnTo>
                    <a:pt x="110" y="107"/>
                  </a:lnTo>
                  <a:lnTo>
                    <a:pt x="114" y="103"/>
                  </a:lnTo>
                  <a:lnTo>
                    <a:pt x="117" y="99"/>
                  </a:lnTo>
                  <a:lnTo>
                    <a:pt x="120" y="94"/>
                  </a:lnTo>
                  <a:lnTo>
                    <a:pt x="122" y="89"/>
                  </a:lnTo>
                  <a:lnTo>
                    <a:pt x="124" y="84"/>
                  </a:lnTo>
                  <a:lnTo>
                    <a:pt x="126" y="79"/>
                  </a:lnTo>
                  <a:lnTo>
                    <a:pt x="127" y="73"/>
                  </a:lnTo>
                  <a:lnTo>
                    <a:pt x="127" y="68"/>
                  </a:lnTo>
                  <a:lnTo>
                    <a:pt x="127" y="62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96" name="Freeform 529"/>
            <p:cNvSpPr>
              <a:spLocks noEditPoints="1"/>
            </p:cNvSpPr>
            <p:nvPr/>
          </p:nvSpPr>
          <p:spPr bwMode="auto">
            <a:xfrm>
              <a:off x="1104" y="3110"/>
              <a:ext cx="23" cy="22"/>
            </a:xfrm>
            <a:custGeom>
              <a:avLst/>
              <a:gdLst>
                <a:gd name="T0" fmla="*/ 167 w 169"/>
                <a:gd name="T1" fmla="*/ 89 h 161"/>
                <a:gd name="T2" fmla="*/ 157 w 169"/>
                <a:gd name="T3" fmla="*/ 120 h 161"/>
                <a:gd name="T4" fmla="*/ 136 w 169"/>
                <a:gd name="T5" fmla="*/ 143 h 161"/>
                <a:gd name="T6" fmla="*/ 108 w 169"/>
                <a:gd name="T7" fmla="*/ 157 h 161"/>
                <a:gd name="T8" fmla="*/ 78 w 169"/>
                <a:gd name="T9" fmla="*/ 160 h 161"/>
                <a:gd name="T10" fmla="*/ 47 w 169"/>
                <a:gd name="T11" fmla="*/ 152 h 161"/>
                <a:gd name="T12" fmla="*/ 21 w 169"/>
                <a:gd name="T13" fmla="*/ 133 h 161"/>
                <a:gd name="T14" fmla="*/ 5 w 169"/>
                <a:gd name="T15" fmla="*/ 105 h 161"/>
                <a:gd name="T16" fmla="*/ 1 w 169"/>
                <a:gd name="T17" fmla="*/ 72 h 161"/>
                <a:gd name="T18" fmla="*/ 12 w 169"/>
                <a:gd name="T19" fmla="*/ 41 h 161"/>
                <a:gd name="T20" fmla="*/ 32 w 169"/>
                <a:gd name="T21" fmla="*/ 19 h 161"/>
                <a:gd name="T22" fmla="*/ 61 w 169"/>
                <a:gd name="T23" fmla="*/ 4 h 161"/>
                <a:gd name="T24" fmla="*/ 91 w 169"/>
                <a:gd name="T25" fmla="*/ 1 h 161"/>
                <a:gd name="T26" fmla="*/ 123 w 169"/>
                <a:gd name="T27" fmla="*/ 10 h 161"/>
                <a:gd name="T28" fmla="*/ 147 w 169"/>
                <a:gd name="T29" fmla="*/ 28 h 161"/>
                <a:gd name="T30" fmla="*/ 164 w 169"/>
                <a:gd name="T31" fmla="*/ 56 h 161"/>
                <a:gd name="T32" fmla="*/ 86 w 169"/>
                <a:gd name="T33" fmla="*/ 74 h 161"/>
                <a:gd name="T34" fmla="*/ 84 w 169"/>
                <a:gd name="T35" fmla="*/ 77 h 161"/>
                <a:gd name="T36" fmla="*/ 80 w 169"/>
                <a:gd name="T37" fmla="*/ 77 h 161"/>
                <a:gd name="T38" fmla="*/ 78 w 169"/>
                <a:gd name="T39" fmla="*/ 80 h 161"/>
                <a:gd name="T40" fmla="*/ 74 w 169"/>
                <a:gd name="T41" fmla="*/ 83 h 161"/>
                <a:gd name="T42" fmla="*/ 75 w 169"/>
                <a:gd name="T43" fmla="*/ 86 h 161"/>
                <a:gd name="T44" fmla="*/ 76 w 169"/>
                <a:gd name="T45" fmla="*/ 89 h 161"/>
                <a:gd name="T46" fmla="*/ 79 w 169"/>
                <a:gd name="T47" fmla="*/ 89 h 161"/>
                <a:gd name="T48" fmla="*/ 83 w 169"/>
                <a:gd name="T49" fmla="*/ 87 h 161"/>
                <a:gd name="T50" fmla="*/ 86 w 169"/>
                <a:gd name="T51" fmla="*/ 85 h 161"/>
                <a:gd name="T52" fmla="*/ 88 w 169"/>
                <a:gd name="T53" fmla="*/ 83 h 161"/>
                <a:gd name="T54" fmla="*/ 91 w 169"/>
                <a:gd name="T55" fmla="*/ 81 h 161"/>
                <a:gd name="T56" fmla="*/ 95 w 169"/>
                <a:gd name="T57" fmla="*/ 78 h 161"/>
                <a:gd name="T58" fmla="*/ 95 w 169"/>
                <a:gd name="T59" fmla="*/ 75 h 161"/>
                <a:gd name="T60" fmla="*/ 93 w 169"/>
                <a:gd name="T61" fmla="*/ 72 h 161"/>
                <a:gd name="T62" fmla="*/ 89 w 169"/>
                <a:gd name="T63" fmla="*/ 72 h 161"/>
                <a:gd name="T64" fmla="*/ 86 w 169"/>
                <a:gd name="T65" fmla="*/ 74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9" h="161">
                  <a:moveTo>
                    <a:pt x="167" y="72"/>
                  </a:moveTo>
                  <a:cubicBezTo>
                    <a:pt x="169" y="77"/>
                    <a:pt x="169" y="83"/>
                    <a:pt x="167" y="89"/>
                  </a:cubicBezTo>
                  <a:lnTo>
                    <a:pt x="164" y="105"/>
                  </a:lnTo>
                  <a:cubicBezTo>
                    <a:pt x="163" y="110"/>
                    <a:pt x="160" y="115"/>
                    <a:pt x="157" y="120"/>
                  </a:cubicBezTo>
                  <a:lnTo>
                    <a:pt x="148" y="133"/>
                  </a:lnTo>
                  <a:cubicBezTo>
                    <a:pt x="145" y="137"/>
                    <a:pt x="141" y="140"/>
                    <a:pt x="136" y="143"/>
                  </a:cubicBezTo>
                  <a:lnTo>
                    <a:pt x="122" y="152"/>
                  </a:lnTo>
                  <a:cubicBezTo>
                    <a:pt x="118" y="154"/>
                    <a:pt x="113" y="156"/>
                    <a:pt x="108" y="157"/>
                  </a:cubicBezTo>
                  <a:lnTo>
                    <a:pt x="91" y="160"/>
                  </a:lnTo>
                  <a:cubicBezTo>
                    <a:pt x="87" y="161"/>
                    <a:pt x="82" y="161"/>
                    <a:pt x="78" y="160"/>
                  </a:cubicBezTo>
                  <a:lnTo>
                    <a:pt x="61" y="157"/>
                  </a:lnTo>
                  <a:cubicBezTo>
                    <a:pt x="56" y="156"/>
                    <a:pt x="51" y="154"/>
                    <a:pt x="47" y="152"/>
                  </a:cubicBezTo>
                  <a:lnTo>
                    <a:pt x="33" y="143"/>
                  </a:lnTo>
                  <a:cubicBezTo>
                    <a:pt x="28" y="140"/>
                    <a:pt x="24" y="137"/>
                    <a:pt x="21" y="133"/>
                  </a:cubicBezTo>
                  <a:lnTo>
                    <a:pt x="12" y="120"/>
                  </a:lnTo>
                  <a:cubicBezTo>
                    <a:pt x="8" y="115"/>
                    <a:pt x="6" y="110"/>
                    <a:pt x="5" y="105"/>
                  </a:cubicBezTo>
                  <a:lnTo>
                    <a:pt x="1" y="89"/>
                  </a:lnTo>
                  <a:cubicBezTo>
                    <a:pt x="0" y="83"/>
                    <a:pt x="0" y="77"/>
                    <a:pt x="1" y="72"/>
                  </a:cubicBezTo>
                  <a:lnTo>
                    <a:pt x="5" y="56"/>
                  </a:lnTo>
                  <a:cubicBezTo>
                    <a:pt x="6" y="51"/>
                    <a:pt x="9" y="45"/>
                    <a:pt x="12" y="41"/>
                  </a:cubicBezTo>
                  <a:lnTo>
                    <a:pt x="22" y="28"/>
                  </a:lnTo>
                  <a:cubicBezTo>
                    <a:pt x="24" y="25"/>
                    <a:pt x="28" y="21"/>
                    <a:pt x="32" y="19"/>
                  </a:cubicBezTo>
                  <a:lnTo>
                    <a:pt x="46" y="10"/>
                  </a:lnTo>
                  <a:cubicBezTo>
                    <a:pt x="50" y="7"/>
                    <a:pt x="55" y="5"/>
                    <a:pt x="61" y="4"/>
                  </a:cubicBezTo>
                  <a:lnTo>
                    <a:pt x="78" y="1"/>
                  </a:lnTo>
                  <a:cubicBezTo>
                    <a:pt x="82" y="0"/>
                    <a:pt x="87" y="0"/>
                    <a:pt x="91" y="1"/>
                  </a:cubicBezTo>
                  <a:lnTo>
                    <a:pt x="108" y="4"/>
                  </a:lnTo>
                  <a:cubicBezTo>
                    <a:pt x="114" y="5"/>
                    <a:pt x="119" y="7"/>
                    <a:pt x="123" y="10"/>
                  </a:cubicBezTo>
                  <a:lnTo>
                    <a:pt x="137" y="19"/>
                  </a:lnTo>
                  <a:cubicBezTo>
                    <a:pt x="141" y="21"/>
                    <a:pt x="144" y="25"/>
                    <a:pt x="147" y="28"/>
                  </a:cubicBezTo>
                  <a:lnTo>
                    <a:pt x="157" y="41"/>
                  </a:lnTo>
                  <a:cubicBezTo>
                    <a:pt x="160" y="45"/>
                    <a:pt x="163" y="51"/>
                    <a:pt x="164" y="56"/>
                  </a:cubicBezTo>
                  <a:lnTo>
                    <a:pt x="167" y="72"/>
                  </a:lnTo>
                  <a:close/>
                  <a:moveTo>
                    <a:pt x="86" y="74"/>
                  </a:moveTo>
                  <a:lnTo>
                    <a:pt x="93" y="89"/>
                  </a:lnTo>
                  <a:lnTo>
                    <a:pt x="84" y="77"/>
                  </a:lnTo>
                  <a:lnTo>
                    <a:pt x="94" y="86"/>
                  </a:lnTo>
                  <a:lnTo>
                    <a:pt x="80" y="77"/>
                  </a:lnTo>
                  <a:lnTo>
                    <a:pt x="95" y="83"/>
                  </a:lnTo>
                  <a:lnTo>
                    <a:pt x="78" y="80"/>
                  </a:lnTo>
                  <a:lnTo>
                    <a:pt x="91" y="80"/>
                  </a:lnTo>
                  <a:lnTo>
                    <a:pt x="74" y="83"/>
                  </a:lnTo>
                  <a:lnTo>
                    <a:pt x="89" y="77"/>
                  </a:lnTo>
                  <a:lnTo>
                    <a:pt x="75" y="86"/>
                  </a:lnTo>
                  <a:lnTo>
                    <a:pt x="85" y="77"/>
                  </a:lnTo>
                  <a:lnTo>
                    <a:pt x="76" y="89"/>
                  </a:lnTo>
                  <a:lnTo>
                    <a:pt x="83" y="74"/>
                  </a:lnTo>
                  <a:lnTo>
                    <a:pt x="79" y="89"/>
                  </a:lnTo>
                  <a:lnTo>
                    <a:pt x="79" y="72"/>
                  </a:lnTo>
                  <a:lnTo>
                    <a:pt x="83" y="87"/>
                  </a:lnTo>
                  <a:lnTo>
                    <a:pt x="76" y="72"/>
                  </a:lnTo>
                  <a:lnTo>
                    <a:pt x="86" y="85"/>
                  </a:lnTo>
                  <a:lnTo>
                    <a:pt x="74" y="75"/>
                  </a:lnTo>
                  <a:lnTo>
                    <a:pt x="88" y="83"/>
                  </a:lnTo>
                  <a:lnTo>
                    <a:pt x="74" y="78"/>
                  </a:lnTo>
                  <a:lnTo>
                    <a:pt x="91" y="81"/>
                  </a:lnTo>
                  <a:lnTo>
                    <a:pt x="78" y="81"/>
                  </a:lnTo>
                  <a:lnTo>
                    <a:pt x="95" y="78"/>
                  </a:lnTo>
                  <a:lnTo>
                    <a:pt x="81" y="83"/>
                  </a:lnTo>
                  <a:lnTo>
                    <a:pt x="95" y="75"/>
                  </a:lnTo>
                  <a:lnTo>
                    <a:pt x="83" y="85"/>
                  </a:lnTo>
                  <a:lnTo>
                    <a:pt x="93" y="72"/>
                  </a:lnTo>
                  <a:lnTo>
                    <a:pt x="86" y="87"/>
                  </a:lnTo>
                  <a:lnTo>
                    <a:pt x="89" y="72"/>
                  </a:lnTo>
                  <a:lnTo>
                    <a:pt x="89" y="89"/>
                  </a:lnTo>
                  <a:lnTo>
                    <a:pt x="86" y="74"/>
                  </a:lnTo>
                  <a:close/>
                </a:path>
              </a:pathLst>
            </a:custGeom>
            <a:solidFill>
              <a:srgbClr val="66BCDB"/>
            </a:solidFill>
            <a:ln w="1588" cap="flat">
              <a:solidFill>
                <a:srgbClr val="66BCDB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97" name="Freeform 530"/>
            <p:cNvSpPr>
              <a:spLocks noEditPoints="1"/>
            </p:cNvSpPr>
            <p:nvPr/>
          </p:nvSpPr>
          <p:spPr bwMode="auto">
            <a:xfrm>
              <a:off x="1374" y="2591"/>
              <a:ext cx="15" cy="16"/>
            </a:xfrm>
            <a:custGeom>
              <a:avLst/>
              <a:gdLst>
                <a:gd name="T0" fmla="*/ 221 w 228"/>
                <a:gd name="T1" fmla="*/ 84 h 228"/>
                <a:gd name="T2" fmla="*/ 221 w 228"/>
                <a:gd name="T3" fmla="*/ 144 h 228"/>
                <a:gd name="T4" fmla="*/ 212 w 228"/>
                <a:gd name="T5" fmla="*/ 167 h 228"/>
                <a:gd name="T6" fmla="*/ 167 w 228"/>
                <a:gd name="T7" fmla="*/ 212 h 228"/>
                <a:gd name="T8" fmla="*/ 144 w 228"/>
                <a:gd name="T9" fmla="*/ 221 h 228"/>
                <a:gd name="T10" fmla="*/ 84 w 228"/>
                <a:gd name="T11" fmla="*/ 221 h 228"/>
                <a:gd name="T12" fmla="*/ 62 w 228"/>
                <a:gd name="T13" fmla="*/ 212 h 228"/>
                <a:gd name="T14" fmla="*/ 19 w 228"/>
                <a:gd name="T15" fmla="*/ 169 h 228"/>
                <a:gd name="T16" fmla="*/ 9 w 228"/>
                <a:gd name="T17" fmla="*/ 146 h 228"/>
                <a:gd name="T18" fmla="*/ 10 w 228"/>
                <a:gd name="T19" fmla="*/ 81 h 228"/>
                <a:gd name="T20" fmla="*/ 20 w 228"/>
                <a:gd name="T21" fmla="*/ 59 h 228"/>
                <a:gd name="T22" fmla="*/ 59 w 228"/>
                <a:gd name="T23" fmla="*/ 20 h 228"/>
                <a:gd name="T24" fmla="*/ 81 w 228"/>
                <a:gd name="T25" fmla="*/ 10 h 228"/>
                <a:gd name="T26" fmla="*/ 146 w 228"/>
                <a:gd name="T27" fmla="*/ 9 h 228"/>
                <a:gd name="T28" fmla="*/ 169 w 228"/>
                <a:gd name="T29" fmla="*/ 19 h 228"/>
                <a:gd name="T30" fmla="*/ 212 w 228"/>
                <a:gd name="T31" fmla="*/ 62 h 228"/>
                <a:gd name="T32" fmla="*/ 221 w 228"/>
                <a:gd name="T33" fmla="*/ 84 h 228"/>
                <a:gd name="T34" fmla="*/ 63 w 228"/>
                <a:gd name="T35" fmla="*/ 123 h 228"/>
                <a:gd name="T36" fmla="*/ 106 w 228"/>
                <a:gd name="T37" fmla="*/ 166 h 228"/>
                <a:gd name="T38" fmla="*/ 83 w 228"/>
                <a:gd name="T39" fmla="*/ 156 h 228"/>
                <a:gd name="T40" fmla="*/ 148 w 228"/>
                <a:gd name="T41" fmla="*/ 155 h 228"/>
                <a:gd name="T42" fmla="*/ 126 w 228"/>
                <a:gd name="T43" fmla="*/ 165 h 228"/>
                <a:gd name="T44" fmla="*/ 165 w 228"/>
                <a:gd name="T45" fmla="*/ 126 h 228"/>
                <a:gd name="T46" fmla="*/ 155 w 228"/>
                <a:gd name="T47" fmla="*/ 148 h 228"/>
                <a:gd name="T48" fmla="*/ 156 w 228"/>
                <a:gd name="T49" fmla="*/ 83 h 228"/>
                <a:gd name="T50" fmla="*/ 166 w 228"/>
                <a:gd name="T51" fmla="*/ 106 h 228"/>
                <a:gd name="T52" fmla="*/ 123 w 228"/>
                <a:gd name="T53" fmla="*/ 63 h 228"/>
                <a:gd name="T54" fmla="*/ 145 w 228"/>
                <a:gd name="T55" fmla="*/ 72 h 228"/>
                <a:gd name="T56" fmla="*/ 85 w 228"/>
                <a:gd name="T57" fmla="*/ 72 h 228"/>
                <a:gd name="T58" fmla="*/ 108 w 228"/>
                <a:gd name="T59" fmla="*/ 63 h 228"/>
                <a:gd name="T60" fmla="*/ 63 w 228"/>
                <a:gd name="T61" fmla="*/ 108 h 228"/>
                <a:gd name="T62" fmla="*/ 72 w 228"/>
                <a:gd name="T63" fmla="*/ 85 h 228"/>
                <a:gd name="T64" fmla="*/ 72 w 228"/>
                <a:gd name="T65" fmla="*/ 145 h 228"/>
                <a:gd name="T66" fmla="*/ 63 w 228"/>
                <a:gd name="T67" fmla="*/ 12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28" h="228">
                  <a:moveTo>
                    <a:pt x="221" y="84"/>
                  </a:moveTo>
                  <a:cubicBezTo>
                    <a:pt x="228" y="103"/>
                    <a:pt x="228" y="124"/>
                    <a:pt x="221" y="144"/>
                  </a:cubicBezTo>
                  <a:lnTo>
                    <a:pt x="212" y="167"/>
                  </a:lnTo>
                  <a:cubicBezTo>
                    <a:pt x="204" y="187"/>
                    <a:pt x="187" y="204"/>
                    <a:pt x="167" y="212"/>
                  </a:cubicBezTo>
                  <a:lnTo>
                    <a:pt x="144" y="221"/>
                  </a:lnTo>
                  <a:cubicBezTo>
                    <a:pt x="124" y="228"/>
                    <a:pt x="103" y="228"/>
                    <a:pt x="84" y="221"/>
                  </a:cubicBezTo>
                  <a:lnTo>
                    <a:pt x="62" y="212"/>
                  </a:lnTo>
                  <a:cubicBezTo>
                    <a:pt x="43" y="204"/>
                    <a:pt x="27" y="188"/>
                    <a:pt x="19" y="169"/>
                  </a:cubicBezTo>
                  <a:lnTo>
                    <a:pt x="9" y="146"/>
                  </a:lnTo>
                  <a:cubicBezTo>
                    <a:pt x="0" y="126"/>
                    <a:pt x="0" y="102"/>
                    <a:pt x="10" y="81"/>
                  </a:cubicBezTo>
                  <a:lnTo>
                    <a:pt x="20" y="59"/>
                  </a:lnTo>
                  <a:cubicBezTo>
                    <a:pt x="28" y="42"/>
                    <a:pt x="42" y="28"/>
                    <a:pt x="59" y="20"/>
                  </a:cubicBezTo>
                  <a:lnTo>
                    <a:pt x="81" y="10"/>
                  </a:lnTo>
                  <a:cubicBezTo>
                    <a:pt x="102" y="0"/>
                    <a:pt x="126" y="0"/>
                    <a:pt x="146" y="9"/>
                  </a:cubicBezTo>
                  <a:lnTo>
                    <a:pt x="169" y="19"/>
                  </a:lnTo>
                  <a:cubicBezTo>
                    <a:pt x="188" y="27"/>
                    <a:pt x="204" y="43"/>
                    <a:pt x="212" y="62"/>
                  </a:cubicBezTo>
                  <a:lnTo>
                    <a:pt x="221" y="84"/>
                  </a:lnTo>
                  <a:close/>
                  <a:moveTo>
                    <a:pt x="63" y="123"/>
                  </a:moveTo>
                  <a:lnTo>
                    <a:pt x="106" y="166"/>
                  </a:lnTo>
                  <a:lnTo>
                    <a:pt x="83" y="156"/>
                  </a:lnTo>
                  <a:lnTo>
                    <a:pt x="148" y="155"/>
                  </a:lnTo>
                  <a:lnTo>
                    <a:pt x="126" y="165"/>
                  </a:lnTo>
                  <a:lnTo>
                    <a:pt x="165" y="126"/>
                  </a:lnTo>
                  <a:lnTo>
                    <a:pt x="155" y="148"/>
                  </a:lnTo>
                  <a:lnTo>
                    <a:pt x="156" y="83"/>
                  </a:lnTo>
                  <a:lnTo>
                    <a:pt x="166" y="106"/>
                  </a:lnTo>
                  <a:lnTo>
                    <a:pt x="123" y="63"/>
                  </a:lnTo>
                  <a:lnTo>
                    <a:pt x="145" y="72"/>
                  </a:lnTo>
                  <a:lnTo>
                    <a:pt x="85" y="72"/>
                  </a:lnTo>
                  <a:lnTo>
                    <a:pt x="108" y="63"/>
                  </a:lnTo>
                  <a:lnTo>
                    <a:pt x="63" y="108"/>
                  </a:lnTo>
                  <a:lnTo>
                    <a:pt x="72" y="85"/>
                  </a:lnTo>
                  <a:lnTo>
                    <a:pt x="72" y="145"/>
                  </a:lnTo>
                  <a:lnTo>
                    <a:pt x="63" y="123"/>
                  </a:lnTo>
                  <a:close/>
                </a:path>
              </a:pathLst>
            </a:custGeom>
            <a:solidFill>
              <a:srgbClr val="66BCDB"/>
            </a:solidFill>
            <a:ln w="1588" cap="flat">
              <a:solidFill>
                <a:srgbClr val="66BCDB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98" name="Freeform 531"/>
            <p:cNvSpPr>
              <a:spLocks noEditPoints="1"/>
            </p:cNvSpPr>
            <p:nvPr/>
          </p:nvSpPr>
          <p:spPr bwMode="auto">
            <a:xfrm>
              <a:off x="1829" y="2199"/>
              <a:ext cx="66" cy="65"/>
            </a:xfrm>
            <a:custGeom>
              <a:avLst/>
              <a:gdLst>
                <a:gd name="T0" fmla="*/ 952 w 961"/>
                <a:gd name="T1" fmla="*/ 569 h 961"/>
                <a:gd name="T2" fmla="*/ 920 w 961"/>
                <a:gd name="T3" fmla="*/ 675 h 961"/>
                <a:gd name="T4" fmla="*/ 825 w 961"/>
                <a:gd name="T5" fmla="*/ 815 h 961"/>
                <a:gd name="T6" fmla="*/ 743 w 961"/>
                <a:gd name="T7" fmla="*/ 883 h 961"/>
                <a:gd name="T8" fmla="*/ 585 w 961"/>
                <a:gd name="T9" fmla="*/ 949 h 961"/>
                <a:gd name="T10" fmla="*/ 473 w 961"/>
                <a:gd name="T11" fmla="*/ 960 h 961"/>
                <a:gd name="T12" fmla="*/ 302 w 961"/>
                <a:gd name="T13" fmla="*/ 926 h 961"/>
                <a:gd name="T14" fmla="*/ 206 w 961"/>
                <a:gd name="T15" fmla="*/ 874 h 961"/>
                <a:gd name="T16" fmla="*/ 88 w 961"/>
                <a:gd name="T17" fmla="*/ 756 h 961"/>
                <a:gd name="T18" fmla="*/ 36 w 961"/>
                <a:gd name="T19" fmla="*/ 661 h 961"/>
                <a:gd name="T20" fmla="*/ 1 w 961"/>
                <a:gd name="T21" fmla="*/ 488 h 961"/>
                <a:gd name="T22" fmla="*/ 12 w 961"/>
                <a:gd name="T23" fmla="*/ 376 h 961"/>
                <a:gd name="T24" fmla="*/ 79 w 961"/>
                <a:gd name="T25" fmla="*/ 219 h 961"/>
                <a:gd name="T26" fmla="*/ 147 w 961"/>
                <a:gd name="T27" fmla="*/ 137 h 961"/>
                <a:gd name="T28" fmla="*/ 287 w 961"/>
                <a:gd name="T29" fmla="*/ 42 h 961"/>
                <a:gd name="T30" fmla="*/ 393 w 961"/>
                <a:gd name="T31" fmla="*/ 9 h 961"/>
                <a:gd name="T32" fmla="*/ 569 w 961"/>
                <a:gd name="T33" fmla="*/ 9 h 961"/>
                <a:gd name="T34" fmla="*/ 675 w 961"/>
                <a:gd name="T35" fmla="*/ 42 h 961"/>
                <a:gd name="T36" fmla="*/ 815 w 961"/>
                <a:gd name="T37" fmla="*/ 137 h 961"/>
                <a:gd name="T38" fmla="*/ 883 w 961"/>
                <a:gd name="T39" fmla="*/ 219 h 961"/>
                <a:gd name="T40" fmla="*/ 949 w 961"/>
                <a:gd name="T41" fmla="*/ 377 h 961"/>
                <a:gd name="T42" fmla="*/ 793 w 961"/>
                <a:gd name="T43" fmla="*/ 408 h 961"/>
                <a:gd name="T44" fmla="*/ 779 w 961"/>
                <a:gd name="T45" fmla="*/ 364 h 961"/>
                <a:gd name="T46" fmla="*/ 702 w 961"/>
                <a:gd name="T47" fmla="*/ 250 h 961"/>
                <a:gd name="T48" fmla="*/ 666 w 961"/>
                <a:gd name="T49" fmla="*/ 220 h 961"/>
                <a:gd name="T50" fmla="*/ 537 w 961"/>
                <a:gd name="T51" fmla="*/ 165 h 961"/>
                <a:gd name="T52" fmla="*/ 488 w 961"/>
                <a:gd name="T53" fmla="*/ 160 h 961"/>
                <a:gd name="T54" fmla="*/ 350 w 961"/>
                <a:gd name="T55" fmla="*/ 189 h 961"/>
                <a:gd name="T56" fmla="*/ 309 w 961"/>
                <a:gd name="T57" fmla="*/ 211 h 961"/>
                <a:gd name="T58" fmla="*/ 211 w 961"/>
                <a:gd name="T59" fmla="*/ 309 h 961"/>
                <a:gd name="T60" fmla="*/ 189 w 961"/>
                <a:gd name="T61" fmla="*/ 350 h 961"/>
                <a:gd name="T62" fmla="*/ 160 w 961"/>
                <a:gd name="T63" fmla="*/ 488 h 961"/>
                <a:gd name="T64" fmla="*/ 165 w 961"/>
                <a:gd name="T65" fmla="*/ 537 h 961"/>
                <a:gd name="T66" fmla="*/ 220 w 961"/>
                <a:gd name="T67" fmla="*/ 666 h 961"/>
                <a:gd name="T68" fmla="*/ 250 w 961"/>
                <a:gd name="T69" fmla="*/ 702 h 961"/>
                <a:gd name="T70" fmla="*/ 364 w 961"/>
                <a:gd name="T71" fmla="*/ 779 h 961"/>
                <a:gd name="T72" fmla="*/ 408 w 961"/>
                <a:gd name="T73" fmla="*/ 793 h 961"/>
                <a:gd name="T74" fmla="*/ 554 w 961"/>
                <a:gd name="T75" fmla="*/ 793 h 961"/>
                <a:gd name="T76" fmla="*/ 598 w 961"/>
                <a:gd name="T77" fmla="*/ 779 h 961"/>
                <a:gd name="T78" fmla="*/ 712 w 961"/>
                <a:gd name="T79" fmla="*/ 702 h 961"/>
                <a:gd name="T80" fmla="*/ 742 w 961"/>
                <a:gd name="T81" fmla="*/ 666 h 961"/>
                <a:gd name="T82" fmla="*/ 796 w 961"/>
                <a:gd name="T83" fmla="*/ 538 h 961"/>
                <a:gd name="T84" fmla="*/ 801 w 961"/>
                <a:gd name="T85" fmla="*/ 488 h 9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61" h="961">
                  <a:moveTo>
                    <a:pt x="960" y="473"/>
                  </a:moveTo>
                  <a:cubicBezTo>
                    <a:pt x="961" y="478"/>
                    <a:pt x="961" y="483"/>
                    <a:pt x="960" y="488"/>
                  </a:cubicBezTo>
                  <a:lnTo>
                    <a:pt x="952" y="569"/>
                  </a:lnTo>
                  <a:cubicBezTo>
                    <a:pt x="952" y="575"/>
                    <a:pt x="951" y="580"/>
                    <a:pt x="949" y="585"/>
                  </a:cubicBezTo>
                  <a:lnTo>
                    <a:pt x="926" y="660"/>
                  </a:lnTo>
                  <a:cubicBezTo>
                    <a:pt x="924" y="665"/>
                    <a:pt x="922" y="670"/>
                    <a:pt x="920" y="675"/>
                  </a:cubicBezTo>
                  <a:lnTo>
                    <a:pt x="883" y="743"/>
                  </a:lnTo>
                  <a:cubicBezTo>
                    <a:pt x="880" y="747"/>
                    <a:pt x="877" y="752"/>
                    <a:pt x="874" y="756"/>
                  </a:cubicBezTo>
                  <a:lnTo>
                    <a:pt x="825" y="815"/>
                  </a:lnTo>
                  <a:cubicBezTo>
                    <a:pt x="822" y="818"/>
                    <a:pt x="818" y="822"/>
                    <a:pt x="815" y="825"/>
                  </a:cubicBezTo>
                  <a:lnTo>
                    <a:pt x="756" y="874"/>
                  </a:lnTo>
                  <a:cubicBezTo>
                    <a:pt x="752" y="877"/>
                    <a:pt x="747" y="880"/>
                    <a:pt x="743" y="883"/>
                  </a:cubicBezTo>
                  <a:lnTo>
                    <a:pt x="675" y="920"/>
                  </a:lnTo>
                  <a:cubicBezTo>
                    <a:pt x="670" y="922"/>
                    <a:pt x="665" y="924"/>
                    <a:pt x="660" y="926"/>
                  </a:cubicBezTo>
                  <a:lnTo>
                    <a:pt x="585" y="949"/>
                  </a:lnTo>
                  <a:cubicBezTo>
                    <a:pt x="580" y="951"/>
                    <a:pt x="575" y="952"/>
                    <a:pt x="569" y="952"/>
                  </a:cubicBezTo>
                  <a:lnTo>
                    <a:pt x="488" y="960"/>
                  </a:lnTo>
                  <a:cubicBezTo>
                    <a:pt x="483" y="961"/>
                    <a:pt x="478" y="961"/>
                    <a:pt x="473" y="960"/>
                  </a:cubicBezTo>
                  <a:lnTo>
                    <a:pt x="393" y="952"/>
                  </a:lnTo>
                  <a:cubicBezTo>
                    <a:pt x="387" y="952"/>
                    <a:pt x="382" y="950"/>
                    <a:pt x="377" y="949"/>
                  </a:cubicBezTo>
                  <a:lnTo>
                    <a:pt x="302" y="926"/>
                  </a:lnTo>
                  <a:cubicBezTo>
                    <a:pt x="297" y="924"/>
                    <a:pt x="292" y="922"/>
                    <a:pt x="287" y="920"/>
                  </a:cubicBezTo>
                  <a:lnTo>
                    <a:pt x="219" y="883"/>
                  </a:lnTo>
                  <a:cubicBezTo>
                    <a:pt x="215" y="880"/>
                    <a:pt x="210" y="877"/>
                    <a:pt x="206" y="874"/>
                  </a:cubicBezTo>
                  <a:lnTo>
                    <a:pt x="147" y="825"/>
                  </a:lnTo>
                  <a:cubicBezTo>
                    <a:pt x="144" y="822"/>
                    <a:pt x="140" y="818"/>
                    <a:pt x="137" y="815"/>
                  </a:cubicBezTo>
                  <a:lnTo>
                    <a:pt x="88" y="756"/>
                  </a:lnTo>
                  <a:cubicBezTo>
                    <a:pt x="85" y="752"/>
                    <a:pt x="82" y="747"/>
                    <a:pt x="79" y="743"/>
                  </a:cubicBezTo>
                  <a:lnTo>
                    <a:pt x="42" y="675"/>
                  </a:lnTo>
                  <a:cubicBezTo>
                    <a:pt x="40" y="670"/>
                    <a:pt x="38" y="666"/>
                    <a:pt x="36" y="661"/>
                  </a:cubicBezTo>
                  <a:lnTo>
                    <a:pt x="12" y="586"/>
                  </a:lnTo>
                  <a:cubicBezTo>
                    <a:pt x="11" y="580"/>
                    <a:pt x="9" y="575"/>
                    <a:pt x="9" y="569"/>
                  </a:cubicBezTo>
                  <a:lnTo>
                    <a:pt x="1" y="488"/>
                  </a:lnTo>
                  <a:cubicBezTo>
                    <a:pt x="0" y="483"/>
                    <a:pt x="0" y="478"/>
                    <a:pt x="1" y="473"/>
                  </a:cubicBezTo>
                  <a:lnTo>
                    <a:pt x="9" y="393"/>
                  </a:lnTo>
                  <a:cubicBezTo>
                    <a:pt x="9" y="387"/>
                    <a:pt x="11" y="381"/>
                    <a:pt x="12" y="376"/>
                  </a:cubicBezTo>
                  <a:lnTo>
                    <a:pt x="36" y="301"/>
                  </a:lnTo>
                  <a:cubicBezTo>
                    <a:pt x="38" y="296"/>
                    <a:pt x="40" y="292"/>
                    <a:pt x="42" y="287"/>
                  </a:cubicBezTo>
                  <a:lnTo>
                    <a:pt x="79" y="219"/>
                  </a:lnTo>
                  <a:cubicBezTo>
                    <a:pt x="82" y="215"/>
                    <a:pt x="85" y="210"/>
                    <a:pt x="88" y="206"/>
                  </a:cubicBezTo>
                  <a:lnTo>
                    <a:pt x="137" y="147"/>
                  </a:lnTo>
                  <a:cubicBezTo>
                    <a:pt x="140" y="144"/>
                    <a:pt x="144" y="140"/>
                    <a:pt x="147" y="137"/>
                  </a:cubicBezTo>
                  <a:lnTo>
                    <a:pt x="206" y="88"/>
                  </a:lnTo>
                  <a:cubicBezTo>
                    <a:pt x="210" y="85"/>
                    <a:pt x="215" y="82"/>
                    <a:pt x="219" y="79"/>
                  </a:cubicBezTo>
                  <a:lnTo>
                    <a:pt x="287" y="42"/>
                  </a:lnTo>
                  <a:cubicBezTo>
                    <a:pt x="292" y="40"/>
                    <a:pt x="296" y="38"/>
                    <a:pt x="301" y="36"/>
                  </a:cubicBezTo>
                  <a:lnTo>
                    <a:pt x="376" y="12"/>
                  </a:lnTo>
                  <a:cubicBezTo>
                    <a:pt x="381" y="11"/>
                    <a:pt x="387" y="9"/>
                    <a:pt x="393" y="9"/>
                  </a:cubicBezTo>
                  <a:lnTo>
                    <a:pt x="473" y="1"/>
                  </a:lnTo>
                  <a:cubicBezTo>
                    <a:pt x="478" y="0"/>
                    <a:pt x="483" y="0"/>
                    <a:pt x="488" y="1"/>
                  </a:cubicBezTo>
                  <a:lnTo>
                    <a:pt x="569" y="9"/>
                  </a:lnTo>
                  <a:cubicBezTo>
                    <a:pt x="575" y="9"/>
                    <a:pt x="580" y="11"/>
                    <a:pt x="586" y="12"/>
                  </a:cubicBezTo>
                  <a:lnTo>
                    <a:pt x="661" y="36"/>
                  </a:lnTo>
                  <a:cubicBezTo>
                    <a:pt x="666" y="38"/>
                    <a:pt x="670" y="40"/>
                    <a:pt x="675" y="42"/>
                  </a:cubicBezTo>
                  <a:lnTo>
                    <a:pt x="743" y="79"/>
                  </a:lnTo>
                  <a:cubicBezTo>
                    <a:pt x="747" y="82"/>
                    <a:pt x="752" y="85"/>
                    <a:pt x="756" y="88"/>
                  </a:cubicBezTo>
                  <a:lnTo>
                    <a:pt x="815" y="137"/>
                  </a:lnTo>
                  <a:cubicBezTo>
                    <a:pt x="818" y="140"/>
                    <a:pt x="822" y="144"/>
                    <a:pt x="825" y="147"/>
                  </a:cubicBezTo>
                  <a:lnTo>
                    <a:pt x="874" y="206"/>
                  </a:lnTo>
                  <a:cubicBezTo>
                    <a:pt x="877" y="210"/>
                    <a:pt x="880" y="215"/>
                    <a:pt x="883" y="219"/>
                  </a:cubicBezTo>
                  <a:lnTo>
                    <a:pt x="920" y="287"/>
                  </a:lnTo>
                  <a:cubicBezTo>
                    <a:pt x="922" y="292"/>
                    <a:pt x="924" y="297"/>
                    <a:pt x="926" y="302"/>
                  </a:cubicBezTo>
                  <a:lnTo>
                    <a:pt x="949" y="377"/>
                  </a:lnTo>
                  <a:cubicBezTo>
                    <a:pt x="951" y="382"/>
                    <a:pt x="952" y="387"/>
                    <a:pt x="952" y="393"/>
                  </a:cubicBezTo>
                  <a:lnTo>
                    <a:pt x="960" y="473"/>
                  </a:lnTo>
                  <a:close/>
                  <a:moveTo>
                    <a:pt x="793" y="408"/>
                  </a:moveTo>
                  <a:lnTo>
                    <a:pt x="796" y="424"/>
                  </a:lnTo>
                  <a:lnTo>
                    <a:pt x="773" y="349"/>
                  </a:lnTo>
                  <a:lnTo>
                    <a:pt x="779" y="364"/>
                  </a:lnTo>
                  <a:lnTo>
                    <a:pt x="742" y="296"/>
                  </a:lnTo>
                  <a:lnTo>
                    <a:pt x="751" y="309"/>
                  </a:lnTo>
                  <a:lnTo>
                    <a:pt x="702" y="250"/>
                  </a:lnTo>
                  <a:lnTo>
                    <a:pt x="712" y="260"/>
                  </a:lnTo>
                  <a:lnTo>
                    <a:pt x="653" y="211"/>
                  </a:lnTo>
                  <a:lnTo>
                    <a:pt x="666" y="220"/>
                  </a:lnTo>
                  <a:lnTo>
                    <a:pt x="598" y="183"/>
                  </a:lnTo>
                  <a:lnTo>
                    <a:pt x="612" y="189"/>
                  </a:lnTo>
                  <a:lnTo>
                    <a:pt x="537" y="165"/>
                  </a:lnTo>
                  <a:lnTo>
                    <a:pt x="554" y="168"/>
                  </a:lnTo>
                  <a:lnTo>
                    <a:pt x="473" y="160"/>
                  </a:lnTo>
                  <a:lnTo>
                    <a:pt x="488" y="160"/>
                  </a:lnTo>
                  <a:lnTo>
                    <a:pt x="408" y="168"/>
                  </a:lnTo>
                  <a:lnTo>
                    <a:pt x="425" y="165"/>
                  </a:lnTo>
                  <a:lnTo>
                    <a:pt x="350" y="189"/>
                  </a:lnTo>
                  <a:lnTo>
                    <a:pt x="364" y="183"/>
                  </a:lnTo>
                  <a:lnTo>
                    <a:pt x="296" y="220"/>
                  </a:lnTo>
                  <a:lnTo>
                    <a:pt x="309" y="211"/>
                  </a:lnTo>
                  <a:lnTo>
                    <a:pt x="250" y="260"/>
                  </a:lnTo>
                  <a:lnTo>
                    <a:pt x="260" y="250"/>
                  </a:lnTo>
                  <a:lnTo>
                    <a:pt x="211" y="309"/>
                  </a:lnTo>
                  <a:lnTo>
                    <a:pt x="220" y="296"/>
                  </a:lnTo>
                  <a:lnTo>
                    <a:pt x="183" y="364"/>
                  </a:lnTo>
                  <a:lnTo>
                    <a:pt x="189" y="350"/>
                  </a:lnTo>
                  <a:lnTo>
                    <a:pt x="165" y="425"/>
                  </a:lnTo>
                  <a:lnTo>
                    <a:pt x="168" y="408"/>
                  </a:lnTo>
                  <a:lnTo>
                    <a:pt x="160" y="488"/>
                  </a:lnTo>
                  <a:lnTo>
                    <a:pt x="160" y="473"/>
                  </a:lnTo>
                  <a:lnTo>
                    <a:pt x="168" y="554"/>
                  </a:lnTo>
                  <a:lnTo>
                    <a:pt x="165" y="537"/>
                  </a:lnTo>
                  <a:lnTo>
                    <a:pt x="189" y="612"/>
                  </a:lnTo>
                  <a:lnTo>
                    <a:pt x="183" y="598"/>
                  </a:lnTo>
                  <a:lnTo>
                    <a:pt x="220" y="666"/>
                  </a:lnTo>
                  <a:lnTo>
                    <a:pt x="211" y="653"/>
                  </a:lnTo>
                  <a:lnTo>
                    <a:pt x="260" y="712"/>
                  </a:lnTo>
                  <a:lnTo>
                    <a:pt x="250" y="702"/>
                  </a:lnTo>
                  <a:lnTo>
                    <a:pt x="309" y="751"/>
                  </a:lnTo>
                  <a:lnTo>
                    <a:pt x="296" y="742"/>
                  </a:lnTo>
                  <a:lnTo>
                    <a:pt x="364" y="779"/>
                  </a:lnTo>
                  <a:lnTo>
                    <a:pt x="349" y="773"/>
                  </a:lnTo>
                  <a:lnTo>
                    <a:pt x="424" y="796"/>
                  </a:lnTo>
                  <a:lnTo>
                    <a:pt x="408" y="793"/>
                  </a:lnTo>
                  <a:lnTo>
                    <a:pt x="488" y="801"/>
                  </a:lnTo>
                  <a:lnTo>
                    <a:pt x="473" y="801"/>
                  </a:lnTo>
                  <a:lnTo>
                    <a:pt x="554" y="793"/>
                  </a:lnTo>
                  <a:lnTo>
                    <a:pt x="538" y="796"/>
                  </a:lnTo>
                  <a:lnTo>
                    <a:pt x="613" y="773"/>
                  </a:lnTo>
                  <a:lnTo>
                    <a:pt x="598" y="779"/>
                  </a:lnTo>
                  <a:lnTo>
                    <a:pt x="666" y="742"/>
                  </a:lnTo>
                  <a:lnTo>
                    <a:pt x="653" y="751"/>
                  </a:lnTo>
                  <a:lnTo>
                    <a:pt x="712" y="702"/>
                  </a:lnTo>
                  <a:lnTo>
                    <a:pt x="702" y="712"/>
                  </a:lnTo>
                  <a:lnTo>
                    <a:pt x="751" y="653"/>
                  </a:lnTo>
                  <a:lnTo>
                    <a:pt x="742" y="666"/>
                  </a:lnTo>
                  <a:lnTo>
                    <a:pt x="779" y="598"/>
                  </a:lnTo>
                  <a:lnTo>
                    <a:pt x="773" y="613"/>
                  </a:lnTo>
                  <a:lnTo>
                    <a:pt x="796" y="538"/>
                  </a:lnTo>
                  <a:lnTo>
                    <a:pt x="793" y="554"/>
                  </a:lnTo>
                  <a:lnTo>
                    <a:pt x="801" y="473"/>
                  </a:lnTo>
                  <a:lnTo>
                    <a:pt x="801" y="488"/>
                  </a:lnTo>
                  <a:lnTo>
                    <a:pt x="793" y="408"/>
                  </a:lnTo>
                  <a:close/>
                </a:path>
              </a:pathLst>
            </a:custGeom>
            <a:solidFill>
              <a:srgbClr val="66BCDB"/>
            </a:solidFill>
            <a:ln w="1588" cap="flat">
              <a:solidFill>
                <a:srgbClr val="66BCDB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99" name="Freeform 532"/>
            <p:cNvSpPr>
              <a:spLocks noEditPoints="1"/>
            </p:cNvSpPr>
            <p:nvPr/>
          </p:nvSpPr>
          <p:spPr bwMode="auto">
            <a:xfrm>
              <a:off x="2750" y="2076"/>
              <a:ext cx="40" cy="39"/>
            </a:xfrm>
            <a:custGeom>
              <a:avLst/>
              <a:gdLst>
                <a:gd name="T0" fmla="*/ 572 w 577"/>
                <a:gd name="T1" fmla="*/ 338 h 577"/>
                <a:gd name="T2" fmla="*/ 551 w 577"/>
                <a:gd name="T3" fmla="*/ 408 h 577"/>
                <a:gd name="T4" fmla="*/ 497 w 577"/>
                <a:gd name="T5" fmla="*/ 487 h 577"/>
                <a:gd name="T6" fmla="*/ 443 w 577"/>
                <a:gd name="T7" fmla="*/ 532 h 577"/>
                <a:gd name="T8" fmla="*/ 354 w 577"/>
                <a:gd name="T9" fmla="*/ 569 h 577"/>
                <a:gd name="T10" fmla="*/ 281 w 577"/>
                <a:gd name="T11" fmla="*/ 576 h 577"/>
                <a:gd name="T12" fmla="*/ 184 w 577"/>
                <a:gd name="T13" fmla="*/ 557 h 577"/>
                <a:gd name="T14" fmla="*/ 121 w 577"/>
                <a:gd name="T15" fmla="*/ 523 h 577"/>
                <a:gd name="T16" fmla="*/ 54 w 577"/>
                <a:gd name="T17" fmla="*/ 455 h 577"/>
                <a:gd name="T18" fmla="*/ 20 w 577"/>
                <a:gd name="T19" fmla="*/ 393 h 577"/>
                <a:gd name="T20" fmla="*/ 1 w 577"/>
                <a:gd name="T21" fmla="*/ 296 h 577"/>
                <a:gd name="T22" fmla="*/ 8 w 577"/>
                <a:gd name="T23" fmla="*/ 223 h 577"/>
                <a:gd name="T24" fmla="*/ 47 w 577"/>
                <a:gd name="T25" fmla="*/ 133 h 577"/>
                <a:gd name="T26" fmla="*/ 91 w 577"/>
                <a:gd name="T27" fmla="*/ 79 h 577"/>
                <a:gd name="T28" fmla="*/ 168 w 577"/>
                <a:gd name="T29" fmla="*/ 27 h 577"/>
                <a:gd name="T30" fmla="*/ 239 w 577"/>
                <a:gd name="T31" fmla="*/ 5 h 577"/>
                <a:gd name="T32" fmla="*/ 338 w 577"/>
                <a:gd name="T33" fmla="*/ 5 h 577"/>
                <a:gd name="T34" fmla="*/ 409 w 577"/>
                <a:gd name="T35" fmla="*/ 27 h 577"/>
                <a:gd name="T36" fmla="*/ 486 w 577"/>
                <a:gd name="T37" fmla="*/ 79 h 577"/>
                <a:gd name="T38" fmla="*/ 532 w 577"/>
                <a:gd name="T39" fmla="*/ 134 h 577"/>
                <a:gd name="T40" fmla="*/ 569 w 577"/>
                <a:gd name="T41" fmla="*/ 223 h 577"/>
                <a:gd name="T42" fmla="*/ 413 w 577"/>
                <a:gd name="T43" fmla="*/ 254 h 577"/>
                <a:gd name="T44" fmla="*/ 410 w 577"/>
                <a:gd name="T45" fmla="*/ 246 h 577"/>
                <a:gd name="T46" fmla="*/ 374 w 577"/>
                <a:gd name="T47" fmla="*/ 193 h 577"/>
                <a:gd name="T48" fmla="*/ 365 w 577"/>
                <a:gd name="T49" fmla="*/ 186 h 577"/>
                <a:gd name="T50" fmla="*/ 307 w 577"/>
                <a:gd name="T51" fmla="*/ 161 h 577"/>
                <a:gd name="T52" fmla="*/ 296 w 577"/>
                <a:gd name="T53" fmla="*/ 160 h 577"/>
                <a:gd name="T54" fmla="*/ 231 w 577"/>
                <a:gd name="T55" fmla="*/ 173 h 577"/>
                <a:gd name="T56" fmla="*/ 223 w 577"/>
                <a:gd name="T57" fmla="*/ 179 h 577"/>
                <a:gd name="T58" fmla="*/ 179 w 577"/>
                <a:gd name="T59" fmla="*/ 223 h 577"/>
                <a:gd name="T60" fmla="*/ 173 w 577"/>
                <a:gd name="T61" fmla="*/ 231 h 577"/>
                <a:gd name="T62" fmla="*/ 160 w 577"/>
                <a:gd name="T63" fmla="*/ 296 h 577"/>
                <a:gd name="T64" fmla="*/ 161 w 577"/>
                <a:gd name="T65" fmla="*/ 307 h 577"/>
                <a:gd name="T66" fmla="*/ 186 w 577"/>
                <a:gd name="T67" fmla="*/ 365 h 577"/>
                <a:gd name="T68" fmla="*/ 193 w 577"/>
                <a:gd name="T69" fmla="*/ 374 h 577"/>
                <a:gd name="T70" fmla="*/ 246 w 577"/>
                <a:gd name="T71" fmla="*/ 410 h 577"/>
                <a:gd name="T72" fmla="*/ 254 w 577"/>
                <a:gd name="T73" fmla="*/ 413 h 577"/>
                <a:gd name="T74" fmla="*/ 323 w 577"/>
                <a:gd name="T75" fmla="*/ 413 h 577"/>
                <a:gd name="T76" fmla="*/ 331 w 577"/>
                <a:gd name="T77" fmla="*/ 410 h 577"/>
                <a:gd name="T78" fmla="*/ 384 w 577"/>
                <a:gd name="T79" fmla="*/ 374 h 577"/>
                <a:gd name="T80" fmla="*/ 391 w 577"/>
                <a:gd name="T81" fmla="*/ 366 h 577"/>
                <a:gd name="T82" fmla="*/ 416 w 577"/>
                <a:gd name="T83" fmla="*/ 307 h 577"/>
                <a:gd name="T84" fmla="*/ 417 w 577"/>
                <a:gd name="T85" fmla="*/ 296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77" h="577">
                  <a:moveTo>
                    <a:pt x="576" y="281"/>
                  </a:moveTo>
                  <a:cubicBezTo>
                    <a:pt x="577" y="286"/>
                    <a:pt x="577" y="291"/>
                    <a:pt x="576" y="296"/>
                  </a:cubicBezTo>
                  <a:lnTo>
                    <a:pt x="572" y="338"/>
                  </a:lnTo>
                  <a:cubicBezTo>
                    <a:pt x="572" y="343"/>
                    <a:pt x="571" y="349"/>
                    <a:pt x="569" y="354"/>
                  </a:cubicBezTo>
                  <a:lnTo>
                    <a:pt x="557" y="393"/>
                  </a:lnTo>
                  <a:cubicBezTo>
                    <a:pt x="555" y="398"/>
                    <a:pt x="553" y="403"/>
                    <a:pt x="551" y="408"/>
                  </a:cubicBezTo>
                  <a:lnTo>
                    <a:pt x="532" y="443"/>
                  </a:lnTo>
                  <a:cubicBezTo>
                    <a:pt x="529" y="447"/>
                    <a:pt x="526" y="452"/>
                    <a:pt x="523" y="456"/>
                  </a:cubicBezTo>
                  <a:lnTo>
                    <a:pt x="497" y="487"/>
                  </a:lnTo>
                  <a:cubicBezTo>
                    <a:pt x="494" y="490"/>
                    <a:pt x="490" y="494"/>
                    <a:pt x="487" y="497"/>
                  </a:cubicBezTo>
                  <a:lnTo>
                    <a:pt x="456" y="523"/>
                  </a:lnTo>
                  <a:cubicBezTo>
                    <a:pt x="452" y="526"/>
                    <a:pt x="447" y="529"/>
                    <a:pt x="443" y="532"/>
                  </a:cubicBezTo>
                  <a:lnTo>
                    <a:pt x="408" y="551"/>
                  </a:lnTo>
                  <a:cubicBezTo>
                    <a:pt x="403" y="553"/>
                    <a:pt x="398" y="555"/>
                    <a:pt x="393" y="557"/>
                  </a:cubicBezTo>
                  <a:lnTo>
                    <a:pt x="354" y="569"/>
                  </a:lnTo>
                  <a:cubicBezTo>
                    <a:pt x="349" y="571"/>
                    <a:pt x="343" y="572"/>
                    <a:pt x="338" y="572"/>
                  </a:cubicBezTo>
                  <a:lnTo>
                    <a:pt x="296" y="576"/>
                  </a:lnTo>
                  <a:cubicBezTo>
                    <a:pt x="291" y="577"/>
                    <a:pt x="286" y="577"/>
                    <a:pt x="281" y="576"/>
                  </a:cubicBezTo>
                  <a:lnTo>
                    <a:pt x="239" y="572"/>
                  </a:lnTo>
                  <a:cubicBezTo>
                    <a:pt x="233" y="572"/>
                    <a:pt x="228" y="571"/>
                    <a:pt x="223" y="569"/>
                  </a:cubicBezTo>
                  <a:lnTo>
                    <a:pt x="184" y="557"/>
                  </a:lnTo>
                  <a:cubicBezTo>
                    <a:pt x="179" y="555"/>
                    <a:pt x="174" y="553"/>
                    <a:pt x="169" y="551"/>
                  </a:cubicBezTo>
                  <a:lnTo>
                    <a:pt x="134" y="532"/>
                  </a:lnTo>
                  <a:cubicBezTo>
                    <a:pt x="130" y="529"/>
                    <a:pt x="125" y="526"/>
                    <a:pt x="121" y="523"/>
                  </a:cubicBezTo>
                  <a:lnTo>
                    <a:pt x="90" y="497"/>
                  </a:lnTo>
                  <a:cubicBezTo>
                    <a:pt x="86" y="493"/>
                    <a:pt x="82" y="490"/>
                    <a:pt x="79" y="486"/>
                  </a:cubicBezTo>
                  <a:lnTo>
                    <a:pt x="54" y="455"/>
                  </a:lnTo>
                  <a:cubicBezTo>
                    <a:pt x="52" y="451"/>
                    <a:pt x="49" y="448"/>
                    <a:pt x="47" y="444"/>
                  </a:cubicBezTo>
                  <a:lnTo>
                    <a:pt x="27" y="409"/>
                  </a:lnTo>
                  <a:cubicBezTo>
                    <a:pt x="24" y="404"/>
                    <a:pt x="22" y="399"/>
                    <a:pt x="20" y="393"/>
                  </a:cubicBezTo>
                  <a:lnTo>
                    <a:pt x="8" y="354"/>
                  </a:lnTo>
                  <a:cubicBezTo>
                    <a:pt x="6" y="349"/>
                    <a:pt x="5" y="343"/>
                    <a:pt x="5" y="338"/>
                  </a:cubicBezTo>
                  <a:lnTo>
                    <a:pt x="1" y="296"/>
                  </a:lnTo>
                  <a:cubicBezTo>
                    <a:pt x="0" y="291"/>
                    <a:pt x="0" y="286"/>
                    <a:pt x="1" y="281"/>
                  </a:cubicBezTo>
                  <a:lnTo>
                    <a:pt x="5" y="239"/>
                  </a:lnTo>
                  <a:cubicBezTo>
                    <a:pt x="5" y="233"/>
                    <a:pt x="6" y="228"/>
                    <a:pt x="8" y="223"/>
                  </a:cubicBezTo>
                  <a:lnTo>
                    <a:pt x="20" y="184"/>
                  </a:lnTo>
                  <a:cubicBezTo>
                    <a:pt x="22" y="178"/>
                    <a:pt x="24" y="173"/>
                    <a:pt x="27" y="168"/>
                  </a:cubicBezTo>
                  <a:lnTo>
                    <a:pt x="47" y="133"/>
                  </a:lnTo>
                  <a:cubicBezTo>
                    <a:pt x="49" y="129"/>
                    <a:pt x="52" y="126"/>
                    <a:pt x="54" y="122"/>
                  </a:cubicBezTo>
                  <a:lnTo>
                    <a:pt x="79" y="91"/>
                  </a:lnTo>
                  <a:cubicBezTo>
                    <a:pt x="83" y="87"/>
                    <a:pt x="87" y="83"/>
                    <a:pt x="91" y="79"/>
                  </a:cubicBezTo>
                  <a:lnTo>
                    <a:pt x="122" y="54"/>
                  </a:lnTo>
                  <a:cubicBezTo>
                    <a:pt x="126" y="52"/>
                    <a:pt x="129" y="49"/>
                    <a:pt x="133" y="47"/>
                  </a:cubicBezTo>
                  <a:lnTo>
                    <a:pt x="168" y="27"/>
                  </a:lnTo>
                  <a:cubicBezTo>
                    <a:pt x="173" y="24"/>
                    <a:pt x="178" y="22"/>
                    <a:pt x="184" y="20"/>
                  </a:cubicBezTo>
                  <a:lnTo>
                    <a:pt x="223" y="8"/>
                  </a:lnTo>
                  <a:cubicBezTo>
                    <a:pt x="228" y="6"/>
                    <a:pt x="233" y="5"/>
                    <a:pt x="239" y="5"/>
                  </a:cubicBezTo>
                  <a:lnTo>
                    <a:pt x="281" y="1"/>
                  </a:lnTo>
                  <a:cubicBezTo>
                    <a:pt x="286" y="0"/>
                    <a:pt x="291" y="0"/>
                    <a:pt x="296" y="1"/>
                  </a:cubicBezTo>
                  <a:lnTo>
                    <a:pt x="338" y="5"/>
                  </a:lnTo>
                  <a:cubicBezTo>
                    <a:pt x="343" y="5"/>
                    <a:pt x="349" y="6"/>
                    <a:pt x="354" y="8"/>
                  </a:cubicBezTo>
                  <a:lnTo>
                    <a:pt x="393" y="20"/>
                  </a:lnTo>
                  <a:cubicBezTo>
                    <a:pt x="399" y="22"/>
                    <a:pt x="404" y="24"/>
                    <a:pt x="409" y="27"/>
                  </a:cubicBezTo>
                  <a:lnTo>
                    <a:pt x="444" y="47"/>
                  </a:lnTo>
                  <a:cubicBezTo>
                    <a:pt x="448" y="49"/>
                    <a:pt x="451" y="52"/>
                    <a:pt x="455" y="54"/>
                  </a:cubicBezTo>
                  <a:lnTo>
                    <a:pt x="486" y="79"/>
                  </a:lnTo>
                  <a:cubicBezTo>
                    <a:pt x="490" y="82"/>
                    <a:pt x="493" y="86"/>
                    <a:pt x="497" y="90"/>
                  </a:cubicBezTo>
                  <a:lnTo>
                    <a:pt x="523" y="121"/>
                  </a:lnTo>
                  <a:cubicBezTo>
                    <a:pt x="526" y="125"/>
                    <a:pt x="529" y="130"/>
                    <a:pt x="532" y="134"/>
                  </a:cubicBezTo>
                  <a:lnTo>
                    <a:pt x="551" y="169"/>
                  </a:lnTo>
                  <a:cubicBezTo>
                    <a:pt x="553" y="174"/>
                    <a:pt x="555" y="179"/>
                    <a:pt x="557" y="184"/>
                  </a:cubicBezTo>
                  <a:lnTo>
                    <a:pt x="569" y="223"/>
                  </a:lnTo>
                  <a:cubicBezTo>
                    <a:pt x="571" y="228"/>
                    <a:pt x="572" y="233"/>
                    <a:pt x="572" y="239"/>
                  </a:cubicBezTo>
                  <a:lnTo>
                    <a:pt x="576" y="281"/>
                  </a:lnTo>
                  <a:close/>
                  <a:moveTo>
                    <a:pt x="413" y="254"/>
                  </a:moveTo>
                  <a:lnTo>
                    <a:pt x="416" y="270"/>
                  </a:lnTo>
                  <a:lnTo>
                    <a:pt x="404" y="231"/>
                  </a:lnTo>
                  <a:lnTo>
                    <a:pt x="410" y="246"/>
                  </a:lnTo>
                  <a:lnTo>
                    <a:pt x="391" y="211"/>
                  </a:lnTo>
                  <a:lnTo>
                    <a:pt x="400" y="224"/>
                  </a:lnTo>
                  <a:lnTo>
                    <a:pt x="374" y="193"/>
                  </a:lnTo>
                  <a:lnTo>
                    <a:pt x="385" y="204"/>
                  </a:lnTo>
                  <a:lnTo>
                    <a:pt x="354" y="179"/>
                  </a:lnTo>
                  <a:lnTo>
                    <a:pt x="365" y="186"/>
                  </a:lnTo>
                  <a:lnTo>
                    <a:pt x="330" y="166"/>
                  </a:lnTo>
                  <a:lnTo>
                    <a:pt x="346" y="173"/>
                  </a:lnTo>
                  <a:lnTo>
                    <a:pt x="307" y="161"/>
                  </a:lnTo>
                  <a:lnTo>
                    <a:pt x="323" y="164"/>
                  </a:lnTo>
                  <a:lnTo>
                    <a:pt x="281" y="160"/>
                  </a:lnTo>
                  <a:lnTo>
                    <a:pt x="296" y="160"/>
                  </a:lnTo>
                  <a:lnTo>
                    <a:pt x="254" y="164"/>
                  </a:lnTo>
                  <a:lnTo>
                    <a:pt x="270" y="161"/>
                  </a:lnTo>
                  <a:lnTo>
                    <a:pt x="231" y="173"/>
                  </a:lnTo>
                  <a:lnTo>
                    <a:pt x="247" y="166"/>
                  </a:lnTo>
                  <a:lnTo>
                    <a:pt x="212" y="186"/>
                  </a:lnTo>
                  <a:lnTo>
                    <a:pt x="223" y="179"/>
                  </a:lnTo>
                  <a:lnTo>
                    <a:pt x="192" y="204"/>
                  </a:lnTo>
                  <a:lnTo>
                    <a:pt x="204" y="192"/>
                  </a:lnTo>
                  <a:lnTo>
                    <a:pt x="179" y="223"/>
                  </a:lnTo>
                  <a:lnTo>
                    <a:pt x="186" y="212"/>
                  </a:lnTo>
                  <a:lnTo>
                    <a:pt x="166" y="247"/>
                  </a:lnTo>
                  <a:lnTo>
                    <a:pt x="173" y="231"/>
                  </a:lnTo>
                  <a:lnTo>
                    <a:pt x="161" y="270"/>
                  </a:lnTo>
                  <a:lnTo>
                    <a:pt x="164" y="254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4" y="323"/>
                  </a:lnTo>
                  <a:lnTo>
                    <a:pt x="161" y="307"/>
                  </a:lnTo>
                  <a:lnTo>
                    <a:pt x="173" y="346"/>
                  </a:lnTo>
                  <a:lnTo>
                    <a:pt x="166" y="330"/>
                  </a:lnTo>
                  <a:lnTo>
                    <a:pt x="186" y="365"/>
                  </a:lnTo>
                  <a:lnTo>
                    <a:pt x="179" y="354"/>
                  </a:lnTo>
                  <a:lnTo>
                    <a:pt x="204" y="385"/>
                  </a:lnTo>
                  <a:lnTo>
                    <a:pt x="193" y="374"/>
                  </a:lnTo>
                  <a:lnTo>
                    <a:pt x="224" y="400"/>
                  </a:lnTo>
                  <a:lnTo>
                    <a:pt x="211" y="391"/>
                  </a:lnTo>
                  <a:lnTo>
                    <a:pt x="246" y="410"/>
                  </a:lnTo>
                  <a:lnTo>
                    <a:pt x="231" y="404"/>
                  </a:lnTo>
                  <a:lnTo>
                    <a:pt x="270" y="416"/>
                  </a:lnTo>
                  <a:lnTo>
                    <a:pt x="254" y="413"/>
                  </a:lnTo>
                  <a:lnTo>
                    <a:pt x="296" y="417"/>
                  </a:lnTo>
                  <a:lnTo>
                    <a:pt x="281" y="417"/>
                  </a:lnTo>
                  <a:lnTo>
                    <a:pt x="323" y="413"/>
                  </a:lnTo>
                  <a:lnTo>
                    <a:pt x="307" y="416"/>
                  </a:lnTo>
                  <a:lnTo>
                    <a:pt x="346" y="404"/>
                  </a:lnTo>
                  <a:lnTo>
                    <a:pt x="331" y="410"/>
                  </a:lnTo>
                  <a:lnTo>
                    <a:pt x="366" y="391"/>
                  </a:lnTo>
                  <a:lnTo>
                    <a:pt x="353" y="400"/>
                  </a:lnTo>
                  <a:lnTo>
                    <a:pt x="384" y="374"/>
                  </a:lnTo>
                  <a:lnTo>
                    <a:pt x="374" y="384"/>
                  </a:lnTo>
                  <a:lnTo>
                    <a:pt x="400" y="353"/>
                  </a:lnTo>
                  <a:lnTo>
                    <a:pt x="391" y="366"/>
                  </a:lnTo>
                  <a:lnTo>
                    <a:pt x="410" y="331"/>
                  </a:lnTo>
                  <a:lnTo>
                    <a:pt x="404" y="346"/>
                  </a:lnTo>
                  <a:lnTo>
                    <a:pt x="416" y="307"/>
                  </a:lnTo>
                  <a:lnTo>
                    <a:pt x="413" y="323"/>
                  </a:lnTo>
                  <a:lnTo>
                    <a:pt x="417" y="281"/>
                  </a:lnTo>
                  <a:lnTo>
                    <a:pt x="417" y="296"/>
                  </a:lnTo>
                  <a:lnTo>
                    <a:pt x="413" y="254"/>
                  </a:lnTo>
                  <a:close/>
                </a:path>
              </a:pathLst>
            </a:custGeom>
            <a:solidFill>
              <a:srgbClr val="66BCDB"/>
            </a:solidFill>
            <a:ln w="1588" cap="flat">
              <a:solidFill>
                <a:srgbClr val="66BCDB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00" name="Freeform 533"/>
            <p:cNvSpPr>
              <a:spLocks noEditPoints="1"/>
            </p:cNvSpPr>
            <p:nvPr/>
          </p:nvSpPr>
          <p:spPr bwMode="auto">
            <a:xfrm>
              <a:off x="2922" y="1988"/>
              <a:ext cx="122" cy="119"/>
            </a:xfrm>
            <a:custGeom>
              <a:avLst/>
              <a:gdLst>
                <a:gd name="T0" fmla="*/ 121 w 122"/>
                <a:gd name="T1" fmla="*/ 71 h 119"/>
                <a:gd name="T2" fmla="*/ 115 w 122"/>
                <a:gd name="T3" fmla="*/ 88 h 119"/>
                <a:gd name="T4" fmla="*/ 105 w 122"/>
                <a:gd name="T5" fmla="*/ 102 h 119"/>
                <a:gd name="T6" fmla="*/ 91 w 122"/>
                <a:gd name="T7" fmla="*/ 112 h 119"/>
                <a:gd name="T8" fmla="*/ 74 w 122"/>
                <a:gd name="T9" fmla="*/ 118 h 119"/>
                <a:gd name="T10" fmla="*/ 55 w 122"/>
                <a:gd name="T11" fmla="*/ 119 h 119"/>
                <a:gd name="T12" fmla="*/ 37 w 122"/>
                <a:gd name="T13" fmla="*/ 115 h 119"/>
                <a:gd name="T14" fmla="*/ 22 w 122"/>
                <a:gd name="T15" fmla="*/ 106 h 119"/>
                <a:gd name="T16" fmla="*/ 10 w 122"/>
                <a:gd name="T17" fmla="*/ 93 h 119"/>
                <a:gd name="T18" fmla="*/ 2 w 122"/>
                <a:gd name="T19" fmla="*/ 78 h 119"/>
                <a:gd name="T20" fmla="*/ 0 w 122"/>
                <a:gd name="T21" fmla="*/ 60 h 119"/>
                <a:gd name="T22" fmla="*/ 2 w 122"/>
                <a:gd name="T23" fmla="*/ 42 h 119"/>
                <a:gd name="T24" fmla="*/ 10 w 122"/>
                <a:gd name="T25" fmla="*/ 26 h 119"/>
                <a:gd name="T26" fmla="*/ 22 w 122"/>
                <a:gd name="T27" fmla="*/ 13 h 119"/>
                <a:gd name="T28" fmla="*/ 37 w 122"/>
                <a:gd name="T29" fmla="*/ 4 h 119"/>
                <a:gd name="T30" fmla="*/ 54 w 122"/>
                <a:gd name="T31" fmla="*/ 0 h 119"/>
                <a:gd name="T32" fmla="*/ 73 w 122"/>
                <a:gd name="T33" fmla="*/ 1 h 119"/>
                <a:gd name="T34" fmla="*/ 90 w 122"/>
                <a:gd name="T35" fmla="*/ 7 h 119"/>
                <a:gd name="T36" fmla="*/ 104 w 122"/>
                <a:gd name="T37" fmla="*/ 17 h 119"/>
                <a:gd name="T38" fmla="*/ 115 w 122"/>
                <a:gd name="T39" fmla="*/ 31 h 119"/>
                <a:gd name="T40" fmla="*/ 121 w 122"/>
                <a:gd name="T41" fmla="*/ 47 h 119"/>
                <a:gd name="T42" fmla="*/ 111 w 122"/>
                <a:gd name="T43" fmla="*/ 55 h 119"/>
                <a:gd name="T44" fmla="*/ 108 w 122"/>
                <a:gd name="T45" fmla="*/ 41 h 119"/>
                <a:gd name="T46" fmla="*/ 100 w 122"/>
                <a:gd name="T47" fmla="*/ 28 h 119"/>
                <a:gd name="T48" fmla="*/ 89 w 122"/>
                <a:gd name="T49" fmla="*/ 19 h 119"/>
                <a:gd name="T50" fmla="*/ 76 w 122"/>
                <a:gd name="T51" fmla="*/ 13 h 119"/>
                <a:gd name="T52" fmla="*/ 61 w 122"/>
                <a:gd name="T53" fmla="*/ 10 h 119"/>
                <a:gd name="T54" fmla="*/ 46 w 122"/>
                <a:gd name="T55" fmla="*/ 12 h 119"/>
                <a:gd name="T56" fmla="*/ 33 w 122"/>
                <a:gd name="T57" fmla="*/ 19 h 119"/>
                <a:gd name="T58" fmla="*/ 22 w 122"/>
                <a:gd name="T59" fmla="*/ 28 h 119"/>
                <a:gd name="T60" fmla="*/ 15 w 122"/>
                <a:gd name="T61" fmla="*/ 40 h 119"/>
                <a:gd name="T62" fmla="*/ 11 w 122"/>
                <a:gd name="T63" fmla="*/ 54 h 119"/>
                <a:gd name="T64" fmla="*/ 12 w 122"/>
                <a:gd name="T65" fmla="*/ 69 h 119"/>
                <a:gd name="T66" fmla="*/ 17 w 122"/>
                <a:gd name="T67" fmla="*/ 83 h 119"/>
                <a:gd name="T68" fmla="*/ 25 w 122"/>
                <a:gd name="T69" fmla="*/ 94 h 119"/>
                <a:gd name="T70" fmla="*/ 37 w 122"/>
                <a:gd name="T71" fmla="*/ 103 h 119"/>
                <a:gd name="T72" fmla="*/ 51 w 122"/>
                <a:gd name="T73" fmla="*/ 108 h 119"/>
                <a:gd name="T74" fmla="*/ 66 w 122"/>
                <a:gd name="T75" fmla="*/ 108 h 119"/>
                <a:gd name="T76" fmla="*/ 80 w 122"/>
                <a:gd name="T77" fmla="*/ 105 h 119"/>
                <a:gd name="T78" fmla="*/ 93 w 122"/>
                <a:gd name="T79" fmla="*/ 98 h 119"/>
                <a:gd name="T80" fmla="*/ 103 w 122"/>
                <a:gd name="T81" fmla="*/ 87 h 119"/>
                <a:gd name="T82" fmla="*/ 109 w 122"/>
                <a:gd name="T83" fmla="*/ 74 h 119"/>
                <a:gd name="T84" fmla="*/ 111 w 122"/>
                <a:gd name="T85" fmla="*/ 6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2" h="119">
                  <a:moveTo>
                    <a:pt x="122" y="59"/>
                  </a:moveTo>
                  <a:lnTo>
                    <a:pt x="122" y="65"/>
                  </a:lnTo>
                  <a:lnTo>
                    <a:pt x="121" y="71"/>
                  </a:lnTo>
                  <a:lnTo>
                    <a:pt x="120" y="77"/>
                  </a:lnTo>
                  <a:lnTo>
                    <a:pt x="118" y="83"/>
                  </a:lnTo>
                  <a:lnTo>
                    <a:pt x="115" y="88"/>
                  </a:lnTo>
                  <a:lnTo>
                    <a:pt x="112" y="93"/>
                  </a:lnTo>
                  <a:lnTo>
                    <a:pt x="109" y="97"/>
                  </a:lnTo>
                  <a:lnTo>
                    <a:pt x="105" y="102"/>
                  </a:lnTo>
                  <a:lnTo>
                    <a:pt x="100" y="106"/>
                  </a:lnTo>
                  <a:lnTo>
                    <a:pt x="96" y="109"/>
                  </a:lnTo>
                  <a:lnTo>
                    <a:pt x="91" y="112"/>
                  </a:lnTo>
                  <a:lnTo>
                    <a:pt x="85" y="115"/>
                  </a:lnTo>
                  <a:lnTo>
                    <a:pt x="80" y="117"/>
                  </a:lnTo>
                  <a:lnTo>
                    <a:pt x="74" y="118"/>
                  </a:lnTo>
                  <a:lnTo>
                    <a:pt x="68" y="119"/>
                  </a:lnTo>
                  <a:lnTo>
                    <a:pt x="61" y="119"/>
                  </a:lnTo>
                  <a:lnTo>
                    <a:pt x="55" y="119"/>
                  </a:lnTo>
                  <a:lnTo>
                    <a:pt x="49" y="118"/>
                  </a:lnTo>
                  <a:lnTo>
                    <a:pt x="43" y="117"/>
                  </a:lnTo>
                  <a:lnTo>
                    <a:pt x="37" y="115"/>
                  </a:lnTo>
                  <a:lnTo>
                    <a:pt x="32" y="112"/>
                  </a:lnTo>
                  <a:lnTo>
                    <a:pt x="27" y="109"/>
                  </a:lnTo>
                  <a:lnTo>
                    <a:pt x="22" y="106"/>
                  </a:lnTo>
                  <a:lnTo>
                    <a:pt x="18" y="102"/>
                  </a:lnTo>
                  <a:lnTo>
                    <a:pt x="14" y="98"/>
                  </a:lnTo>
                  <a:lnTo>
                    <a:pt x="10" y="93"/>
                  </a:lnTo>
                  <a:lnTo>
                    <a:pt x="7" y="88"/>
                  </a:lnTo>
                  <a:lnTo>
                    <a:pt x="4" y="83"/>
                  </a:lnTo>
                  <a:lnTo>
                    <a:pt x="2" y="78"/>
                  </a:lnTo>
                  <a:lnTo>
                    <a:pt x="1" y="72"/>
                  </a:lnTo>
                  <a:lnTo>
                    <a:pt x="0" y="66"/>
                  </a:lnTo>
                  <a:lnTo>
                    <a:pt x="0" y="60"/>
                  </a:lnTo>
                  <a:lnTo>
                    <a:pt x="0" y="54"/>
                  </a:lnTo>
                  <a:lnTo>
                    <a:pt x="1" y="48"/>
                  </a:lnTo>
                  <a:lnTo>
                    <a:pt x="2" y="42"/>
                  </a:lnTo>
                  <a:lnTo>
                    <a:pt x="4" y="36"/>
                  </a:lnTo>
                  <a:lnTo>
                    <a:pt x="7" y="31"/>
                  </a:lnTo>
                  <a:lnTo>
                    <a:pt x="10" y="26"/>
                  </a:lnTo>
                  <a:lnTo>
                    <a:pt x="13" y="21"/>
                  </a:lnTo>
                  <a:lnTo>
                    <a:pt x="17" y="17"/>
                  </a:lnTo>
                  <a:lnTo>
                    <a:pt x="22" y="13"/>
                  </a:lnTo>
                  <a:lnTo>
                    <a:pt x="26" y="10"/>
                  </a:lnTo>
                  <a:lnTo>
                    <a:pt x="31" y="7"/>
                  </a:lnTo>
                  <a:lnTo>
                    <a:pt x="37" y="4"/>
                  </a:lnTo>
                  <a:lnTo>
                    <a:pt x="42" y="2"/>
                  </a:lnTo>
                  <a:lnTo>
                    <a:pt x="48" y="1"/>
                  </a:lnTo>
                  <a:lnTo>
                    <a:pt x="54" y="0"/>
                  </a:lnTo>
                  <a:lnTo>
                    <a:pt x="61" y="0"/>
                  </a:lnTo>
                  <a:lnTo>
                    <a:pt x="67" y="0"/>
                  </a:lnTo>
                  <a:lnTo>
                    <a:pt x="73" y="1"/>
                  </a:lnTo>
                  <a:lnTo>
                    <a:pt x="79" y="2"/>
                  </a:lnTo>
                  <a:lnTo>
                    <a:pt x="85" y="4"/>
                  </a:lnTo>
                  <a:lnTo>
                    <a:pt x="90" y="7"/>
                  </a:lnTo>
                  <a:lnTo>
                    <a:pt x="95" y="10"/>
                  </a:lnTo>
                  <a:lnTo>
                    <a:pt x="100" y="13"/>
                  </a:lnTo>
                  <a:lnTo>
                    <a:pt x="104" y="17"/>
                  </a:lnTo>
                  <a:lnTo>
                    <a:pt x="108" y="21"/>
                  </a:lnTo>
                  <a:lnTo>
                    <a:pt x="112" y="26"/>
                  </a:lnTo>
                  <a:lnTo>
                    <a:pt x="115" y="31"/>
                  </a:lnTo>
                  <a:lnTo>
                    <a:pt x="118" y="36"/>
                  </a:lnTo>
                  <a:lnTo>
                    <a:pt x="120" y="41"/>
                  </a:lnTo>
                  <a:lnTo>
                    <a:pt x="121" y="47"/>
                  </a:lnTo>
                  <a:lnTo>
                    <a:pt x="122" y="53"/>
                  </a:lnTo>
                  <a:lnTo>
                    <a:pt x="122" y="59"/>
                  </a:lnTo>
                  <a:close/>
                  <a:moveTo>
                    <a:pt x="111" y="55"/>
                  </a:moveTo>
                  <a:lnTo>
                    <a:pt x="110" y="50"/>
                  </a:lnTo>
                  <a:lnTo>
                    <a:pt x="109" y="45"/>
                  </a:lnTo>
                  <a:lnTo>
                    <a:pt x="108" y="41"/>
                  </a:lnTo>
                  <a:lnTo>
                    <a:pt x="105" y="36"/>
                  </a:lnTo>
                  <a:lnTo>
                    <a:pt x="103" y="32"/>
                  </a:lnTo>
                  <a:lnTo>
                    <a:pt x="100" y="28"/>
                  </a:lnTo>
                  <a:lnTo>
                    <a:pt x="97" y="25"/>
                  </a:lnTo>
                  <a:lnTo>
                    <a:pt x="93" y="22"/>
                  </a:lnTo>
                  <a:lnTo>
                    <a:pt x="89" y="19"/>
                  </a:lnTo>
                  <a:lnTo>
                    <a:pt x="85" y="16"/>
                  </a:lnTo>
                  <a:lnTo>
                    <a:pt x="81" y="14"/>
                  </a:lnTo>
                  <a:lnTo>
                    <a:pt x="76" y="13"/>
                  </a:lnTo>
                  <a:lnTo>
                    <a:pt x="71" y="11"/>
                  </a:lnTo>
                  <a:lnTo>
                    <a:pt x="66" y="11"/>
                  </a:lnTo>
                  <a:lnTo>
                    <a:pt x="61" y="10"/>
                  </a:lnTo>
                  <a:lnTo>
                    <a:pt x="56" y="11"/>
                  </a:lnTo>
                  <a:lnTo>
                    <a:pt x="51" y="11"/>
                  </a:lnTo>
                  <a:lnTo>
                    <a:pt x="46" y="12"/>
                  </a:lnTo>
                  <a:lnTo>
                    <a:pt x="42" y="14"/>
                  </a:lnTo>
                  <a:lnTo>
                    <a:pt x="37" y="16"/>
                  </a:lnTo>
                  <a:lnTo>
                    <a:pt x="33" y="19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2" y="28"/>
                  </a:lnTo>
                  <a:lnTo>
                    <a:pt x="19" y="32"/>
                  </a:lnTo>
                  <a:lnTo>
                    <a:pt x="17" y="36"/>
                  </a:lnTo>
                  <a:lnTo>
                    <a:pt x="15" y="40"/>
                  </a:lnTo>
                  <a:lnTo>
                    <a:pt x="13" y="45"/>
                  </a:lnTo>
                  <a:lnTo>
                    <a:pt x="12" y="49"/>
                  </a:lnTo>
                  <a:lnTo>
                    <a:pt x="11" y="54"/>
                  </a:lnTo>
                  <a:lnTo>
                    <a:pt x="11" y="59"/>
                  </a:lnTo>
                  <a:lnTo>
                    <a:pt x="11" y="64"/>
                  </a:lnTo>
                  <a:lnTo>
                    <a:pt x="12" y="69"/>
                  </a:lnTo>
                  <a:lnTo>
                    <a:pt x="13" y="74"/>
                  </a:lnTo>
                  <a:lnTo>
                    <a:pt x="14" y="78"/>
                  </a:lnTo>
                  <a:lnTo>
                    <a:pt x="17" y="83"/>
                  </a:lnTo>
                  <a:lnTo>
                    <a:pt x="19" y="87"/>
                  </a:lnTo>
                  <a:lnTo>
                    <a:pt x="22" y="91"/>
                  </a:lnTo>
                  <a:lnTo>
                    <a:pt x="25" y="94"/>
                  </a:lnTo>
                  <a:lnTo>
                    <a:pt x="29" y="97"/>
                  </a:lnTo>
                  <a:lnTo>
                    <a:pt x="33" y="100"/>
                  </a:lnTo>
                  <a:lnTo>
                    <a:pt x="37" y="103"/>
                  </a:lnTo>
                  <a:lnTo>
                    <a:pt x="41" y="105"/>
                  </a:lnTo>
                  <a:lnTo>
                    <a:pt x="46" y="106"/>
                  </a:lnTo>
                  <a:lnTo>
                    <a:pt x="51" y="108"/>
                  </a:lnTo>
                  <a:lnTo>
                    <a:pt x="56" y="108"/>
                  </a:lnTo>
                  <a:lnTo>
                    <a:pt x="61" y="109"/>
                  </a:lnTo>
                  <a:lnTo>
                    <a:pt x="66" y="108"/>
                  </a:lnTo>
                  <a:lnTo>
                    <a:pt x="71" y="108"/>
                  </a:lnTo>
                  <a:lnTo>
                    <a:pt x="76" y="107"/>
                  </a:lnTo>
                  <a:lnTo>
                    <a:pt x="80" y="105"/>
                  </a:lnTo>
                  <a:lnTo>
                    <a:pt x="85" y="103"/>
                  </a:lnTo>
                  <a:lnTo>
                    <a:pt x="89" y="100"/>
                  </a:lnTo>
                  <a:lnTo>
                    <a:pt x="93" y="98"/>
                  </a:lnTo>
                  <a:lnTo>
                    <a:pt x="96" y="95"/>
                  </a:lnTo>
                  <a:lnTo>
                    <a:pt x="100" y="91"/>
                  </a:lnTo>
                  <a:lnTo>
                    <a:pt x="103" y="87"/>
                  </a:lnTo>
                  <a:lnTo>
                    <a:pt x="105" y="83"/>
                  </a:lnTo>
                  <a:lnTo>
                    <a:pt x="107" y="79"/>
                  </a:lnTo>
                  <a:lnTo>
                    <a:pt x="109" y="74"/>
                  </a:lnTo>
                  <a:lnTo>
                    <a:pt x="110" y="70"/>
                  </a:lnTo>
                  <a:lnTo>
                    <a:pt x="111" y="65"/>
                  </a:lnTo>
                  <a:lnTo>
                    <a:pt x="111" y="60"/>
                  </a:lnTo>
                  <a:lnTo>
                    <a:pt x="111" y="55"/>
                  </a:lnTo>
                  <a:close/>
                </a:path>
              </a:pathLst>
            </a:custGeom>
            <a:solidFill>
              <a:srgbClr val="66BCDB"/>
            </a:solidFill>
            <a:ln w="1588" cap="flat">
              <a:solidFill>
                <a:srgbClr val="66BCDB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01" name="Freeform 534"/>
            <p:cNvSpPr>
              <a:spLocks noEditPoints="1"/>
            </p:cNvSpPr>
            <p:nvPr/>
          </p:nvSpPr>
          <p:spPr bwMode="auto">
            <a:xfrm>
              <a:off x="3010" y="2019"/>
              <a:ext cx="53" cy="52"/>
            </a:xfrm>
            <a:custGeom>
              <a:avLst/>
              <a:gdLst>
                <a:gd name="T0" fmla="*/ 381 w 385"/>
                <a:gd name="T1" fmla="*/ 227 h 385"/>
                <a:gd name="T2" fmla="*/ 368 w 385"/>
                <a:gd name="T3" fmla="*/ 270 h 385"/>
                <a:gd name="T4" fmla="*/ 331 w 385"/>
                <a:gd name="T5" fmla="*/ 325 h 385"/>
                <a:gd name="T6" fmla="*/ 296 w 385"/>
                <a:gd name="T7" fmla="*/ 354 h 385"/>
                <a:gd name="T8" fmla="*/ 235 w 385"/>
                <a:gd name="T9" fmla="*/ 380 h 385"/>
                <a:gd name="T10" fmla="*/ 189 w 385"/>
                <a:gd name="T11" fmla="*/ 384 h 385"/>
                <a:gd name="T12" fmla="*/ 121 w 385"/>
                <a:gd name="T13" fmla="*/ 371 h 385"/>
                <a:gd name="T14" fmla="*/ 82 w 385"/>
                <a:gd name="T15" fmla="*/ 349 h 385"/>
                <a:gd name="T16" fmla="*/ 36 w 385"/>
                <a:gd name="T17" fmla="*/ 303 h 385"/>
                <a:gd name="T18" fmla="*/ 14 w 385"/>
                <a:gd name="T19" fmla="*/ 264 h 385"/>
                <a:gd name="T20" fmla="*/ 1 w 385"/>
                <a:gd name="T21" fmla="*/ 196 h 385"/>
                <a:gd name="T22" fmla="*/ 5 w 385"/>
                <a:gd name="T23" fmla="*/ 150 h 385"/>
                <a:gd name="T24" fmla="*/ 31 w 385"/>
                <a:gd name="T25" fmla="*/ 89 h 385"/>
                <a:gd name="T26" fmla="*/ 60 w 385"/>
                <a:gd name="T27" fmla="*/ 54 h 385"/>
                <a:gd name="T28" fmla="*/ 115 w 385"/>
                <a:gd name="T29" fmla="*/ 17 h 385"/>
                <a:gd name="T30" fmla="*/ 158 w 385"/>
                <a:gd name="T31" fmla="*/ 4 h 385"/>
                <a:gd name="T32" fmla="*/ 227 w 385"/>
                <a:gd name="T33" fmla="*/ 4 h 385"/>
                <a:gd name="T34" fmla="*/ 270 w 385"/>
                <a:gd name="T35" fmla="*/ 17 h 385"/>
                <a:gd name="T36" fmla="*/ 325 w 385"/>
                <a:gd name="T37" fmla="*/ 54 h 385"/>
                <a:gd name="T38" fmla="*/ 354 w 385"/>
                <a:gd name="T39" fmla="*/ 89 h 385"/>
                <a:gd name="T40" fmla="*/ 380 w 385"/>
                <a:gd name="T41" fmla="*/ 150 h 385"/>
                <a:gd name="T42" fmla="*/ 302 w 385"/>
                <a:gd name="T43" fmla="*/ 166 h 385"/>
                <a:gd name="T44" fmla="*/ 297 w 385"/>
                <a:gd name="T45" fmla="*/ 152 h 385"/>
                <a:gd name="T46" fmla="*/ 269 w 385"/>
                <a:gd name="T47" fmla="*/ 110 h 385"/>
                <a:gd name="T48" fmla="*/ 259 w 385"/>
                <a:gd name="T49" fmla="*/ 102 h 385"/>
                <a:gd name="T50" fmla="*/ 211 w 385"/>
                <a:gd name="T51" fmla="*/ 82 h 385"/>
                <a:gd name="T52" fmla="*/ 196 w 385"/>
                <a:gd name="T53" fmla="*/ 80 h 385"/>
                <a:gd name="T54" fmla="*/ 146 w 385"/>
                <a:gd name="T55" fmla="*/ 91 h 385"/>
                <a:gd name="T56" fmla="*/ 133 w 385"/>
                <a:gd name="T57" fmla="*/ 97 h 385"/>
                <a:gd name="T58" fmla="*/ 97 w 385"/>
                <a:gd name="T59" fmla="*/ 133 h 385"/>
                <a:gd name="T60" fmla="*/ 91 w 385"/>
                <a:gd name="T61" fmla="*/ 146 h 385"/>
                <a:gd name="T62" fmla="*/ 80 w 385"/>
                <a:gd name="T63" fmla="*/ 196 h 385"/>
                <a:gd name="T64" fmla="*/ 82 w 385"/>
                <a:gd name="T65" fmla="*/ 211 h 385"/>
                <a:gd name="T66" fmla="*/ 102 w 385"/>
                <a:gd name="T67" fmla="*/ 259 h 385"/>
                <a:gd name="T68" fmla="*/ 110 w 385"/>
                <a:gd name="T69" fmla="*/ 269 h 385"/>
                <a:gd name="T70" fmla="*/ 152 w 385"/>
                <a:gd name="T71" fmla="*/ 297 h 385"/>
                <a:gd name="T72" fmla="*/ 166 w 385"/>
                <a:gd name="T73" fmla="*/ 302 h 385"/>
                <a:gd name="T74" fmla="*/ 219 w 385"/>
                <a:gd name="T75" fmla="*/ 302 h 385"/>
                <a:gd name="T76" fmla="*/ 233 w 385"/>
                <a:gd name="T77" fmla="*/ 297 h 385"/>
                <a:gd name="T78" fmla="*/ 275 w 385"/>
                <a:gd name="T79" fmla="*/ 269 h 385"/>
                <a:gd name="T80" fmla="*/ 283 w 385"/>
                <a:gd name="T81" fmla="*/ 259 h 385"/>
                <a:gd name="T82" fmla="*/ 303 w 385"/>
                <a:gd name="T83" fmla="*/ 211 h 385"/>
                <a:gd name="T84" fmla="*/ 305 w 385"/>
                <a:gd name="T85" fmla="*/ 19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85" h="385">
                  <a:moveTo>
                    <a:pt x="384" y="189"/>
                  </a:moveTo>
                  <a:cubicBezTo>
                    <a:pt x="385" y="191"/>
                    <a:pt x="385" y="194"/>
                    <a:pt x="384" y="196"/>
                  </a:cubicBezTo>
                  <a:lnTo>
                    <a:pt x="381" y="227"/>
                  </a:lnTo>
                  <a:cubicBezTo>
                    <a:pt x="381" y="230"/>
                    <a:pt x="380" y="232"/>
                    <a:pt x="380" y="235"/>
                  </a:cubicBezTo>
                  <a:lnTo>
                    <a:pt x="371" y="264"/>
                  </a:lnTo>
                  <a:cubicBezTo>
                    <a:pt x="370" y="266"/>
                    <a:pt x="369" y="268"/>
                    <a:pt x="368" y="270"/>
                  </a:cubicBezTo>
                  <a:lnTo>
                    <a:pt x="354" y="296"/>
                  </a:lnTo>
                  <a:cubicBezTo>
                    <a:pt x="352" y="299"/>
                    <a:pt x="351" y="301"/>
                    <a:pt x="349" y="303"/>
                  </a:cubicBezTo>
                  <a:lnTo>
                    <a:pt x="331" y="325"/>
                  </a:lnTo>
                  <a:cubicBezTo>
                    <a:pt x="329" y="327"/>
                    <a:pt x="327" y="329"/>
                    <a:pt x="325" y="331"/>
                  </a:cubicBezTo>
                  <a:lnTo>
                    <a:pt x="303" y="349"/>
                  </a:lnTo>
                  <a:cubicBezTo>
                    <a:pt x="301" y="351"/>
                    <a:pt x="299" y="352"/>
                    <a:pt x="296" y="354"/>
                  </a:cubicBezTo>
                  <a:lnTo>
                    <a:pt x="270" y="368"/>
                  </a:lnTo>
                  <a:cubicBezTo>
                    <a:pt x="268" y="369"/>
                    <a:pt x="266" y="370"/>
                    <a:pt x="264" y="371"/>
                  </a:cubicBezTo>
                  <a:lnTo>
                    <a:pt x="235" y="380"/>
                  </a:lnTo>
                  <a:cubicBezTo>
                    <a:pt x="232" y="380"/>
                    <a:pt x="230" y="381"/>
                    <a:pt x="227" y="381"/>
                  </a:cubicBezTo>
                  <a:lnTo>
                    <a:pt x="196" y="384"/>
                  </a:lnTo>
                  <a:cubicBezTo>
                    <a:pt x="194" y="385"/>
                    <a:pt x="191" y="385"/>
                    <a:pt x="189" y="384"/>
                  </a:cubicBezTo>
                  <a:lnTo>
                    <a:pt x="158" y="381"/>
                  </a:lnTo>
                  <a:cubicBezTo>
                    <a:pt x="155" y="381"/>
                    <a:pt x="153" y="380"/>
                    <a:pt x="150" y="380"/>
                  </a:cubicBezTo>
                  <a:lnTo>
                    <a:pt x="121" y="371"/>
                  </a:lnTo>
                  <a:cubicBezTo>
                    <a:pt x="119" y="370"/>
                    <a:pt x="117" y="369"/>
                    <a:pt x="115" y="368"/>
                  </a:cubicBezTo>
                  <a:lnTo>
                    <a:pt x="89" y="354"/>
                  </a:lnTo>
                  <a:cubicBezTo>
                    <a:pt x="86" y="352"/>
                    <a:pt x="84" y="351"/>
                    <a:pt x="82" y="349"/>
                  </a:cubicBezTo>
                  <a:lnTo>
                    <a:pt x="60" y="331"/>
                  </a:lnTo>
                  <a:cubicBezTo>
                    <a:pt x="58" y="329"/>
                    <a:pt x="56" y="327"/>
                    <a:pt x="54" y="325"/>
                  </a:cubicBezTo>
                  <a:lnTo>
                    <a:pt x="36" y="303"/>
                  </a:lnTo>
                  <a:cubicBezTo>
                    <a:pt x="34" y="301"/>
                    <a:pt x="32" y="299"/>
                    <a:pt x="31" y="296"/>
                  </a:cubicBezTo>
                  <a:lnTo>
                    <a:pt x="17" y="270"/>
                  </a:lnTo>
                  <a:cubicBezTo>
                    <a:pt x="16" y="268"/>
                    <a:pt x="15" y="266"/>
                    <a:pt x="14" y="264"/>
                  </a:cubicBezTo>
                  <a:lnTo>
                    <a:pt x="5" y="235"/>
                  </a:lnTo>
                  <a:cubicBezTo>
                    <a:pt x="4" y="232"/>
                    <a:pt x="4" y="230"/>
                    <a:pt x="4" y="227"/>
                  </a:cubicBezTo>
                  <a:lnTo>
                    <a:pt x="1" y="196"/>
                  </a:lnTo>
                  <a:cubicBezTo>
                    <a:pt x="0" y="194"/>
                    <a:pt x="0" y="191"/>
                    <a:pt x="1" y="189"/>
                  </a:cubicBezTo>
                  <a:lnTo>
                    <a:pt x="4" y="158"/>
                  </a:lnTo>
                  <a:cubicBezTo>
                    <a:pt x="4" y="155"/>
                    <a:pt x="4" y="153"/>
                    <a:pt x="5" y="150"/>
                  </a:cubicBezTo>
                  <a:lnTo>
                    <a:pt x="14" y="121"/>
                  </a:lnTo>
                  <a:cubicBezTo>
                    <a:pt x="15" y="119"/>
                    <a:pt x="16" y="117"/>
                    <a:pt x="17" y="115"/>
                  </a:cubicBezTo>
                  <a:lnTo>
                    <a:pt x="31" y="89"/>
                  </a:lnTo>
                  <a:cubicBezTo>
                    <a:pt x="32" y="86"/>
                    <a:pt x="34" y="84"/>
                    <a:pt x="36" y="82"/>
                  </a:cubicBezTo>
                  <a:lnTo>
                    <a:pt x="54" y="60"/>
                  </a:lnTo>
                  <a:cubicBezTo>
                    <a:pt x="56" y="58"/>
                    <a:pt x="58" y="56"/>
                    <a:pt x="60" y="54"/>
                  </a:cubicBezTo>
                  <a:lnTo>
                    <a:pt x="82" y="36"/>
                  </a:lnTo>
                  <a:cubicBezTo>
                    <a:pt x="84" y="34"/>
                    <a:pt x="86" y="32"/>
                    <a:pt x="89" y="31"/>
                  </a:cubicBezTo>
                  <a:lnTo>
                    <a:pt x="115" y="17"/>
                  </a:lnTo>
                  <a:cubicBezTo>
                    <a:pt x="117" y="16"/>
                    <a:pt x="119" y="15"/>
                    <a:pt x="121" y="14"/>
                  </a:cubicBezTo>
                  <a:lnTo>
                    <a:pt x="150" y="5"/>
                  </a:lnTo>
                  <a:cubicBezTo>
                    <a:pt x="153" y="4"/>
                    <a:pt x="155" y="4"/>
                    <a:pt x="158" y="4"/>
                  </a:cubicBezTo>
                  <a:lnTo>
                    <a:pt x="189" y="1"/>
                  </a:lnTo>
                  <a:cubicBezTo>
                    <a:pt x="191" y="0"/>
                    <a:pt x="194" y="0"/>
                    <a:pt x="196" y="1"/>
                  </a:cubicBezTo>
                  <a:lnTo>
                    <a:pt x="227" y="4"/>
                  </a:lnTo>
                  <a:cubicBezTo>
                    <a:pt x="230" y="4"/>
                    <a:pt x="232" y="4"/>
                    <a:pt x="235" y="5"/>
                  </a:cubicBezTo>
                  <a:lnTo>
                    <a:pt x="264" y="14"/>
                  </a:lnTo>
                  <a:cubicBezTo>
                    <a:pt x="266" y="15"/>
                    <a:pt x="268" y="16"/>
                    <a:pt x="270" y="17"/>
                  </a:cubicBezTo>
                  <a:lnTo>
                    <a:pt x="296" y="31"/>
                  </a:lnTo>
                  <a:cubicBezTo>
                    <a:pt x="299" y="32"/>
                    <a:pt x="301" y="34"/>
                    <a:pt x="303" y="36"/>
                  </a:cubicBezTo>
                  <a:lnTo>
                    <a:pt x="325" y="54"/>
                  </a:lnTo>
                  <a:cubicBezTo>
                    <a:pt x="327" y="56"/>
                    <a:pt x="329" y="58"/>
                    <a:pt x="331" y="60"/>
                  </a:cubicBezTo>
                  <a:lnTo>
                    <a:pt x="349" y="82"/>
                  </a:lnTo>
                  <a:cubicBezTo>
                    <a:pt x="351" y="84"/>
                    <a:pt x="352" y="86"/>
                    <a:pt x="354" y="89"/>
                  </a:cubicBezTo>
                  <a:lnTo>
                    <a:pt x="368" y="115"/>
                  </a:lnTo>
                  <a:cubicBezTo>
                    <a:pt x="369" y="117"/>
                    <a:pt x="370" y="119"/>
                    <a:pt x="371" y="121"/>
                  </a:cubicBezTo>
                  <a:lnTo>
                    <a:pt x="380" y="150"/>
                  </a:lnTo>
                  <a:cubicBezTo>
                    <a:pt x="380" y="153"/>
                    <a:pt x="381" y="155"/>
                    <a:pt x="381" y="158"/>
                  </a:cubicBezTo>
                  <a:lnTo>
                    <a:pt x="384" y="189"/>
                  </a:lnTo>
                  <a:close/>
                  <a:moveTo>
                    <a:pt x="302" y="166"/>
                  </a:moveTo>
                  <a:lnTo>
                    <a:pt x="303" y="174"/>
                  </a:lnTo>
                  <a:lnTo>
                    <a:pt x="294" y="146"/>
                  </a:lnTo>
                  <a:lnTo>
                    <a:pt x="297" y="152"/>
                  </a:lnTo>
                  <a:lnTo>
                    <a:pt x="283" y="126"/>
                  </a:lnTo>
                  <a:lnTo>
                    <a:pt x="288" y="133"/>
                  </a:lnTo>
                  <a:lnTo>
                    <a:pt x="269" y="110"/>
                  </a:lnTo>
                  <a:lnTo>
                    <a:pt x="275" y="116"/>
                  </a:lnTo>
                  <a:lnTo>
                    <a:pt x="252" y="97"/>
                  </a:lnTo>
                  <a:lnTo>
                    <a:pt x="259" y="102"/>
                  </a:lnTo>
                  <a:lnTo>
                    <a:pt x="233" y="88"/>
                  </a:lnTo>
                  <a:lnTo>
                    <a:pt x="239" y="91"/>
                  </a:lnTo>
                  <a:lnTo>
                    <a:pt x="211" y="82"/>
                  </a:lnTo>
                  <a:lnTo>
                    <a:pt x="219" y="83"/>
                  </a:lnTo>
                  <a:lnTo>
                    <a:pt x="189" y="80"/>
                  </a:lnTo>
                  <a:lnTo>
                    <a:pt x="196" y="80"/>
                  </a:lnTo>
                  <a:lnTo>
                    <a:pt x="166" y="83"/>
                  </a:lnTo>
                  <a:lnTo>
                    <a:pt x="174" y="82"/>
                  </a:lnTo>
                  <a:lnTo>
                    <a:pt x="146" y="91"/>
                  </a:lnTo>
                  <a:lnTo>
                    <a:pt x="152" y="88"/>
                  </a:lnTo>
                  <a:lnTo>
                    <a:pt x="126" y="102"/>
                  </a:lnTo>
                  <a:lnTo>
                    <a:pt x="133" y="97"/>
                  </a:lnTo>
                  <a:lnTo>
                    <a:pt x="110" y="116"/>
                  </a:lnTo>
                  <a:lnTo>
                    <a:pt x="116" y="110"/>
                  </a:lnTo>
                  <a:lnTo>
                    <a:pt x="97" y="133"/>
                  </a:lnTo>
                  <a:lnTo>
                    <a:pt x="102" y="126"/>
                  </a:lnTo>
                  <a:lnTo>
                    <a:pt x="88" y="152"/>
                  </a:lnTo>
                  <a:lnTo>
                    <a:pt x="91" y="146"/>
                  </a:lnTo>
                  <a:lnTo>
                    <a:pt x="82" y="174"/>
                  </a:lnTo>
                  <a:lnTo>
                    <a:pt x="83" y="166"/>
                  </a:lnTo>
                  <a:lnTo>
                    <a:pt x="80" y="196"/>
                  </a:lnTo>
                  <a:lnTo>
                    <a:pt x="80" y="189"/>
                  </a:lnTo>
                  <a:lnTo>
                    <a:pt x="83" y="219"/>
                  </a:lnTo>
                  <a:lnTo>
                    <a:pt x="82" y="211"/>
                  </a:lnTo>
                  <a:lnTo>
                    <a:pt x="91" y="239"/>
                  </a:lnTo>
                  <a:lnTo>
                    <a:pt x="88" y="233"/>
                  </a:lnTo>
                  <a:lnTo>
                    <a:pt x="102" y="259"/>
                  </a:lnTo>
                  <a:lnTo>
                    <a:pt x="97" y="252"/>
                  </a:lnTo>
                  <a:lnTo>
                    <a:pt x="116" y="275"/>
                  </a:lnTo>
                  <a:lnTo>
                    <a:pt x="110" y="269"/>
                  </a:lnTo>
                  <a:lnTo>
                    <a:pt x="133" y="288"/>
                  </a:lnTo>
                  <a:lnTo>
                    <a:pt x="126" y="283"/>
                  </a:lnTo>
                  <a:lnTo>
                    <a:pt x="152" y="297"/>
                  </a:lnTo>
                  <a:lnTo>
                    <a:pt x="146" y="294"/>
                  </a:lnTo>
                  <a:lnTo>
                    <a:pt x="174" y="303"/>
                  </a:lnTo>
                  <a:lnTo>
                    <a:pt x="166" y="302"/>
                  </a:lnTo>
                  <a:lnTo>
                    <a:pt x="196" y="305"/>
                  </a:lnTo>
                  <a:lnTo>
                    <a:pt x="189" y="305"/>
                  </a:lnTo>
                  <a:lnTo>
                    <a:pt x="219" y="302"/>
                  </a:lnTo>
                  <a:lnTo>
                    <a:pt x="211" y="303"/>
                  </a:lnTo>
                  <a:lnTo>
                    <a:pt x="239" y="294"/>
                  </a:lnTo>
                  <a:lnTo>
                    <a:pt x="233" y="297"/>
                  </a:lnTo>
                  <a:lnTo>
                    <a:pt x="259" y="283"/>
                  </a:lnTo>
                  <a:lnTo>
                    <a:pt x="252" y="288"/>
                  </a:lnTo>
                  <a:lnTo>
                    <a:pt x="275" y="269"/>
                  </a:lnTo>
                  <a:lnTo>
                    <a:pt x="269" y="275"/>
                  </a:lnTo>
                  <a:lnTo>
                    <a:pt x="288" y="252"/>
                  </a:lnTo>
                  <a:lnTo>
                    <a:pt x="283" y="259"/>
                  </a:lnTo>
                  <a:lnTo>
                    <a:pt x="297" y="233"/>
                  </a:lnTo>
                  <a:lnTo>
                    <a:pt x="294" y="239"/>
                  </a:lnTo>
                  <a:lnTo>
                    <a:pt x="303" y="211"/>
                  </a:lnTo>
                  <a:lnTo>
                    <a:pt x="302" y="219"/>
                  </a:lnTo>
                  <a:lnTo>
                    <a:pt x="305" y="189"/>
                  </a:lnTo>
                  <a:lnTo>
                    <a:pt x="305" y="196"/>
                  </a:lnTo>
                  <a:lnTo>
                    <a:pt x="302" y="166"/>
                  </a:lnTo>
                  <a:close/>
                </a:path>
              </a:pathLst>
            </a:custGeom>
            <a:solidFill>
              <a:srgbClr val="66BCDB"/>
            </a:solidFill>
            <a:ln w="1588" cap="flat">
              <a:solidFill>
                <a:srgbClr val="66BCDB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02" name="Freeform 535"/>
            <p:cNvSpPr>
              <a:spLocks noEditPoints="1"/>
            </p:cNvSpPr>
            <p:nvPr/>
          </p:nvSpPr>
          <p:spPr bwMode="auto">
            <a:xfrm>
              <a:off x="3172" y="2014"/>
              <a:ext cx="50" cy="49"/>
            </a:xfrm>
            <a:custGeom>
              <a:avLst/>
              <a:gdLst>
                <a:gd name="T0" fmla="*/ 357 w 361"/>
                <a:gd name="T1" fmla="*/ 213 h 361"/>
                <a:gd name="T2" fmla="*/ 345 w 361"/>
                <a:gd name="T3" fmla="*/ 254 h 361"/>
                <a:gd name="T4" fmla="*/ 310 w 361"/>
                <a:gd name="T5" fmla="*/ 305 h 361"/>
                <a:gd name="T6" fmla="*/ 278 w 361"/>
                <a:gd name="T7" fmla="*/ 332 h 361"/>
                <a:gd name="T8" fmla="*/ 221 w 361"/>
                <a:gd name="T9" fmla="*/ 356 h 361"/>
                <a:gd name="T10" fmla="*/ 176 w 361"/>
                <a:gd name="T11" fmla="*/ 360 h 361"/>
                <a:gd name="T12" fmla="*/ 114 w 361"/>
                <a:gd name="T13" fmla="*/ 348 h 361"/>
                <a:gd name="T14" fmla="*/ 77 w 361"/>
                <a:gd name="T15" fmla="*/ 328 h 361"/>
                <a:gd name="T16" fmla="*/ 34 w 361"/>
                <a:gd name="T17" fmla="*/ 285 h 361"/>
                <a:gd name="T18" fmla="*/ 13 w 361"/>
                <a:gd name="T19" fmla="*/ 247 h 361"/>
                <a:gd name="T20" fmla="*/ 1 w 361"/>
                <a:gd name="T21" fmla="*/ 185 h 361"/>
                <a:gd name="T22" fmla="*/ 5 w 361"/>
                <a:gd name="T23" fmla="*/ 141 h 361"/>
                <a:gd name="T24" fmla="*/ 29 w 361"/>
                <a:gd name="T25" fmla="*/ 83 h 361"/>
                <a:gd name="T26" fmla="*/ 56 w 361"/>
                <a:gd name="T27" fmla="*/ 50 h 361"/>
                <a:gd name="T28" fmla="*/ 107 w 361"/>
                <a:gd name="T29" fmla="*/ 16 h 361"/>
                <a:gd name="T30" fmla="*/ 148 w 361"/>
                <a:gd name="T31" fmla="*/ 4 h 361"/>
                <a:gd name="T32" fmla="*/ 213 w 361"/>
                <a:gd name="T33" fmla="*/ 4 h 361"/>
                <a:gd name="T34" fmla="*/ 254 w 361"/>
                <a:gd name="T35" fmla="*/ 16 h 361"/>
                <a:gd name="T36" fmla="*/ 305 w 361"/>
                <a:gd name="T37" fmla="*/ 51 h 361"/>
                <a:gd name="T38" fmla="*/ 331 w 361"/>
                <a:gd name="T39" fmla="*/ 83 h 361"/>
                <a:gd name="T40" fmla="*/ 356 w 361"/>
                <a:gd name="T41" fmla="*/ 141 h 361"/>
                <a:gd name="T42" fmla="*/ 278 w 361"/>
                <a:gd name="T43" fmla="*/ 157 h 361"/>
                <a:gd name="T44" fmla="*/ 274 w 361"/>
                <a:gd name="T45" fmla="*/ 145 h 361"/>
                <a:gd name="T46" fmla="*/ 248 w 361"/>
                <a:gd name="T47" fmla="*/ 107 h 361"/>
                <a:gd name="T48" fmla="*/ 240 w 361"/>
                <a:gd name="T49" fmla="*/ 100 h 361"/>
                <a:gd name="T50" fmla="*/ 197 w 361"/>
                <a:gd name="T51" fmla="*/ 82 h 361"/>
                <a:gd name="T52" fmla="*/ 185 w 361"/>
                <a:gd name="T53" fmla="*/ 80 h 361"/>
                <a:gd name="T54" fmla="*/ 138 w 361"/>
                <a:gd name="T55" fmla="*/ 90 h 361"/>
                <a:gd name="T56" fmla="*/ 128 w 361"/>
                <a:gd name="T57" fmla="*/ 96 h 361"/>
                <a:gd name="T58" fmla="*/ 96 w 361"/>
                <a:gd name="T59" fmla="*/ 128 h 361"/>
                <a:gd name="T60" fmla="*/ 90 w 361"/>
                <a:gd name="T61" fmla="*/ 138 h 361"/>
                <a:gd name="T62" fmla="*/ 80 w 361"/>
                <a:gd name="T63" fmla="*/ 185 h 361"/>
                <a:gd name="T64" fmla="*/ 82 w 361"/>
                <a:gd name="T65" fmla="*/ 197 h 361"/>
                <a:gd name="T66" fmla="*/ 100 w 361"/>
                <a:gd name="T67" fmla="*/ 240 h 361"/>
                <a:gd name="T68" fmla="*/ 107 w 361"/>
                <a:gd name="T69" fmla="*/ 248 h 361"/>
                <a:gd name="T70" fmla="*/ 145 w 361"/>
                <a:gd name="T71" fmla="*/ 274 h 361"/>
                <a:gd name="T72" fmla="*/ 157 w 361"/>
                <a:gd name="T73" fmla="*/ 278 h 361"/>
                <a:gd name="T74" fmla="*/ 205 w 361"/>
                <a:gd name="T75" fmla="*/ 278 h 361"/>
                <a:gd name="T76" fmla="*/ 216 w 361"/>
                <a:gd name="T77" fmla="*/ 274 h 361"/>
                <a:gd name="T78" fmla="*/ 254 w 361"/>
                <a:gd name="T79" fmla="*/ 249 h 361"/>
                <a:gd name="T80" fmla="*/ 261 w 361"/>
                <a:gd name="T81" fmla="*/ 240 h 361"/>
                <a:gd name="T82" fmla="*/ 279 w 361"/>
                <a:gd name="T83" fmla="*/ 197 h 361"/>
                <a:gd name="T84" fmla="*/ 281 w 361"/>
                <a:gd name="T85" fmla="*/ 185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61" h="361">
                  <a:moveTo>
                    <a:pt x="360" y="176"/>
                  </a:moveTo>
                  <a:cubicBezTo>
                    <a:pt x="361" y="179"/>
                    <a:pt x="361" y="182"/>
                    <a:pt x="360" y="185"/>
                  </a:cubicBezTo>
                  <a:lnTo>
                    <a:pt x="357" y="213"/>
                  </a:lnTo>
                  <a:cubicBezTo>
                    <a:pt x="357" y="216"/>
                    <a:pt x="356" y="218"/>
                    <a:pt x="356" y="221"/>
                  </a:cubicBezTo>
                  <a:lnTo>
                    <a:pt x="348" y="247"/>
                  </a:lnTo>
                  <a:cubicBezTo>
                    <a:pt x="347" y="249"/>
                    <a:pt x="346" y="252"/>
                    <a:pt x="345" y="254"/>
                  </a:cubicBezTo>
                  <a:lnTo>
                    <a:pt x="332" y="278"/>
                  </a:lnTo>
                  <a:cubicBezTo>
                    <a:pt x="330" y="280"/>
                    <a:pt x="329" y="282"/>
                    <a:pt x="327" y="285"/>
                  </a:cubicBezTo>
                  <a:lnTo>
                    <a:pt x="310" y="305"/>
                  </a:lnTo>
                  <a:cubicBezTo>
                    <a:pt x="309" y="307"/>
                    <a:pt x="307" y="309"/>
                    <a:pt x="305" y="310"/>
                  </a:cubicBezTo>
                  <a:lnTo>
                    <a:pt x="285" y="327"/>
                  </a:lnTo>
                  <a:cubicBezTo>
                    <a:pt x="282" y="329"/>
                    <a:pt x="280" y="330"/>
                    <a:pt x="278" y="332"/>
                  </a:cubicBezTo>
                  <a:lnTo>
                    <a:pt x="254" y="345"/>
                  </a:lnTo>
                  <a:cubicBezTo>
                    <a:pt x="252" y="346"/>
                    <a:pt x="249" y="347"/>
                    <a:pt x="247" y="348"/>
                  </a:cubicBezTo>
                  <a:lnTo>
                    <a:pt x="221" y="356"/>
                  </a:lnTo>
                  <a:cubicBezTo>
                    <a:pt x="218" y="356"/>
                    <a:pt x="216" y="357"/>
                    <a:pt x="213" y="357"/>
                  </a:cubicBezTo>
                  <a:lnTo>
                    <a:pt x="185" y="360"/>
                  </a:lnTo>
                  <a:cubicBezTo>
                    <a:pt x="182" y="361"/>
                    <a:pt x="179" y="361"/>
                    <a:pt x="176" y="360"/>
                  </a:cubicBezTo>
                  <a:lnTo>
                    <a:pt x="148" y="357"/>
                  </a:lnTo>
                  <a:cubicBezTo>
                    <a:pt x="146" y="357"/>
                    <a:pt x="143" y="356"/>
                    <a:pt x="141" y="356"/>
                  </a:cubicBezTo>
                  <a:lnTo>
                    <a:pt x="114" y="348"/>
                  </a:lnTo>
                  <a:cubicBezTo>
                    <a:pt x="112" y="347"/>
                    <a:pt x="109" y="346"/>
                    <a:pt x="107" y="344"/>
                  </a:cubicBezTo>
                  <a:lnTo>
                    <a:pt x="83" y="331"/>
                  </a:lnTo>
                  <a:cubicBezTo>
                    <a:pt x="81" y="330"/>
                    <a:pt x="79" y="329"/>
                    <a:pt x="77" y="328"/>
                  </a:cubicBezTo>
                  <a:lnTo>
                    <a:pt x="56" y="311"/>
                  </a:lnTo>
                  <a:cubicBezTo>
                    <a:pt x="54" y="309"/>
                    <a:pt x="52" y="307"/>
                    <a:pt x="51" y="305"/>
                  </a:cubicBezTo>
                  <a:lnTo>
                    <a:pt x="34" y="285"/>
                  </a:lnTo>
                  <a:cubicBezTo>
                    <a:pt x="32" y="282"/>
                    <a:pt x="31" y="280"/>
                    <a:pt x="29" y="278"/>
                  </a:cubicBezTo>
                  <a:lnTo>
                    <a:pt x="16" y="254"/>
                  </a:lnTo>
                  <a:cubicBezTo>
                    <a:pt x="15" y="252"/>
                    <a:pt x="14" y="249"/>
                    <a:pt x="13" y="247"/>
                  </a:cubicBezTo>
                  <a:lnTo>
                    <a:pt x="5" y="221"/>
                  </a:lnTo>
                  <a:cubicBezTo>
                    <a:pt x="4" y="218"/>
                    <a:pt x="4" y="216"/>
                    <a:pt x="4" y="213"/>
                  </a:cubicBezTo>
                  <a:lnTo>
                    <a:pt x="1" y="185"/>
                  </a:lnTo>
                  <a:cubicBezTo>
                    <a:pt x="0" y="182"/>
                    <a:pt x="0" y="179"/>
                    <a:pt x="1" y="176"/>
                  </a:cubicBezTo>
                  <a:lnTo>
                    <a:pt x="4" y="148"/>
                  </a:lnTo>
                  <a:cubicBezTo>
                    <a:pt x="4" y="146"/>
                    <a:pt x="4" y="143"/>
                    <a:pt x="5" y="141"/>
                  </a:cubicBezTo>
                  <a:lnTo>
                    <a:pt x="13" y="114"/>
                  </a:lnTo>
                  <a:cubicBezTo>
                    <a:pt x="14" y="112"/>
                    <a:pt x="15" y="109"/>
                    <a:pt x="16" y="107"/>
                  </a:cubicBezTo>
                  <a:lnTo>
                    <a:pt x="29" y="83"/>
                  </a:lnTo>
                  <a:cubicBezTo>
                    <a:pt x="31" y="81"/>
                    <a:pt x="32" y="79"/>
                    <a:pt x="33" y="77"/>
                  </a:cubicBezTo>
                  <a:lnTo>
                    <a:pt x="50" y="56"/>
                  </a:lnTo>
                  <a:cubicBezTo>
                    <a:pt x="52" y="54"/>
                    <a:pt x="54" y="52"/>
                    <a:pt x="56" y="50"/>
                  </a:cubicBezTo>
                  <a:lnTo>
                    <a:pt x="77" y="33"/>
                  </a:lnTo>
                  <a:cubicBezTo>
                    <a:pt x="79" y="32"/>
                    <a:pt x="81" y="31"/>
                    <a:pt x="83" y="29"/>
                  </a:cubicBezTo>
                  <a:lnTo>
                    <a:pt x="107" y="16"/>
                  </a:lnTo>
                  <a:cubicBezTo>
                    <a:pt x="109" y="15"/>
                    <a:pt x="112" y="14"/>
                    <a:pt x="114" y="13"/>
                  </a:cubicBezTo>
                  <a:lnTo>
                    <a:pt x="141" y="5"/>
                  </a:lnTo>
                  <a:cubicBezTo>
                    <a:pt x="143" y="4"/>
                    <a:pt x="146" y="4"/>
                    <a:pt x="148" y="4"/>
                  </a:cubicBezTo>
                  <a:lnTo>
                    <a:pt x="176" y="1"/>
                  </a:lnTo>
                  <a:cubicBezTo>
                    <a:pt x="179" y="0"/>
                    <a:pt x="182" y="0"/>
                    <a:pt x="185" y="1"/>
                  </a:cubicBezTo>
                  <a:lnTo>
                    <a:pt x="213" y="4"/>
                  </a:lnTo>
                  <a:cubicBezTo>
                    <a:pt x="216" y="4"/>
                    <a:pt x="218" y="4"/>
                    <a:pt x="221" y="5"/>
                  </a:cubicBezTo>
                  <a:lnTo>
                    <a:pt x="247" y="13"/>
                  </a:lnTo>
                  <a:cubicBezTo>
                    <a:pt x="249" y="14"/>
                    <a:pt x="252" y="15"/>
                    <a:pt x="254" y="16"/>
                  </a:cubicBezTo>
                  <a:lnTo>
                    <a:pt x="278" y="29"/>
                  </a:lnTo>
                  <a:cubicBezTo>
                    <a:pt x="280" y="31"/>
                    <a:pt x="282" y="32"/>
                    <a:pt x="285" y="34"/>
                  </a:cubicBezTo>
                  <a:lnTo>
                    <a:pt x="305" y="51"/>
                  </a:lnTo>
                  <a:cubicBezTo>
                    <a:pt x="307" y="52"/>
                    <a:pt x="309" y="54"/>
                    <a:pt x="311" y="56"/>
                  </a:cubicBezTo>
                  <a:lnTo>
                    <a:pt x="328" y="77"/>
                  </a:lnTo>
                  <a:cubicBezTo>
                    <a:pt x="329" y="79"/>
                    <a:pt x="330" y="81"/>
                    <a:pt x="331" y="83"/>
                  </a:cubicBezTo>
                  <a:lnTo>
                    <a:pt x="344" y="107"/>
                  </a:lnTo>
                  <a:cubicBezTo>
                    <a:pt x="346" y="109"/>
                    <a:pt x="347" y="112"/>
                    <a:pt x="348" y="114"/>
                  </a:cubicBezTo>
                  <a:lnTo>
                    <a:pt x="356" y="141"/>
                  </a:lnTo>
                  <a:cubicBezTo>
                    <a:pt x="356" y="143"/>
                    <a:pt x="357" y="146"/>
                    <a:pt x="357" y="148"/>
                  </a:cubicBezTo>
                  <a:lnTo>
                    <a:pt x="360" y="176"/>
                  </a:lnTo>
                  <a:close/>
                  <a:moveTo>
                    <a:pt x="278" y="157"/>
                  </a:moveTo>
                  <a:lnTo>
                    <a:pt x="279" y="164"/>
                  </a:lnTo>
                  <a:lnTo>
                    <a:pt x="271" y="138"/>
                  </a:lnTo>
                  <a:lnTo>
                    <a:pt x="274" y="145"/>
                  </a:lnTo>
                  <a:lnTo>
                    <a:pt x="261" y="122"/>
                  </a:lnTo>
                  <a:lnTo>
                    <a:pt x="265" y="128"/>
                  </a:lnTo>
                  <a:lnTo>
                    <a:pt x="248" y="107"/>
                  </a:lnTo>
                  <a:lnTo>
                    <a:pt x="254" y="112"/>
                  </a:lnTo>
                  <a:lnTo>
                    <a:pt x="233" y="95"/>
                  </a:lnTo>
                  <a:lnTo>
                    <a:pt x="240" y="100"/>
                  </a:lnTo>
                  <a:lnTo>
                    <a:pt x="216" y="87"/>
                  </a:lnTo>
                  <a:lnTo>
                    <a:pt x="223" y="90"/>
                  </a:lnTo>
                  <a:lnTo>
                    <a:pt x="197" y="82"/>
                  </a:lnTo>
                  <a:lnTo>
                    <a:pt x="205" y="83"/>
                  </a:lnTo>
                  <a:lnTo>
                    <a:pt x="176" y="80"/>
                  </a:lnTo>
                  <a:lnTo>
                    <a:pt x="185" y="80"/>
                  </a:lnTo>
                  <a:lnTo>
                    <a:pt x="157" y="83"/>
                  </a:lnTo>
                  <a:lnTo>
                    <a:pt x="164" y="82"/>
                  </a:lnTo>
                  <a:lnTo>
                    <a:pt x="138" y="90"/>
                  </a:lnTo>
                  <a:lnTo>
                    <a:pt x="145" y="86"/>
                  </a:lnTo>
                  <a:lnTo>
                    <a:pt x="122" y="99"/>
                  </a:lnTo>
                  <a:lnTo>
                    <a:pt x="128" y="96"/>
                  </a:lnTo>
                  <a:lnTo>
                    <a:pt x="107" y="113"/>
                  </a:lnTo>
                  <a:lnTo>
                    <a:pt x="113" y="107"/>
                  </a:lnTo>
                  <a:lnTo>
                    <a:pt x="96" y="128"/>
                  </a:lnTo>
                  <a:lnTo>
                    <a:pt x="99" y="122"/>
                  </a:lnTo>
                  <a:lnTo>
                    <a:pt x="86" y="145"/>
                  </a:lnTo>
                  <a:lnTo>
                    <a:pt x="90" y="138"/>
                  </a:lnTo>
                  <a:lnTo>
                    <a:pt x="82" y="164"/>
                  </a:lnTo>
                  <a:lnTo>
                    <a:pt x="83" y="157"/>
                  </a:lnTo>
                  <a:lnTo>
                    <a:pt x="80" y="185"/>
                  </a:lnTo>
                  <a:lnTo>
                    <a:pt x="80" y="176"/>
                  </a:lnTo>
                  <a:lnTo>
                    <a:pt x="83" y="205"/>
                  </a:lnTo>
                  <a:lnTo>
                    <a:pt x="82" y="197"/>
                  </a:lnTo>
                  <a:lnTo>
                    <a:pt x="90" y="223"/>
                  </a:lnTo>
                  <a:lnTo>
                    <a:pt x="87" y="216"/>
                  </a:lnTo>
                  <a:lnTo>
                    <a:pt x="100" y="240"/>
                  </a:lnTo>
                  <a:lnTo>
                    <a:pt x="95" y="233"/>
                  </a:lnTo>
                  <a:lnTo>
                    <a:pt x="112" y="254"/>
                  </a:lnTo>
                  <a:lnTo>
                    <a:pt x="107" y="248"/>
                  </a:lnTo>
                  <a:lnTo>
                    <a:pt x="128" y="265"/>
                  </a:lnTo>
                  <a:lnTo>
                    <a:pt x="122" y="261"/>
                  </a:lnTo>
                  <a:lnTo>
                    <a:pt x="145" y="274"/>
                  </a:lnTo>
                  <a:lnTo>
                    <a:pt x="138" y="271"/>
                  </a:lnTo>
                  <a:lnTo>
                    <a:pt x="164" y="279"/>
                  </a:lnTo>
                  <a:lnTo>
                    <a:pt x="157" y="278"/>
                  </a:lnTo>
                  <a:lnTo>
                    <a:pt x="185" y="281"/>
                  </a:lnTo>
                  <a:lnTo>
                    <a:pt x="176" y="281"/>
                  </a:lnTo>
                  <a:lnTo>
                    <a:pt x="205" y="278"/>
                  </a:lnTo>
                  <a:lnTo>
                    <a:pt x="197" y="279"/>
                  </a:lnTo>
                  <a:lnTo>
                    <a:pt x="223" y="271"/>
                  </a:lnTo>
                  <a:lnTo>
                    <a:pt x="216" y="274"/>
                  </a:lnTo>
                  <a:lnTo>
                    <a:pt x="240" y="261"/>
                  </a:lnTo>
                  <a:lnTo>
                    <a:pt x="233" y="266"/>
                  </a:lnTo>
                  <a:lnTo>
                    <a:pt x="254" y="249"/>
                  </a:lnTo>
                  <a:lnTo>
                    <a:pt x="249" y="254"/>
                  </a:lnTo>
                  <a:lnTo>
                    <a:pt x="266" y="233"/>
                  </a:lnTo>
                  <a:lnTo>
                    <a:pt x="261" y="240"/>
                  </a:lnTo>
                  <a:lnTo>
                    <a:pt x="274" y="216"/>
                  </a:lnTo>
                  <a:lnTo>
                    <a:pt x="271" y="223"/>
                  </a:lnTo>
                  <a:lnTo>
                    <a:pt x="279" y="197"/>
                  </a:lnTo>
                  <a:lnTo>
                    <a:pt x="278" y="205"/>
                  </a:lnTo>
                  <a:lnTo>
                    <a:pt x="281" y="176"/>
                  </a:lnTo>
                  <a:lnTo>
                    <a:pt x="281" y="185"/>
                  </a:lnTo>
                  <a:lnTo>
                    <a:pt x="278" y="157"/>
                  </a:lnTo>
                  <a:close/>
                </a:path>
              </a:pathLst>
            </a:custGeom>
            <a:solidFill>
              <a:srgbClr val="66BCDB"/>
            </a:solidFill>
            <a:ln w="1588" cap="flat">
              <a:solidFill>
                <a:srgbClr val="66BCDB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03" name="Freeform 536"/>
            <p:cNvSpPr>
              <a:spLocks noEditPoints="1"/>
            </p:cNvSpPr>
            <p:nvPr/>
          </p:nvSpPr>
          <p:spPr bwMode="auto">
            <a:xfrm>
              <a:off x="3844" y="1893"/>
              <a:ext cx="93" cy="90"/>
            </a:xfrm>
            <a:custGeom>
              <a:avLst/>
              <a:gdLst>
                <a:gd name="T0" fmla="*/ 665 w 671"/>
                <a:gd name="T1" fmla="*/ 401 h 671"/>
                <a:gd name="T2" fmla="*/ 643 w 671"/>
                <a:gd name="T3" fmla="*/ 469 h 671"/>
                <a:gd name="T4" fmla="*/ 576 w 671"/>
                <a:gd name="T5" fmla="*/ 570 h 671"/>
                <a:gd name="T6" fmla="*/ 520 w 671"/>
                <a:gd name="T7" fmla="*/ 616 h 671"/>
                <a:gd name="T8" fmla="*/ 407 w 671"/>
                <a:gd name="T9" fmla="*/ 664 h 671"/>
                <a:gd name="T10" fmla="*/ 337 w 671"/>
                <a:gd name="T11" fmla="*/ 671 h 671"/>
                <a:gd name="T12" fmla="*/ 264 w 671"/>
                <a:gd name="T13" fmla="*/ 664 h 671"/>
                <a:gd name="T14" fmla="*/ 151 w 671"/>
                <a:gd name="T15" fmla="*/ 616 h 671"/>
                <a:gd name="T16" fmla="*/ 96 w 671"/>
                <a:gd name="T17" fmla="*/ 571 h 671"/>
                <a:gd name="T18" fmla="*/ 28 w 671"/>
                <a:gd name="T19" fmla="*/ 469 h 671"/>
                <a:gd name="T20" fmla="*/ 6 w 671"/>
                <a:gd name="T21" fmla="*/ 401 h 671"/>
                <a:gd name="T22" fmla="*/ 1 w 671"/>
                <a:gd name="T23" fmla="*/ 303 h 671"/>
                <a:gd name="T24" fmla="*/ 25 w 671"/>
                <a:gd name="T25" fmla="*/ 208 h 671"/>
                <a:gd name="T26" fmla="*/ 59 w 671"/>
                <a:gd name="T27" fmla="*/ 144 h 671"/>
                <a:gd name="T28" fmla="*/ 144 w 671"/>
                <a:gd name="T29" fmla="*/ 59 h 671"/>
                <a:gd name="T30" fmla="*/ 208 w 671"/>
                <a:gd name="T31" fmla="*/ 25 h 671"/>
                <a:gd name="T32" fmla="*/ 299 w 671"/>
                <a:gd name="T33" fmla="*/ 1 h 671"/>
                <a:gd name="T34" fmla="*/ 401 w 671"/>
                <a:gd name="T35" fmla="*/ 6 h 671"/>
                <a:gd name="T36" fmla="*/ 469 w 671"/>
                <a:gd name="T37" fmla="*/ 28 h 671"/>
                <a:gd name="T38" fmla="*/ 571 w 671"/>
                <a:gd name="T39" fmla="*/ 96 h 671"/>
                <a:gd name="T40" fmla="*/ 616 w 671"/>
                <a:gd name="T41" fmla="*/ 151 h 671"/>
                <a:gd name="T42" fmla="*/ 664 w 671"/>
                <a:gd name="T43" fmla="*/ 264 h 671"/>
                <a:gd name="T44" fmla="*/ 671 w 671"/>
                <a:gd name="T45" fmla="*/ 333 h 671"/>
                <a:gd name="T46" fmla="*/ 587 w 671"/>
                <a:gd name="T47" fmla="*/ 288 h 671"/>
                <a:gd name="T48" fmla="*/ 546 w 671"/>
                <a:gd name="T49" fmla="*/ 189 h 671"/>
                <a:gd name="T50" fmla="*/ 519 w 671"/>
                <a:gd name="T51" fmla="*/ 157 h 671"/>
                <a:gd name="T52" fmla="*/ 432 w 671"/>
                <a:gd name="T53" fmla="*/ 98 h 671"/>
                <a:gd name="T54" fmla="*/ 389 w 671"/>
                <a:gd name="T55" fmla="*/ 85 h 671"/>
                <a:gd name="T56" fmla="*/ 312 w 671"/>
                <a:gd name="T57" fmla="*/ 81 h 671"/>
                <a:gd name="T58" fmla="*/ 232 w 671"/>
                <a:gd name="T59" fmla="*/ 101 h 671"/>
                <a:gd name="T60" fmla="*/ 196 w 671"/>
                <a:gd name="T61" fmla="*/ 121 h 671"/>
                <a:gd name="T62" fmla="*/ 121 w 671"/>
                <a:gd name="T63" fmla="*/ 196 h 671"/>
                <a:gd name="T64" fmla="*/ 101 w 671"/>
                <a:gd name="T65" fmla="*/ 232 h 671"/>
                <a:gd name="T66" fmla="*/ 81 w 671"/>
                <a:gd name="T67" fmla="*/ 307 h 671"/>
                <a:gd name="T68" fmla="*/ 85 w 671"/>
                <a:gd name="T69" fmla="*/ 389 h 671"/>
                <a:gd name="T70" fmla="*/ 98 w 671"/>
                <a:gd name="T71" fmla="*/ 432 h 671"/>
                <a:gd name="T72" fmla="*/ 157 w 671"/>
                <a:gd name="T73" fmla="*/ 519 h 671"/>
                <a:gd name="T74" fmla="*/ 189 w 671"/>
                <a:gd name="T75" fmla="*/ 546 h 671"/>
                <a:gd name="T76" fmla="*/ 288 w 671"/>
                <a:gd name="T77" fmla="*/ 587 h 671"/>
                <a:gd name="T78" fmla="*/ 334 w 671"/>
                <a:gd name="T79" fmla="*/ 592 h 671"/>
                <a:gd name="T80" fmla="*/ 383 w 671"/>
                <a:gd name="T81" fmla="*/ 587 h 671"/>
                <a:gd name="T82" fmla="*/ 482 w 671"/>
                <a:gd name="T83" fmla="*/ 546 h 671"/>
                <a:gd name="T84" fmla="*/ 514 w 671"/>
                <a:gd name="T85" fmla="*/ 520 h 671"/>
                <a:gd name="T86" fmla="*/ 573 w 671"/>
                <a:gd name="T87" fmla="*/ 432 h 671"/>
                <a:gd name="T88" fmla="*/ 586 w 671"/>
                <a:gd name="T89" fmla="*/ 389 h 671"/>
                <a:gd name="T90" fmla="*/ 590 w 671"/>
                <a:gd name="T91" fmla="*/ 312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1" h="671">
                  <a:moveTo>
                    <a:pt x="671" y="333"/>
                  </a:moveTo>
                  <a:lnTo>
                    <a:pt x="670" y="368"/>
                  </a:lnTo>
                  <a:lnTo>
                    <a:pt x="665" y="401"/>
                  </a:lnTo>
                  <a:cubicBezTo>
                    <a:pt x="665" y="403"/>
                    <a:pt x="664" y="405"/>
                    <a:pt x="664" y="407"/>
                  </a:cubicBezTo>
                  <a:lnTo>
                    <a:pt x="646" y="462"/>
                  </a:lnTo>
                  <a:cubicBezTo>
                    <a:pt x="645" y="465"/>
                    <a:pt x="644" y="467"/>
                    <a:pt x="643" y="469"/>
                  </a:cubicBezTo>
                  <a:lnTo>
                    <a:pt x="616" y="520"/>
                  </a:lnTo>
                  <a:cubicBezTo>
                    <a:pt x="615" y="522"/>
                    <a:pt x="614" y="524"/>
                    <a:pt x="612" y="526"/>
                  </a:cubicBezTo>
                  <a:lnTo>
                    <a:pt x="576" y="570"/>
                  </a:lnTo>
                  <a:cubicBezTo>
                    <a:pt x="574" y="572"/>
                    <a:pt x="572" y="574"/>
                    <a:pt x="570" y="576"/>
                  </a:cubicBezTo>
                  <a:lnTo>
                    <a:pt x="526" y="612"/>
                  </a:lnTo>
                  <a:cubicBezTo>
                    <a:pt x="524" y="614"/>
                    <a:pt x="522" y="615"/>
                    <a:pt x="520" y="616"/>
                  </a:cubicBezTo>
                  <a:lnTo>
                    <a:pt x="469" y="643"/>
                  </a:lnTo>
                  <a:cubicBezTo>
                    <a:pt x="467" y="644"/>
                    <a:pt x="465" y="645"/>
                    <a:pt x="462" y="646"/>
                  </a:cubicBezTo>
                  <a:lnTo>
                    <a:pt x="407" y="664"/>
                  </a:lnTo>
                  <a:cubicBezTo>
                    <a:pt x="405" y="664"/>
                    <a:pt x="403" y="665"/>
                    <a:pt x="401" y="665"/>
                  </a:cubicBezTo>
                  <a:lnTo>
                    <a:pt x="372" y="669"/>
                  </a:lnTo>
                  <a:lnTo>
                    <a:pt x="337" y="671"/>
                  </a:lnTo>
                  <a:lnTo>
                    <a:pt x="303" y="670"/>
                  </a:lnTo>
                  <a:lnTo>
                    <a:pt x="270" y="665"/>
                  </a:lnTo>
                  <a:cubicBezTo>
                    <a:pt x="268" y="665"/>
                    <a:pt x="266" y="664"/>
                    <a:pt x="264" y="664"/>
                  </a:cubicBezTo>
                  <a:lnTo>
                    <a:pt x="208" y="646"/>
                  </a:lnTo>
                  <a:cubicBezTo>
                    <a:pt x="206" y="645"/>
                    <a:pt x="204" y="644"/>
                    <a:pt x="202" y="643"/>
                  </a:cubicBezTo>
                  <a:lnTo>
                    <a:pt x="151" y="616"/>
                  </a:lnTo>
                  <a:cubicBezTo>
                    <a:pt x="149" y="615"/>
                    <a:pt x="147" y="613"/>
                    <a:pt x="144" y="612"/>
                  </a:cubicBezTo>
                  <a:lnTo>
                    <a:pt x="101" y="576"/>
                  </a:lnTo>
                  <a:cubicBezTo>
                    <a:pt x="99" y="574"/>
                    <a:pt x="97" y="572"/>
                    <a:pt x="96" y="571"/>
                  </a:cubicBezTo>
                  <a:lnTo>
                    <a:pt x="59" y="527"/>
                  </a:lnTo>
                  <a:cubicBezTo>
                    <a:pt x="57" y="524"/>
                    <a:pt x="56" y="522"/>
                    <a:pt x="55" y="520"/>
                  </a:cubicBezTo>
                  <a:lnTo>
                    <a:pt x="28" y="469"/>
                  </a:lnTo>
                  <a:cubicBezTo>
                    <a:pt x="27" y="467"/>
                    <a:pt x="26" y="465"/>
                    <a:pt x="25" y="462"/>
                  </a:cubicBezTo>
                  <a:lnTo>
                    <a:pt x="7" y="407"/>
                  </a:lnTo>
                  <a:cubicBezTo>
                    <a:pt x="7" y="405"/>
                    <a:pt x="6" y="403"/>
                    <a:pt x="6" y="401"/>
                  </a:cubicBezTo>
                  <a:lnTo>
                    <a:pt x="1" y="372"/>
                  </a:lnTo>
                  <a:lnTo>
                    <a:pt x="0" y="337"/>
                  </a:lnTo>
                  <a:lnTo>
                    <a:pt x="1" y="303"/>
                  </a:lnTo>
                  <a:lnTo>
                    <a:pt x="6" y="270"/>
                  </a:lnTo>
                  <a:cubicBezTo>
                    <a:pt x="6" y="268"/>
                    <a:pt x="7" y="266"/>
                    <a:pt x="7" y="264"/>
                  </a:cubicBezTo>
                  <a:lnTo>
                    <a:pt x="25" y="208"/>
                  </a:lnTo>
                  <a:cubicBezTo>
                    <a:pt x="26" y="206"/>
                    <a:pt x="27" y="204"/>
                    <a:pt x="28" y="202"/>
                  </a:cubicBezTo>
                  <a:lnTo>
                    <a:pt x="55" y="151"/>
                  </a:lnTo>
                  <a:cubicBezTo>
                    <a:pt x="56" y="149"/>
                    <a:pt x="58" y="146"/>
                    <a:pt x="59" y="144"/>
                  </a:cubicBezTo>
                  <a:lnTo>
                    <a:pt x="96" y="101"/>
                  </a:lnTo>
                  <a:cubicBezTo>
                    <a:pt x="97" y="99"/>
                    <a:pt x="99" y="97"/>
                    <a:pt x="101" y="96"/>
                  </a:cubicBezTo>
                  <a:lnTo>
                    <a:pt x="144" y="59"/>
                  </a:lnTo>
                  <a:cubicBezTo>
                    <a:pt x="146" y="58"/>
                    <a:pt x="149" y="56"/>
                    <a:pt x="151" y="55"/>
                  </a:cubicBezTo>
                  <a:lnTo>
                    <a:pt x="202" y="28"/>
                  </a:lnTo>
                  <a:cubicBezTo>
                    <a:pt x="204" y="27"/>
                    <a:pt x="206" y="26"/>
                    <a:pt x="208" y="25"/>
                  </a:cubicBezTo>
                  <a:lnTo>
                    <a:pt x="264" y="7"/>
                  </a:lnTo>
                  <a:cubicBezTo>
                    <a:pt x="266" y="7"/>
                    <a:pt x="268" y="6"/>
                    <a:pt x="270" y="6"/>
                  </a:cubicBezTo>
                  <a:lnTo>
                    <a:pt x="299" y="1"/>
                  </a:lnTo>
                  <a:lnTo>
                    <a:pt x="333" y="0"/>
                  </a:lnTo>
                  <a:lnTo>
                    <a:pt x="368" y="1"/>
                  </a:lnTo>
                  <a:lnTo>
                    <a:pt x="401" y="6"/>
                  </a:lnTo>
                  <a:cubicBezTo>
                    <a:pt x="403" y="6"/>
                    <a:pt x="405" y="7"/>
                    <a:pt x="407" y="7"/>
                  </a:cubicBezTo>
                  <a:lnTo>
                    <a:pt x="462" y="25"/>
                  </a:lnTo>
                  <a:cubicBezTo>
                    <a:pt x="465" y="26"/>
                    <a:pt x="467" y="27"/>
                    <a:pt x="469" y="28"/>
                  </a:cubicBezTo>
                  <a:lnTo>
                    <a:pt x="520" y="55"/>
                  </a:lnTo>
                  <a:cubicBezTo>
                    <a:pt x="522" y="56"/>
                    <a:pt x="524" y="57"/>
                    <a:pt x="527" y="59"/>
                  </a:cubicBezTo>
                  <a:lnTo>
                    <a:pt x="571" y="96"/>
                  </a:lnTo>
                  <a:cubicBezTo>
                    <a:pt x="572" y="97"/>
                    <a:pt x="574" y="99"/>
                    <a:pt x="576" y="101"/>
                  </a:cubicBezTo>
                  <a:lnTo>
                    <a:pt x="612" y="144"/>
                  </a:lnTo>
                  <a:cubicBezTo>
                    <a:pt x="613" y="147"/>
                    <a:pt x="615" y="149"/>
                    <a:pt x="616" y="151"/>
                  </a:cubicBezTo>
                  <a:lnTo>
                    <a:pt x="643" y="202"/>
                  </a:lnTo>
                  <a:cubicBezTo>
                    <a:pt x="644" y="204"/>
                    <a:pt x="645" y="206"/>
                    <a:pt x="646" y="208"/>
                  </a:cubicBezTo>
                  <a:lnTo>
                    <a:pt x="664" y="264"/>
                  </a:lnTo>
                  <a:cubicBezTo>
                    <a:pt x="664" y="266"/>
                    <a:pt x="665" y="268"/>
                    <a:pt x="665" y="270"/>
                  </a:cubicBezTo>
                  <a:lnTo>
                    <a:pt x="670" y="299"/>
                  </a:lnTo>
                  <a:lnTo>
                    <a:pt x="671" y="333"/>
                  </a:lnTo>
                  <a:close/>
                  <a:moveTo>
                    <a:pt x="590" y="312"/>
                  </a:moveTo>
                  <a:lnTo>
                    <a:pt x="586" y="282"/>
                  </a:lnTo>
                  <a:lnTo>
                    <a:pt x="587" y="288"/>
                  </a:lnTo>
                  <a:lnTo>
                    <a:pt x="570" y="232"/>
                  </a:lnTo>
                  <a:lnTo>
                    <a:pt x="573" y="239"/>
                  </a:lnTo>
                  <a:lnTo>
                    <a:pt x="546" y="189"/>
                  </a:lnTo>
                  <a:lnTo>
                    <a:pt x="550" y="195"/>
                  </a:lnTo>
                  <a:lnTo>
                    <a:pt x="514" y="152"/>
                  </a:lnTo>
                  <a:lnTo>
                    <a:pt x="519" y="157"/>
                  </a:lnTo>
                  <a:lnTo>
                    <a:pt x="475" y="121"/>
                  </a:lnTo>
                  <a:lnTo>
                    <a:pt x="482" y="125"/>
                  </a:lnTo>
                  <a:lnTo>
                    <a:pt x="432" y="98"/>
                  </a:lnTo>
                  <a:lnTo>
                    <a:pt x="438" y="101"/>
                  </a:lnTo>
                  <a:lnTo>
                    <a:pt x="383" y="84"/>
                  </a:lnTo>
                  <a:lnTo>
                    <a:pt x="389" y="85"/>
                  </a:lnTo>
                  <a:lnTo>
                    <a:pt x="364" y="81"/>
                  </a:lnTo>
                  <a:lnTo>
                    <a:pt x="337" y="79"/>
                  </a:lnTo>
                  <a:lnTo>
                    <a:pt x="312" y="81"/>
                  </a:lnTo>
                  <a:lnTo>
                    <a:pt x="282" y="85"/>
                  </a:lnTo>
                  <a:lnTo>
                    <a:pt x="288" y="84"/>
                  </a:lnTo>
                  <a:lnTo>
                    <a:pt x="232" y="101"/>
                  </a:lnTo>
                  <a:lnTo>
                    <a:pt x="239" y="98"/>
                  </a:lnTo>
                  <a:lnTo>
                    <a:pt x="189" y="125"/>
                  </a:lnTo>
                  <a:lnTo>
                    <a:pt x="196" y="121"/>
                  </a:lnTo>
                  <a:lnTo>
                    <a:pt x="152" y="157"/>
                  </a:lnTo>
                  <a:lnTo>
                    <a:pt x="157" y="152"/>
                  </a:lnTo>
                  <a:lnTo>
                    <a:pt x="121" y="196"/>
                  </a:lnTo>
                  <a:lnTo>
                    <a:pt x="125" y="189"/>
                  </a:lnTo>
                  <a:lnTo>
                    <a:pt x="98" y="239"/>
                  </a:lnTo>
                  <a:lnTo>
                    <a:pt x="101" y="232"/>
                  </a:lnTo>
                  <a:lnTo>
                    <a:pt x="84" y="288"/>
                  </a:lnTo>
                  <a:lnTo>
                    <a:pt x="85" y="282"/>
                  </a:lnTo>
                  <a:lnTo>
                    <a:pt x="81" y="307"/>
                  </a:lnTo>
                  <a:lnTo>
                    <a:pt x="79" y="334"/>
                  </a:lnTo>
                  <a:lnTo>
                    <a:pt x="80" y="360"/>
                  </a:lnTo>
                  <a:lnTo>
                    <a:pt x="85" y="389"/>
                  </a:lnTo>
                  <a:lnTo>
                    <a:pt x="84" y="383"/>
                  </a:lnTo>
                  <a:lnTo>
                    <a:pt x="101" y="438"/>
                  </a:lnTo>
                  <a:lnTo>
                    <a:pt x="98" y="432"/>
                  </a:lnTo>
                  <a:lnTo>
                    <a:pt x="125" y="482"/>
                  </a:lnTo>
                  <a:lnTo>
                    <a:pt x="121" y="475"/>
                  </a:lnTo>
                  <a:lnTo>
                    <a:pt x="157" y="519"/>
                  </a:lnTo>
                  <a:lnTo>
                    <a:pt x="152" y="514"/>
                  </a:lnTo>
                  <a:lnTo>
                    <a:pt x="195" y="550"/>
                  </a:lnTo>
                  <a:lnTo>
                    <a:pt x="189" y="546"/>
                  </a:lnTo>
                  <a:lnTo>
                    <a:pt x="239" y="573"/>
                  </a:lnTo>
                  <a:lnTo>
                    <a:pt x="232" y="570"/>
                  </a:lnTo>
                  <a:lnTo>
                    <a:pt x="288" y="587"/>
                  </a:lnTo>
                  <a:lnTo>
                    <a:pt x="282" y="586"/>
                  </a:lnTo>
                  <a:lnTo>
                    <a:pt x="307" y="590"/>
                  </a:lnTo>
                  <a:lnTo>
                    <a:pt x="334" y="592"/>
                  </a:lnTo>
                  <a:lnTo>
                    <a:pt x="360" y="590"/>
                  </a:lnTo>
                  <a:lnTo>
                    <a:pt x="389" y="586"/>
                  </a:lnTo>
                  <a:lnTo>
                    <a:pt x="383" y="587"/>
                  </a:lnTo>
                  <a:lnTo>
                    <a:pt x="438" y="570"/>
                  </a:lnTo>
                  <a:lnTo>
                    <a:pt x="432" y="573"/>
                  </a:lnTo>
                  <a:lnTo>
                    <a:pt x="482" y="546"/>
                  </a:lnTo>
                  <a:lnTo>
                    <a:pt x="476" y="550"/>
                  </a:lnTo>
                  <a:lnTo>
                    <a:pt x="520" y="514"/>
                  </a:lnTo>
                  <a:lnTo>
                    <a:pt x="514" y="520"/>
                  </a:lnTo>
                  <a:lnTo>
                    <a:pt x="550" y="476"/>
                  </a:lnTo>
                  <a:lnTo>
                    <a:pt x="546" y="482"/>
                  </a:lnTo>
                  <a:lnTo>
                    <a:pt x="573" y="432"/>
                  </a:lnTo>
                  <a:lnTo>
                    <a:pt x="570" y="438"/>
                  </a:lnTo>
                  <a:lnTo>
                    <a:pt x="587" y="383"/>
                  </a:lnTo>
                  <a:lnTo>
                    <a:pt x="586" y="389"/>
                  </a:lnTo>
                  <a:lnTo>
                    <a:pt x="590" y="364"/>
                  </a:lnTo>
                  <a:lnTo>
                    <a:pt x="592" y="337"/>
                  </a:lnTo>
                  <a:lnTo>
                    <a:pt x="590" y="312"/>
                  </a:lnTo>
                  <a:close/>
                </a:path>
              </a:pathLst>
            </a:custGeom>
            <a:solidFill>
              <a:srgbClr val="66BCDB"/>
            </a:solidFill>
            <a:ln w="1588" cap="flat">
              <a:solidFill>
                <a:srgbClr val="66BCDB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04" name="Freeform 537"/>
            <p:cNvSpPr>
              <a:spLocks noEditPoints="1"/>
            </p:cNvSpPr>
            <p:nvPr/>
          </p:nvSpPr>
          <p:spPr bwMode="auto">
            <a:xfrm>
              <a:off x="4029" y="1874"/>
              <a:ext cx="44" cy="43"/>
            </a:xfrm>
            <a:custGeom>
              <a:avLst/>
              <a:gdLst>
                <a:gd name="T0" fmla="*/ 318 w 321"/>
                <a:gd name="T1" fmla="*/ 189 h 321"/>
                <a:gd name="T2" fmla="*/ 306 w 321"/>
                <a:gd name="T3" fmla="*/ 227 h 321"/>
                <a:gd name="T4" fmla="*/ 277 w 321"/>
                <a:gd name="T5" fmla="*/ 271 h 321"/>
                <a:gd name="T6" fmla="*/ 247 w 321"/>
                <a:gd name="T7" fmla="*/ 295 h 321"/>
                <a:gd name="T8" fmla="*/ 196 w 321"/>
                <a:gd name="T9" fmla="*/ 316 h 321"/>
                <a:gd name="T10" fmla="*/ 156 w 321"/>
                <a:gd name="T11" fmla="*/ 320 h 321"/>
                <a:gd name="T12" fmla="*/ 102 w 321"/>
                <a:gd name="T13" fmla="*/ 309 h 321"/>
                <a:gd name="T14" fmla="*/ 68 w 321"/>
                <a:gd name="T15" fmla="*/ 291 h 321"/>
                <a:gd name="T16" fmla="*/ 30 w 321"/>
                <a:gd name="T17" fmla="*/ 253 h 321"/>
                <a:gd name="T18" fmla="*/ 12 w 321"/>
                <a:gd name="T19" fmla="*/ 219 h 321"/>
                <a:gd name="T20" fmla="*/ 1 w 321"/>
                <a:gd name="T21" fmla="*/ 165 h 321"/>
                <a:gd name="T22" fmla="*/ 5 w 321"/>
                <a:gd name="T23" fmla="*/ 125 h 321"/>
                <a:gd name="T24" fmla="*/ 26 w 321"/>
                <a:gd name="T25" fmla="*/ 75 h 321"/>
                <a:gd name="T26" fmla="*/ 50 w 321"/>
                <a:gd name="T27" fmla="*/ 46 h 321"/>
                <a:gd name="T28" fmla="*/ 95 w 321"/>
                <a:gd name="T29" fmla="*/ 15 h 321"/>
                <a:gd name="T30" fmla="*/ 132 w 321"/>
                <a:gd name="T31" fmla="*/ 3 h 321"/>
                <a:gd name="T32" fmla="*/ 189 w 321"/>
                <a:gd name="T33" fmla="*/ 3 h 321"/>
                <a:gd name="T34" fmla="*/ 227 w 321"/>
                <a:gd name="T35" fmla="*/ 15 h 321"/>
                <a:gd name="T36" fmla="*/ 271 w 321"/>
                <a:gd name="T37" fmla="*/ 45 h 321"/>
                <a:gd name="T38" fmla="*/ 295 w 321"/>
                <a:gd name="T39" fmla="*/ 75 h 321"/>
                <a:gd name="T40" fmla="*/ 316 w 321"/>
                <a:gd name="T41" fmla="*/ 125 h 321"/>
                <a:gd name="T42" fmla="*/ 238 w 321"/>
                <a:gd name="T43" fmla="*/ 141 h 321"/>
                <a:gd name="T44" fmla="*/ 236 w 321"/>
                <a:gd name="T45" fmla="*/ 133 h 321"/>
                <a:gd name="T46" fmla="*/ 215 w 321"/>
                <a:gd name="T47" fmla="*/ 101 h 321"/>
                <a:gd name="T48" fmla="*/ 208 w 321"/>
                <a:gd name="T49" fmla="*/ 96 h 321"/>
                <a:gd name="T50" fmla="*/ 173 w 321"/>
                <a:gd name="T51" fmla="*/ 81 h 321"/>
                <a:gd name="T52" fmla="*/ 165 w 321"/>
                <a:gd name="T53" fmla="*/ 80 h 321"/>
                <a:gd name="T54" fmla="*/ 126 w 321"/>
                <a:gd name="T55" fmla="*/ 88 h 321"/>
                <a:gd name="T56" fmla="*/ 120 w 321"/>
                <a:gd name="T57" fmla="*/ 91 h 321"/>
                <a:gd name="T58" fmla="*/ 91 w 321"/>
                <a:gd name="T59" fmla="*/ 120 h 321"/>
                <a:gd name="T60" fmla="*/ 88 w 321"/>
                <a:gd name="T61" fmla="*/ 126 h 321"/>
                <a:gd name="T62" fmla="*/ 80 w 321"/>
                <a:gd name="T63" fmla="*/ 165 h 321"/>
                <a:gd name="T64" fmla="*/ 81 w 321"/>
                <a:gd name="T65" fmla="*/ 173 h 321"/>
                <a:gd name="T66" fmla="*/ 96 w 321"/>
                <a:gd name="T67" fmla="*/ 208 h 321"/>
                <a:gd name="T68" fmla="*/ 101 w 321"/>
                <a:gd name="T69" fmla="*/ 215 h 321"/>
                <a:gd name="T70" fmla="*/ 133 w 321"/>
                <a:gd name="T71" fmla="*/ 236 h 321"/>
                <a:gd name="T72" fmla="*/ 141 w 321"/>
                <a:gd name="T73" fmla="*/ 238 h 321"/>
                <a:gd name="T74" fmla="*/ 180 w 321"/>
                <a:gd name="T75" fmla="*/ 238 h 321"/>
                <a:gd name="T76" fmla="*/ 188 w 321"/>
                <a:gd name="T77" fmla="*/ 236 h 321"/>
                <a:gd name="T78" fmla="*/ 220 w 321"/>
                <a:gd name="T79" fmla="*/ 214 h 321"/>
                <a:gd name="T80" fmla="*/ 225 w 321"/>
                <a:gd name="T81" fmla="*/ 208 h 321"/>
                <a:gd name="T82" fmla="*/ 240 w 321"/>
                <a:gd name="T83" fmla="*/ 173 h 321"/>
                <a:gd name="T84" fmla="*/ 241 w 321"/>
                <a:gd name="T85" fmla="*/ 165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21" h="321">
                  <a:moveTo>
                    <a:pt x="320" y="156"/>
                  </a:moveTo>
                  <a:cubicBezTo>
                    <a:pt x="321" y="159"/>
                    <a:pt x="321" y="162"/>
                    <a:pt x="320" y="165"/>
                  </a:cubicBezTo>
                  <a:lnTo>
                    <a:pt x="318" y="189"/>
                  </a:lnTo>
                  <a:cubicBezTo>
                    <a:pt x="317" y="191"/>
                    <a:pt x="317" y="194"/>
                    <a:pt x="316" y="196"/>
                  </a:cubicBezTo>
                  <a:lnTo>
                    <a:pt x="309" y="219"/>
                  </a:lnTo>
                  <a:cubicBezTo>
                    <a:pt x="308" y="222"/>
                    <a:pt x="307" y="224"/>
                    <a:pt x="306" y="227"/>
                  </a:cubicBezTo>
                  <a:lnTo>
                    <a:pt x="295" y="247"/>
                  </a:lnTo>
                  <a:cubicBezTo>
                    <a:pt x="294" y="249"/>
                    <a:pt x="293" y="251"/>
                    <a:pt x="291" y="253"/>
                  </a:cubicBezTo>
                  <a:lnTo>
                    <a:pt x="277" y="271"/>
                  </a:lnTo>
                  <a:cubicBezTo>
                    <a:pt x="275" y="273"/>
                    <a:pt x="273" y="275"/>
                    <a:pt x="271" y="277"/>
                  </a:cubicBezTo>
                  <a:lnTo>
                    <a:pt x="253" y="291"/>
                  </a:lnTo>
                  <a:cubicBezTo>
                    <a:pt x="251" y="293"/>
                    <a:pt x="249" y="294"/>
                    <a:pt x="247" y="295"/>
                  </a:cubicBezTo>
                  <a:lnTo>
                    <a:pt x="227" y="306"/>
                  </a:lnTo>
                  <a:cubicBezTo>
                    <a:pt x="224" y="307"/>
                    <a:pt x="222" y="308"/>
                    <a:pt x="219" y="309"/>
                  </a:cubicBezTo>
                  <a:lnTo>
                    <a:pt x="196" y="316"/>
                  </a:lnTo>
                  <a:cubicBezTo>
                    <a:pt x="194" y="317"/>
                    <a:pt x="191" y="317"/>
                    <a:pt x="189" y="318"/>
                  </a:cubicBezTo>
                  <a:lnTo>
                    <a:pt x="165" y="320"/>
                  </a:lnTo>
                  <a:cubicBezTo>
                    <a:pt x="162" y="321"/>
                    <a:pt x="159" y="321"/>
                    <a:pt x="156" y="320"/>
                  </a:cubicBezTo>
                  <a:lnTo>
                    <a:pt x="132" y="318"/>
                  </a:lnTo>
                  <a:cubicBezTo>
                    <a:pt x="130" y="317"/>
                    <a:pt x="127" y="317"/>
                    <a:pt x="125" y="316"/>
                  </a:cubicBezTo>
                  <a:lnTo>
                    <a:pt x="102" y="309"/>
                  </a:lnTo>
                  <a:cubicBezTo>
                    <a:pt x="100" y="308"/>
                    <a:pt x="97" y="307"/>
                    <a:pt x="95" y="306"/>
                  </a:cubicBezTo>
                  <a:lnTo>
                    <a:pt x="75" y="295"/>
                  </a:lnTo>
                  <a:cubicBezTo>
                    <a:pt x="72" y="294"/>
                    <a:pt x="70" y="292"/>
                    <a:pt x="68" y="291"/>
                  </a:cubicBezTo>
                  <a:lnTo>
                    <a:pt x="50" y="276"/>
                  </a:lnTo>
                  <a:cubicBezTo>
                    <a:pt x="49" y="275"/>
                    <a:pt x="47" y="273"/>
                    <a:pt x="45" y="271"/>
                  </a:cubicBezTo>
                  <a:lnTo>
                    <a:pt x="30" y="253"/>
                  </a:lnTo>
                  <a:cubicBezTo>
                    <a:pt x="29" y="251"/>
                    <a:pt x="27" y="249"/>
                    <a:pt x="26" y="247"/>
                  </a:cubicBezTo>
                  <a:lnTo>
                    <a:pt x="15" y="227"/>
                  </a:lnTo>
                  <a:cubicBezTo>
                    <a:pt x="14" y="224"/>
                    <a:pt x="13" y="222"/>
                    <a:pt x="12" y="219"/>
                  </a:cubicBezTo>
                  <a:lnTo>
                    <a:pt x="5" y="196"/>
                  </a:lnTo>
                  <a:cubicBezTo>
                    <a:pt x="4" y="194"/>
                    <a:pt x="3" y="191"/>
                    <a:pt x="3" y="189"/>
                  </a:cubicBezTo>
                  <a:lnTo>
                    <a:pt x="1" y="165"/>
                  </a:lnTo>
                  <a:cubicBezTo>
                    <a:pt x="0" y="162"/>
                    <a:pt x="0" y="159"/>
                    <a:pt x="1" y="156"/>
                  </a:cubicBezTo>
                  <a:lnTo>
                    <a:pt x="3" y="132"/>
                  </a:lnTo>
                  <a:cubicBezTo>
                    <a:pt x="3" y="130"/>
                    <a:pt x="4" y="127"/>
                    <a:pt x="5" y="125"/>
                  </a:cubicBezTo>
                  <a:lnTo>
                    <a:pt x="12" y="102"/>
                  </a:lnTo>
                  <a:cubicBezTo>
                    <a:pt x="13" y="100"/>
                    <a:pt x="14" y="97"/>
                    <a:pt x="15" y="95"/>
                  </a:cubicBezTo>
                  <a:lnTo>
                    <a:pt x="26" y="75"/>
                  </a:lnTo>
                  <a:cubicBezTo>
                    <a:pt x="27" y="72"/>
                    <a:pt x="29" y="70"/>
                    <a:pt x="31" y="67"/>
                  </a:cubicBezTo>
                  <a:lnTo>
                    <a:pt x="46" y="50"/>
                  </a:lnTo>
                  <a:cubicBezTo>
                    <a:pt x="47" y="48"/>
                    <a:pt x="48" y="47"/>
                    <a:pt x="50" y="46"/>
                  </a:cubicBezTo>
                  <a:lnTo>
                    <a:pt x="67" y="31"/>
                  </a:lnTo>
                  <a:cubicBezTo>
                    <a:pt x="70" y="29"/>
                    <a:pt x="72" y="27"/>
                    <a:pt x="75" y="26"/>
                  </a:cubicBezTo>
                  <a:lnTo>
                    <a:pt x="95" y="15"/>
                  </a:lnTo>
                  <a:cubicBezTo>
                    <a:pt x="97" y="14"/>
                    <a:pt x="100" y="13"/>
                    <a:pt x="102" y="12"/>
                  </a:cubicBezTo>
                  <a:lnTo>
                    <a:pt x="125" y="5"/>
                  </a:lnTo>
                  <a:cubicBezTo>
                    <a:pt x="127" y="4"/>
                    <a:pt x="130" y="3"/>
                    <a:pt x="132" y="3"/>
                  </a:cubicBezTo>
                  <a:lnTo>
                    <a:pt x="156" y="1"/>
                  </a:lnTo>
                  <a:cubicBezTo>
                    <a:pt x="159" y="0"/>
                    <a:pt x="162" y="0"/>
                    <a:pt x="165" y="1"/>
                  </a:cubicBezTo>
                  <a:lnTo>
                    <a:pt x="189" y="3"/>
                  </a:lnTo>
                  <a:cubicBezTo>
                    <a:pt x="191" y="3"/>
                    <a:pt x="194" y="4"/>
                    <a:pt x="196" y="5"/>
                  </a:cubicBezTo>
                  <a:lnTo>
                    <a:pt x="219" y="12"/>
                  </a:lnTo>
                  <a:cubicBezTo>
                    <a:pt x="222" y="13"/>
                    <a:pt x="224" y="14"/>
                    <a:pt x="227" y="15"/>
                  </a:cubicBezTo>
                  <a:lnTo>
                    <a:pt x="247" y="26"/>
                  </a:lnTo>
                  <a:cubicBezTo>
                    <a:pt x="249" y="27"/>
                    <a:pt x="251" y="29"/>
                    <a:pt x="253" y="30"/>
                  </a:cubicBezTo>
                  <a:lnTo>
                    <a:pt x="271" y="45"/>
                  </a:lnTo>
                  <a:cubicBezTo>
                    <a:pt x="273" y="47"/>
                    <a:pt x="275" y="49"/>
                    <a:pt x="276" y="50"/>
                  </a:cubicBezTo>
                  <a:lnTo>
                    <a:pt x="291" y="68"/>
                  </a:lnTo>
                  <a:cubicBezTo>
                    <a:pt x="292" y="70"/>
                    <a:pt x="294" y="72"/>
                    <a:pt x="295" y="75"/>
                  </a:cubicBezTo>
                  <a:lnTo>
                    <a:pt x="306" y="95"/>
                  </a:lnTo>
                  <a:cubicBezTo>
                    <a:pt x="307" y="97"/>
                    <a:pt x="308" y="100"/>
                    <a:pt x="309" y="102"/>
                  </a:cubicBezTo>
                  <a:lnTo>
                    <a:pt x="316" y="125"/>
                  </a:lnTo>
                  <a:cubicBezTo>
                    <a:pt x="317" y="127"/>
                    <a:pt x="317" y="130"/>
                    <a:pt x="318" y="132"/>
                  </a:cubicBezTo>
                  <a:lnTo>
                    <a:pt x="320" y="156"/>
                  </a:lnTo>
                  <a:close/>
                  <a:moveTo>
                    <a:pt x="238" y="141"/>
                  </a:moveTo>
                  <a:lnTo>
                    <a:pt x="240" y="148"/>
                  </a:lnTo>
                  <a:lnTo>
                    <a:pt x="233" y="126"/>
                  </a:lnTo>
                  <a:lnTo>
                    <a:pt x="236" y="133"/>
                  </a:lnTo>
                  <a:lnTo>
                    <a:pt x="225" y="112"/>
                  </a:lnTo>
                  <a:lnTo>
                    <a:pt x="229" y="119"/>
                  </a:lnTo>
                  <a:lnTo>
                    <a:pt x="215" y="101"/>
                  </a:lnTo>
                  <a:lnTo>
                    <a:pt x="220" y="107"/>
                  </a:lnTo>
                  <a:lnTo>
                    <a:pt x="202" y="92"/>
                  </a:lnTo>
                  <a:lnTo>
                    <a:pt x="208" y="96"/>
                  </a:lnTo>
                  <a:lnTo>
                    <a:pt x="188" y="85"/>
                  </a:lnTo>
                  <a:lnTo>
                    <a:pt x="196" y="88"/>
                  </a:lnTo>
                  <a:lnTo>
                    <a:pt x="173" y="81"/>
                  </a:lnTo>
                  <a:lnTo>
                    <a:pt x="180" y="83"/>
                  </a:lnTo>
                  <a:lnTo>
                    <a:pt x="156" y="80"/>
                  </a:lnTo>
                  <a:lnTo>
                    <a:pt x="165" y="80"/>
                  </a:lnTo>
                  <a:lnTo>
                    <a:pt x="141" y="83"/>
                  </a:lnTo>
                  <a:lnTo>
                    <a:pt x="148" y="81"/>
                  </a:lnTo>
                  <a:lnTo>
                    <a:pt x="126" y="88"/>
                  </a:lnTo>
                  <a:lnTo>
                    <a:pt x="133" y="85"/>
                  </a:lnTo>
                  <a:lnTo>
                    <a:pt x="112" y="96"/>
                  </a:lnTo>
                  <a:lnTo>
                    <a:pt x="120" y="91"/>
                  </a:lnTo>
                  <a:lnTo>
                    <a:pt x="102" y="106"/>
                  </a:lnTo>
                  <a:lnTo>
                    <a:pt x="106" y="102"/>
                  </a:lnTo>
                  <a:lnTo>
                    <a:pt x="91" y="120"/>
                  </a:lnTo>
                  <a:lnTo>
                    <a:pt x="96" y="112"/>
                  </a:lnTo>
                  <a:lnTo>
                    <a:pt x="85" y="133"/>
                  </a:lnTo>
                  <a:lnTo>
                    <a:pt x="88" y="126"/>
                  </a:lnTo>
                  <a:lnTo>
                    <a:pt x="81" y="148"/>
                  </a:lnTo>
                  <a:lnTo>
                    <a:pt x="83" y="141"/>
                  </a:lnTo>
                  <a:lnTo>
                    <a:pt x="80" y="165"/>
                  </a:lnTo>
                  <a:lnTo>
                    <a:pt x="80" y="156"/>
                  </a:lnTo>
                  <a:lnTo>
                    <a:pt x="83" y="180"/>
                  </a:lnTo>
                  <a:lnTo>
                    <a:pt x="81" y="173"/>
                  </a:lnTo>
                  <a:lnTo>
                    <a:pt x="88" y="196"/>
                  </a:lnTo>
                  <a:lnTo>
                    <a:pt x="85" y="188"/>
                  </a:lnTo>
                  <a:lnTo>
                    <a:pt x="96" y="208"/>
                  </a:lnTo>
                  <a:lnTo>
                    <a:pt x="92" y="202"/>
                  </a:lnTo>
                  <a:lnTo>
                    <a:pt x="107" y="220"/>
                  </a:lnTo>
                  <a:lnTo>
                    <a:pt x="101" y="215"/>
                  </a:lnTo>
                  <a:lnTo>
                    <a:pt x="119" y="229"/>
                  </a:lnTo>
                  <a:lnTo>
                    <a:pt x="112" y="225"/>
                  </a:lnTo>
                  <a:lnTo>
                    <a:pt x="133" y="236"/>
                  </a:lnTo>
                  <a:lnTo>
                    <a:pt x="126" y="233"/>
                  </a:lnTo>
                  <a:lnTo>
                    <a:pt x="148" y="240"/>
                  </a:lnTo>
                  <a:lnTo>
                    <a:pt x="141" y="238"/>
                  </a:lnTo>
                  <a:lnTo>
                    <a:pt x="165" y="241"/>
                  </a:lnTo>
                  <a:lnTo>
                    <a:pt x="156" y="241"/>
                  </a:lnTo>
                  <a:lnTo>
                    <a:pt x="180" y="238"/>
                  </a:lnTo>
                  <a:lnTo>
                    <a:pt x="173" y="240"/>
                  </a:lnTo>
                  <a:lnTo>
                    <a:pt x="196" y="233"/>
                  </a:lnTo>
                  <a:lnTo>
                    <a:pt x="188" y="236"/>
                  </a:lnTo>
                  <a:lnTo>
                    <a:pt x="208" y="225"/>
                  </a:lnTo>
                  <a:lnTo>
                    <a:pt x="202" y="229"/>
                  </a:lnTo>
                  <a:lnTo>
                    <a:pt x="220" y="214"/>
                  </a:lnTo>
                  <a:lnTo>
                    <a:pt x="214" y="220"/>
                  </a:lnTo>
                  <a:lnTo>
                    <a:pt x="229" y="202"/>
                  </a:lnTo>
                  <a:lnTo>
                    <a:pt x="225" y="208"/>
                  </a:lnTo>
                  <a:lnTo>
                    <a:pt x="236" y="188"/>
                  </a:lnTo>
                  <a:lnTo>
                    <a:pt x="233" y="196"/>
                  </a:lnTo>
                  <a:lnTo>
                    <a:pt x="240" y="173"/>
                  </a:lnTo>
                  <a:lnTo>
                    <a:pt x="238" y="180"/>
                  </a:lnTo>
                  <a:lnTo>
                    <a:pt x="241" y="156"/>
                  </a:lnTo>
                  <a:lnTo>
                    <a:pt x="241" y="165"/>
                  </a:lnTo>
                  <a:lnTo>
                    <a:pt x="238" y="141"/>
                  </a:lnTo>
                  <a:close/>
                </a:path>
              </a:pathLst>
            </a:custGeom>
            <a:solidFill>
              <a:srgbClr val="66BCDB"/>
            </a:solidFill>
            <a:ln w="1588" cap="flat">
              <a:solidFill>
                <a:srgbClr val="66BCDB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05" name="Freeform 538"/>
            <p:cNvSpPr>
              <a:spLocks noEditPoints="1"/>
            </p:cNvSpPr>
            <p:nvPr/>
          </p:nvSpPr>
          <p:spPr bwMode="auto">
            <a:xfrm>
              <a:off x="4094" y="1884"/>
              <a:ext cx="21" cy="20"/>
            </a:xfrm>
            <a:custGeom>
              <a:avLst/>
              <a:gdLst>
                <a:gd name="T0" fmla="*/ 152 w 153"/>
                <a:gd name="T1" fmla="*/ 85 h 153"/>
                <a:gd name="T2" fmla="*/ 143 w 153"/>
                <a:gd name="T3" fmla="*/ 112 h 153"/>
                <a:gd name="T4" fmla="*/ 124 w 153"/>
                <a:gd name="T5" fmla="*/ 135 h 153"/>
                <a:gd name="T6" fmla="*/ 99 w 153"/>
                <a:gd name="T7" fmla="*/ 149 h 153"/>
                <a:gd name="T8" fmla="*/ 68 w 153"/>
                <a:gd name="T9" fmla="*/ 152 h 153"/>
                <a:gd name="T10" fmla="*/ 41 w 153"/>
                <a:gd name="T11" fmla="*/ 143 h 153"/>
                <a:gd name="T12" fmla="*/ 17 w 153"/>
                <a:gd name="T13" fmla="*/ 124 h 153"/>
                <a:gd name="T14" fmla="*/ 4 w 153"/>
                <a:gd name="T15" fmla="*/ 99 h 153"/>
                <a:gd name="T16" fmla="*/ 1 w 153"/>
                <a:gd name="T17" fmla="*/ 68 h 153"/>
                <a:gd name="T18" fmla="*/ 10 w 153"/>
                <a:gd name="T19" fmla="*/ 41 h 153"/>
                <a:gd name="T20" fmla="*/ 29 w 153"/>
                <a:gd name="T21" fmla="*/ 17 h 153"/>
                <a:gd name="T22" fmla="*/ 54 w 153"/>
                <a:gd name="T23" fmla="*/ 4 h 153"/>
                <a:gd name="T24" fmla="*/ 85 w 153"/>
                <a:gd name="T25" fmla="*/ 1 h 153"/>
                <a:gd name="T26" fmla="*/ 112 w 153"/>
                <a:gd name="T27" fmla="*/ 10 h 153"/>
                <a:gd name="T28" fmla="*/ 135 w 153"/>
                <a:gd name="T29" fmla="*/ 29 h 153"/>
                <a:gd name="T30" fmla="*/ 149 w 153"/>
                <a:gd name="T31" fmla="*/ 54 h 153"/>
                <a:gd name="T32" fmla="*/ 70 w 153"/>
                <a:gd name="T33" fmla="*/ 71 h 153"/>
                <a:gd name="T34" fmla="*/ 68 w 153"/>
                <a:gd name="T35" fmla="*/ 73 h 153"/>
                <a:gd name="T36" fmla="*/ 69 w 153"/>
                <a:gd name="T37" fmla="*/ 77 h 153"/>
                <a:gd name="T38" fmla="*/ 68 w 153"/>
                <a:gd name="T39" fmla="*/ 80 h 153"/>
                <a:gd name="T40" fmla="*/ 71 w 153"/>
                <a:gd name="T41" fmla="*/ 83 h 153"/>
                <a:gd name="T42" fmla="*/ 73 w 153"/>
                <a:gd name="T43" fmla="*/ 84 h 153"/>
                <a:gd name="T44" fmla="*/ 77 w 153"/>
                <a:gd name="T45" fmla="*/ 84 h 153"/>
                <a:gd name="T46" fmla="*/ 80 w 153"/>
                <a:gd name="T47" fmla="*/ 85 h 153"/>
                <a:gd name="T48" fmla="*/ 83 w 153"/>
                <a:gd name="T49" fmla="*/ 82 h 153"/>
                <a:gd name="T50" fmla="*/ 84 w 153"/>
                <a:gd name="T51" fmla="*/ 80 h 153"/>
                <a:gd name="T52" fmla="*/ 84 w 153"/>
                <a:gd name="T53" fmla="*/ 76 h 153"/>
                <a:gd name="T54" fmla="*/ 85 w 153"/>
                <a:gd name="T55" fmla="*/ 73 h 153"/>
                <a:gd name="T56" fmla="*/ 82 w 153"/>
                <a:gd name="T57" fmla="*/ 70 h 153"/>
                <a:gd name="T58" fmla="*/ 80 w 153"/>
                <a:gd name="T59" fmla="*/ 68 h 153"/>
                <a:gd name="T60" fmla="*/ 76 w 153"/>
                <a:gd name="T61" fmla="*/ 69 h 153"/>
                <a:gd name="T62" fmla="*/ 73 w 153"/>
                <a:gd name="T63" fmla="*/ 68 h 153"/>
                <a:gd name="T64" fmla="*/ 70 w 153"/>
                <a:gd name="T65" fmla="*/ 71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3" h="153">
                  <a:moveTo>
                    <a:pt x="152" y="68"/>
                  </a:moveTo>
                  <a:cubicBezTo>
                    <a:pt x="153" y="74"/>
                    <a:pt x="153" y="79"/>
                    <a:pt x="152" y="85"/>
                  </a:cubicBezTo>
                  <a:lnTo>
                    <a:pt x="149" y="99"/>
                  </a:lnTo>
                  <a:cubicBezTo>
                    <a:pt x="148" y="104"/>
                    <a:pt x="146" y="108"/>
                    <a:pt x="143" y="112"/>
                  </a:cubicBezTo>
                  <a:lnTo>
                    <a:pt x="135" y="124"/>
                  </a:lnTo>
                  <a:cubicBezTo>
                    <a:pt x="132" y="128"/>
                    <a:pt x="128" y="132"/>
                    <a:pt x="124" y="135"/>
                  </a:cubicBezTo>
                  <a:lnTo>
                    <a:pt x="112" y="143"/>
                  </a:lnTo>
                  <a:cubicBezTo>
                    <a:pt x="108" y="146"/>
                    <a:pt x="104" y="148"/>
                    <a:pt x="99" y="149"/>
                  </a:cubicBezTo>
                  <a:lnTo>
                    <a:pt x="85" y="152"/>
                  </a:lnTo>
                  <a:cubicBezTo>
                    <a:pt x="79" y="153"/>
                    <a:pt x="74" y="153"/>
                    <a:pt x="68" y="152"/>
                  </a:cubicBezTo>
                  <a:lnTo>
                    <a:pt x="54" y="149"/>
                  </a:lnTo>
                  <a:cubicBezTo>
                    <a:pt x="49" y="148"/>
                    <a:pt x="45" y="146"/>
                    <a:pt x="41" y="143"/>
                  </a:cubicBezTo>
                  <a:lnTo>
                    <a:pt x="29" y="135"/>
                  </a:lnTo>
                  <a:cubicBezTo>
                    <a:pt x="24" y="132"/>
                    <a:pt x="20" y="128"/>
                    <a:pt x="17" y="124"/>
                  </a:cubicBezTo>
                  <a:lnTo>
                    <a:pt x="10" y="112"/>
                  </a:lnTo>
                  <a:cubicBezTo>
                    <a:pt x="7" y="108"/>
                    <a:pt x="5" y="104"/>
                    <a:pt x="4" y="99"/>
                  </a:cubicBezTo>
                  <a:lnTo>
                    <a:pt x="1" y="85"/>
                  </a:lnTo>
                  <a:cubicBezTo>
                    <a:pt x="0" y="79"/>
                    <a:pt x="0" y="74"/>
                    <a:pt x="1" y="68"/>
                  </a:cubicBezTo>
                  <a:lnTo>
                    <a:pt x="4" y="54"/>
                  </a:lnTo>
                  <a:cubicBezTo>
                    <a:pt x="5" y="49"/>
                    <a:pt x="7" y="45"/>
                    <a:pt x="10" y="41"/>
                  </a:cubicBezTo>
                  <a:lnTo>
                    <a:pt x="17" y="29"/>
                  </a:lnTo>
                  <a:cubicBezTo>
                    <a:pt x="20" y="24"/>
                    <a:pt x="24" y="20"/>
                    <a:pt x="29" y="17"/>
                  </a:cubicBezTo>
                  <a:lnTo>
                    <a:pt x="41" y="10"/>
                  </a:lnTo>
                  <a:cubicBezTo>
                    <a:pt x="45" y="7"/>
                    <a:pt x="49" y="5"/>
                    <a:pt x="54" y="4"/>
                  </a:cubicBezTo>
                  <a:lnTo>
                    <a:pt x="68" y="1"/>
                  </a:lnTo>
                  <a:cubicBezTo>
                    <a:pt x="74" y="0"/>
                    <a:pt x="79" y="0"/>
                    <a:pt x="85" y="1"/>
                  </a:cubicBezTo>
                  <a:lnTo>
                    <a:pt x="99" y="4"/>
                  </a:lnTo>
                  <a:cubicBezTo>
                    <a:pt x="104" y="5"/>
                    <a:pt x="108" y="7"/>
                    <a:pt x="112" y="10"/>
                  </a:cubicBezTo>
                  <a:lnTo>
                    <a:pt x="124" y="17"/>
                  </a:lnTo>
                  <a:cubicBezTo>
                    <a:pt x="128" y="20"/>
                    <a:pt x="132" y="24"/>
                    <a:pt x="135" y="29"/>
                  </a:cubicBezTo>
                  <a:lnTo>
                    <a:pt x="143" y="41"/>
                  </a:lnTo>
                  <a:cubicBezTo>
                    <a:pt x="146" y="45"/>
                    <a:pt x="148" y="49"/>
                    <a:pt x="149" y="54"/>
                  </a:cubicBezTo>
                  <a:lnTo>
                    <a:pt x="152" y="68"/>
                  </a:lnTo>
                  <a:close/>
                  <a:moveTo>
                    <a:pt x="70" y="71"/>
                  </a:moveTo>
                  <a:lnTo>
                    <a:pt x="76" y="84"/>
                  </a:lnTo>
                  <a:lnTo>
                    <a:pt x="68" y="73"/>
                  </a:lnTo>
                  <a:lnTo>
                    <a:pt x="80" y="84"/>
                  </a:lnTo>
                  <a:lnTo>
                    <a:pt x="69" y="77"/>
                  </a:lnTo>
                  <a:lnTo>
                    <a:pt x="82" y="83"/>
                  </a:lnTo>
                  <a:lnTo>
                    <a:pt x="68" y="80"/>
                  </a:lnTo>
                  <a:lnTo>
                    <a:pt x="85" y="80"/>
                  </a:lnTo>
                  <a:lnTo>
                    <a:pt x="71" y="83"/>
                  </a:lnTo>
                  <a:lnTo>
                    <a:pt x="84" y="77"/>
                  </a:lnTo>
                  <a:lnTo>
                    <a:pt x="73" y="84"/>
                  </a:lnTo>
                  <a:lnTo>
                    <a:pt x="84" y="73"/>
                  </a:lnTo>
                  <a:lnTo>
                    <a:pt x="77" y="84"/>
                  </a:lnTo>
                  <a:lnTo>
                    <a:pt x="83" y="71"/>
                  </a:lnTo>
                  <a:lnTo>
                    <a:pt x="80" y="85"/>
                  </a:lnTo>
                  <a:lnTo>
                    <a:pt x="80" y="68"/>
                  </a:lnTo>
                  <a:lnTo>
                    <a:pt x="83" y="82"/>
                  </a:lnTo>
                  <a:lnTo>
                    <a:pt x="77" y="69"/>
                  </a:lnTo>
                  <a:lnTo>
                    <a:pt x="84" y="80"/>
                  </a:lnTo>
                  <a:lnTo>
                    <a:pt x="73" y="68"/>
                  </a:lnTo>
                  <a:lnTo>
                    <a:pt x="84" y="76"/>
                  </a:lnTo>
                  <a:lnTo>
                    <a:pt x="71" y="70"/>
                  </a:lnTo>
                  <a:lnTo>
                    <a:pt x="85" y="73"/>
                  </a:lnTo>
                  <a:lnTo>
                    <a:pt x="68" y="73"/>
                  </a:lnTo>
                  <a:lnTo>
                    <a:pt x="82" y="70"/>
                  </a:lnTo>
                  <a:lnTo>
                    <a:pt x="69" y="76"/>
                  </a:lnTo>
                  <a:lnTo>
                    <a:pt x="80" y="68"/>
                  </a:lnTo>
                  <a:lnTo>
                    <a:pt x="68" y="80"/>
                  </a:lnTo>
                  <a:lnTo>
                    <a:pt x="76" y="69"/>
                  </a:lnTo>
                  <a:lnTo>
                    <a:pt x="70" y="82"/>
                  </a:lnTo>
                  <a:lnTo>
                    <a:pt x="73" y="68"/>
                  </a:lnTo>
                  <a:lnTo>
                    <a:pt x="73" y="85"/>
                  </a:lnTo>
                  <a:lnTo>
                    <a:pt x="70" y="71"/>
                  </a:lnTo>
                  <a:close/>
                </a:path>
              </a:pathLst>
            </a:custGeom>
            <a:solidFill>
              <a:srgbClr val="66BCDB"/>
            </a:solidFill>
            <a:ln w="1588" cap="flat">
              <a:solidFill>
                <a:srgbClr val="66BCDB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06" name="Freeform 539"/>
            <p:cNvSpPr>
              <a:spLocks noEditPoints="1"/>
            </p:cNvSpPr>
            <p:nvPr/>
          </p:nvSpPr>
          <p:spPr bwMode="auto">
            <a:xfrm>
              <a:off x="4193" y="1792"/>
              <a:ext cx="143" cy="139"/>
            </a:xfrm>
            <a:custGeom>
              <a:avLst/>
              <a:gdLst>
                <a:gd name="T0" fmla="*/ 142 w 143"/>
                <a:gd name="T1" fmla="*/ 83 h 139"/>
                <a:gd name="T2" fmla="*/ 135 w 143"/>
                <a:gd name="T3" fmla="*/ 103 h 139"/>
                <a:gd name="T4" fmla="*/ 122 w 143"/>
                <a:gd name="T5" fmla="*/ 119 h 139"/>
                <a:gd name="T6" fmla="*/ 106 w 143"/>
                <a:gd name="T7" fmla="*/ 131 h 139"/>
                <a:gd name="T8" fmla="*/ 86 w 143"/>
                <a:gd name="T9" fmla="*/ 138 h 139"/>
                <a:gd name="T10" fmla="*/ 64 w 143"/>
                <a:gd name="T11" fmla="*/ 139 h 139"/>
                <a:gd name="T12" fmla="*/ 44 w 143"/>
                <a:gd name="T13" fmla="*/ 134 h 139"/>
                <a:gd name="T14" fmla="*/ 26 w 143"/>
                <a:gd name="T15" fmla="*/ 124 h 139"/>
                <a:gd name="T16" fmla="*/ 12 w 143"/>
                <a:gd name="T17" fmla="*/ 109 h 139"/>
                <a:gd name="T18" fmla="*/ 3 w 143"/>
                <a:gd name="T19" fmla="*/ 91 h 139"/>
                <a:gd name="T20" fmla="*/ 0 w 143"/>
                <a:gd name="T21" fmla="*/ 70 h 139"/>
                <a:gd name="T22" fmla="*/ 3 w 143"/>
                <a:gd name="T23" fmla="*/ 49 h 139"/>
                <a:gd name="T24" fmla="*/ 12 w 143"/>
                <a:gd name="T25" fmla="*/ 31 h 139"/>
                <a:gd name="T26" fmla="*/ 25 w 143"/>
                <a:gd name="T27" fmla="*/ 16 h 139"/>
                <a:gd name="T28" fmla="*/ 43 w 143"/>
                <a:gd name="T29" fmla="*/ 6 h 139"/>
                <a:gd name="T30" fmla="*/ 64 w 143"/>
                <a:gd name="T31" fmla="*/ 0 h 139"/>
                <a:gd name="T32" fmla="*/ 86 w 143"/>
                <a:gd name="T33" fmla="*/ 1 h 139"/>
                <a:gd name="T34" fmla="*/ 106 w 143"/>
                <a:gd name="T35" fmla="*/ 8 h 139"/>
                <a:gd name="T36" fmla="*/ 122 w 143"/>
                <a:gd name="T37" fmla="*/ 20 h 139"/>
                <a:gd name="T38" fmla="*/ 135 w 143"/>
                <a:gd name="T39" fmla="*/ 36 h 139"/>
                <a:gd name="T40" fmla="*/ 142 w 143"/>
                <a:gd name="T41" fmla="*/ 55 h 139"/>
                <a:gd name="T42" fmla="*/ 132 w 143"/>
                <a:gd name="T43" fmla="*/ 64 h 139"/>
                <a:gd name="T44" fmla="*/ 128 w 143"/>
                <a:gd name="T45" fmla="*/ 47 h 139"/>
                <a:gd name="T46" fmla="*/ 119 w 143"/>
                <a:gd name="T47" fmla="*/ 32 h 139"/>
                <a:gd name="T48" fmla="*/ 106 w 143"/>
                <a:gd name="T49" fmla="*/ 21 h 139"/>
                <a:gd name="T50" fmla="*/ 90 w 143"/>
                <a:gd name="T51" fmla="*/ 14 h 139"/>
                <a:gd name="T52" fmla="*/ 72 w 143"/>
                <a:gd name="T53" fmla="*/ 11 h 139"/>
                <a:gd name="T54" fmla="*/ 54 w 143"/>
                <a:gd name="T55" fmla="*/ 13 h 139"/>
                <a:gd name="T56" fmla="*/ 38 w 143"/>
                <a:gd name="T57" fmla="*/ 21 h 139"/>
                <a:gd name="T58" fmla="*/ 25 w 143"/>
                <a:gd name="T59" fmla="*/ 32 h 139"/>
                <a:gd name="T60" fmla="*/ 15 w 143"/>
                <a:gd name="T61" fmla="*/ 47 h 139"/>
                <a:gd name="T62" fmla="*/ 11 w 143"/>
                <a:gd name="T63" fmla="*/ 63 h 139"/>
                <a:gd name="T64" fmla="*/ 12 w 143"/>
                <a:gd name="T65" fmla="*/ 81 h 139"/>
                <a:gd name="T66" fmla="*/ 18 w 143"/>
                <a:gd name="T67" fmla="*/ 98 h 139"/>
                <a:gd name="T68" fmla="*/ 28 w 143"/>
                <a:gd name="T69" fmla="*/ 111 h 139"/>
                <a:gd name="T70" fmla="*/ 42 w 143"/>
                <a:gd name="T71" fmla="*/ 121 h 139"/>
                <a:gd name="T72" fmla="*/ 59 w 143"/>
                <a:gd name="T73" fmla="*/ 127 h 139"/>
                <a:gd name="T74" fmla="*/ 77 w 143"/>
                <a:gd name="T75" fmla="*/ 128 h 139"/>
                <a:gd name="T76" fmla="*/ 95 w 143"/>
                <a:gd name="T77" fmla="*/ 124 h 139"/>
                <a:gd name="T78" fmla="*/ 110 w 143"/>
                <a:gd name="T79" fmla="*/ 115 h 139"/>
                <a:gd name="T80" fmla="*/ 122 w 143"/>
                <a:gd name="T81" fmla="*/ 103 h 139"/>
                <a:gd name="T82" fmla="*/ 129 w 143"/>
                <a:gd name="T83" fmla="*/ 87 h 139"/>
                <a:gd name="T84" fmla="*/ 132 w 143"/>
                <a:gd name="T85" fmla="*/ 7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3" h="139">
                  <a:moveTo>
                    <a:pt x="143" y="69"/>
                  </a:moveTo>
                  <a:lnTo>
                    <a:pt x="143" y="76"/>
                  </a:lnTo>
                  <a:lnTo>
                    <a:pt x="142" y="83"/>
                  </a:lnTo>
                  <a:lnTo>
                    <a:pt x="140" y="90"/>
                  </a:lnTo>
                  <a:lnTo>
                    <a:pt x="138" y="97"/>
                  </a:lnTo>
                  <a:lnTo>
                    <a:pt x="135" y="103"/>
                  </a:lnTo>
                  <a:lnTo>
                    <a:pt x="131" y="108"/>
                  </a:lnTo>
                  <a:lnTo>
                    <a:pt x="127" y="114"/>
                  </a:lnTo>
                  <a:lnTo>
                    <a:pt x="122" y="119"/>
                  </a:lnTo>
                  <a:lnTo>
                    <a:pt x="117" y="123"/>
                  </a:lnTo>
                  <a:lnTo>
                    <a:pt x="112" y="127"/>
                  </a:lnTo>
                  <a:lnTo>
                    <a:pt x="106" y="131"/>
                  </a:lnTo>
                  <a:lnTo>
                    <a:pt x="100" y="134"/>
                  </a:lnTo>
                  <a:lnTo>
                    <a:pt x="93" y="136"/>
                  </a:lnTo>
                  <a:lnTo>
                    <a:pt x="86" y="138"/>
                  </a:lnTo>
                  <a:lnTo>
                    <a:pt x="79" y="139"/>
                  </a:lnTo>
                  <a:lnTo>
                    <a:pt x="72" y="139"/>
                  </a:lnTo>
                  <a:lnTo>
                    <a:pt x="64" y="139"/>
                  </a:lnTo>
                  <a:lnTo>
                    <a:pt x="57" y="138"/>
                  </a:lnTo>
                  <a:lnTo>
                    <a:pt x="50" y="136"/>
                  </a:lnTo>
                  <a:lnTo>
                    <a:pt x="44" y="134"/>
                  </a:lnTo>
                  <a:lnTo>
                    <a:pt x="37" y="131"/>
                  </a:lnTo>
                  <a:lnTo>
                    <a:pt x="31" y="128"/>
                  </a:lnTo>
                  <a:lnTo>
                    <a:pt x="26" y="124"/>
                  </a:lnTo>
                  <a:lnTo>
                    <a:pt x="21" y="119"/>
                  </a:lnTo>
                  <a:lnTo>
                    <a:pt x="16" y="114"/>
                  </a:lnTo>
                  <a:lnTo>
                    <a:pt x="12" y="109"/>
                  </a:lnTo>
                  <a:lnTo>
                    <a:pt x="8" y="103"/>
                  </a:lnTo>
                  <a:lnTo>
                    <a:pt x="5" y="97"/>
                  </a:lnTo>
                  <a:lnTo>
                    <a:pt x="3" y="91"/>
                  </a:lnTo>
                  <a:lnTo>
                    <a:pt x="1" y="84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6"/>
                  </a:lnTo>
                  <a:lnTo>
                    <a:pt x="3" y="49"/>
                  </a:lnTo>
                  <a:lnTo>
                    <a:pt x="5" y="43"/>
                  </a:lnTo>
                  <a:lnTo>
                    <a:pt x="8" y="37"/>
                  </a:lnTo>
                  <a:lnTo>
                    <a:pt x="12" y="31"/>
                  </a:lnTo>
                  <a:lnTo>
                    <a:pt x="16" y="26"/>
                  </a:lnTo>
                  <a:lnTo>
                    <a:pt x="20" y="21"/>
                  </a:lnTo>
                  <a:lnTo>
                    <a:pt x="25" y="16"/>
                  </a:lnTo>
                  <a:lnTo>
                    <a:pt x="31" y="12"/>
                  </a:lnTo>
                  <a:lnTo>
                    <a:pt x="37" y="9"/>
                  </a:lnTo>
                  <a:lnTo>
                    <a:pt x="43" y="6"/>
                  </a:lnTo>
                  <a:lnTo>
                    <a:pt x="50" y="3"/>
                  </a:lnTo>
                  <a:lnTo>
                    <a:pt x="57" y="1"/>
                  </a:lnTo>
                  <a:lnTo>
                    <a:pt x="64" y="0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6" y="1"/>
                  </a:lnTo>
                  <a:lnTo>
                    <a:pt x="93" y="3"/>
                  </a:lnTo>
                  <a:lnTo>
                    <a:pt x="99" y="5"/>
                  </a:lnTo>
                  <a:lnTo>
                    <a:pt x="106" y="8"/>
                  </a:lnTo>
                  <a:lnTo>
                    <a:pt x="111" y="12"/>
                  </a:lnTo>
                  <a:lnTo>
                    <a:pt x="117" y="16"/>
                  </a:lnTo>
                  <a:lnTo>
                    <a:pt x="122" y="20"/>
                  </a:lnTo>
                  <a:lnTo>
                    <a:pt x="127" y="25"/>
                  </a:lnTo>
                  <a:lnTo>
                    <a:pt x="131" y="30"/>
                  </a:lnTo>
                  <a:lnTo>
                    <a:pt x="135" y="36"/>
                  </a:lnTo>
                  <a:lnTo>
                    <a:pt x="138" y="42"/>
                  </a:lnTo>
                  <a:lnTo>
                    <a:pt x="140" y="49"/>
                  </a:lnTo>
                  <a:lnTo>
                    <a:pt x="142" y="55"/>
                  </a:lnTo>
                  <a:lnTo>
                    <a:pt x="143" y="62"/>
                  </a:lnTo>
                  <a:lnTo>
                    <a:pt x="143" y="69"/>
                  </a:lnTo>
                  <a:close/>
                  <a:moveTo>
                    <a:pt x="132" y="64"/>
                  </a:moveTo>
                  <a:lnTo>
                    <a:pt x="131" y="58"/>
                  </a:lnTo>
                  <a:lnTo>
                    <a:pt x="130" y="52"/>
                  </a:lnTo>
                  <a:lnTo>
                    <a:pt x="128" y="47"/>
                  </a:lnTo>
                  <a:lnTo>
                    <a:pt x="125" y="42"/>
                  </a:lnTo>
                  <a:lnTo>
                    <a:pt x="122" y="37"/>
                  </a:lnTo>
                  <a:lnTo>
                    <a:pt x="119" y="32"/>
                  </a:lnTo>
                  <a:lnTo>
                    <a:pt x="115" y="28"/>
                  </a:lnTo>
                  <a:lnTo>
                    <a:pt x="110" y="25"/>
                  </a:lnTo>
                  <a:lnTo>
                    <a:pt x="106" y="21"/>
                  </a:lnTo>
                  <a:lnTo>
                    <a:pt x="101" y="18"/>
                  </a:lnTo>
                  <a:lnTo>
                    <a:pt x="95" y="16"/>
                  </a:lnTo>
                  <a:lnTo>
                    <a:pt x="90" y="14"/>
                  </a:lnTo>
                  <a:lnTo>
                    <a:pt x="84" y="12"/>
                  </a:lnTo>
                  <a:lnTo>
                    <a:pt x="78" y="11"/>
                  </a:lnTo>
                  <a:lnTo>
                    <a:pt x="72" y="11"/>
                  </a:lnTo>
                  <a:lnTo>
                    <a:pt x="65" y="11"/>
                  </a:lnTo>
                  <a:lnTo>
                    <a:pt x="59" y="12"/>
                  </a:lnTo>
                  <a:lnTo>
                    <a:pt x="54" y="13"/>
                  </a:lnTo>
                  <a:lnTo>
                    <a:pt x="48" y="15"/>
                  </a:lnTo>
                  <a:lnTo>
                    <a:pt x="43" y="18"/>
                  </a:lnTo>
                  <a:lnTo>
                    <a:pt x="38" y="21"/>
                  </a:lnTo>
                  <a:lnTo>
                    <a:pt x="33" y="24"/>
                  </a:lnTo>
                  <a:lnTo>
                    <a:pt x="29" y="28"/>
                  </a:lnTo>
                  <a:lnTo>
                    <a:pt x="25" y="32"/>
                  </a:lnTo>
                  <a:lnTo>
                    <a:pt x="21" y="37"/>
                  </a:lnTo>
                  <a:lnTo>
                    <a:pt x="18" y="42"/>
                  </a:lnTo>
                  <a:lnTo>
                    <a:pt x="15" y="47"/>
                  </a:lnTo>
                  <a:lnTo>
                    <a:pt x="13" y="52"/>
                  </a:lnTo>
                  <a:lnTo>
                    <a:pt x="12" y="58"/>
                  </a:lnTo>
                  <a:lnTo>
                    <a:pt x="11" y="63"/>
                  </a:lnTo>
                  <a:lnTo>
                    <a:pt x="10" y="69"/>
                  </a:lnTo>
                  <a:lnTo>
                    <a:pt x="11" y="75"/>
                  </a:lnTo>
                  <a:lnTo>
                    <a:pt x="12" y="81"/>
                  </a:lnTo>
                  <a:lnTo>
                    <a:pt x="13" y="87"/>
                  </a:lnTo>
                  <a:lnTo>
                    <a:pt x="15" y="92"/>
                  </a:lnTo>
                  <a:lnTo>
                    <a:pt x="18" y="98"/>
                  </a:lnTo>
                  <a:lnTo>
                    <a:pt x="21" y="102"/>
                  </a:lnTo>
                  <a:lnTo>
                    <a:pt x="24" y="107"/>
                  </a:lnTo>
                  <a:lnTo>
                    <a:pt x="28" y="111"/>
                  </a:lnTo>
                  <a:lnTo>
                    <a:pt x="32" y="115"/>
                  </a:lnTo>
                  <a:lnTo>
                    <a:pt x="37" y="118"/>
                  </a:lnTo>
                  <a:lnTo>
                    <a:pt x="42" y="121"/>
                  </a:lnTo>
                  <a:lnTo>
                    <a:pt x="47" y="124"/>
                  </a:lnTo>
                  <a:lnTo>
                    <a:pt x="53" y="126"/>
                  </a:lnTo>
                  <a:lnTo>
                    <a:pt x="59" y="127"/>
                  </a:lnTo>
                  <a:lnTo>
                    <a:pt x="65" y="128"/>
                  </a:lnTo>
                  <a:lnTo>
                    <a:pt x="71" y="129"/>
                  </a:lnTo>
                  <a:lnTo>
                    <a:pt x="77" y="128"/>
                  </a:lnTo>
                  <a:lnTo>
                    <a:pt x="83" y="127"/>
                  </a:lnTo>
                  <a:lnTo>
                    <a:pt x="89" y="126"/>
                  </a:lnTo>
                  <a:lnTo>
                    <a:pt x="95" y="124"/>
                  </a:lnTo>
                  <a:lnTo>
                    <a:pt x="100" y="122"/>
                  </a:lnTo>
                  <a:lnTo>
                    <a:pt x="105" y="119"/>
                  </a:lnTo>
                  <a:lnTo>
                    <a:pt x="110" y="115"/>
                  </a:lnTo>
                  <a:lnTo>
                    <a:pt x="114" y="111"/>
                  </a:lnTo>
                  <a:lnTo>
                    <a:pt x="118" y="107"/>
                  </a:lnTo>
                  <a:lnTo>
                    <a:pt x="122" y="103"/>
                  </a:lnTo>
                  <a:lnTo>
                    <a:pt x="125" y="98"/>
                  </a:lnTo>
                  <a:lnTo>
                    <a:pt x="127" y="93"/>
                  </a:lnTo>
                  <a:lnTo>
                    <a:pt x="129" y="87"/>
                  </a:lnTo>
                  <a:lnTo>
                    <a:pt x="131" y="82"/>
                  </a:lnTo>
                  <a:lnTo>
                    <a:pt x="132" y="76"/>
                  </a:lnTo>
                  <a:lnTo>
                    <a:pt x="132" y="70"/>
                  </a:lnTo>
                  <a:lnTo>
                    <a:pt x="132" y="64"/>
                  </a:lnTo>
                  <a:close/>
                </a:path>
              </a:pathLst>
            </a:custGeom>
            <a:solidFill>
              <a:srgbClr val="66BCDB"/>
            </a:solidFill>
            <a:ln w="1588" cap="flat">
              <a:solidFill>
                <a:srgbClr val="66BCDB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07" name="Freeform 540"/>
            <p:cNvSpPr>
              <a:spLocks noEditPoints="1"/>
            </p:cNvSpPr>
            <p:nvPr/>
          </p:nvSpPr>
          <p:spPr bwMode="auto">
            <a:xfrm>
              <a:off x="4264" y="1808"/>
              <a:ext cx="107" cy="104"/>
            </a:xfrm>
            <a:custGeom>
              <a:avLst/>
              <a:gdLst>
                <a:gd name="T0" fmla="*/ 760 w 767"/>
                <a:gd name="T1" fmla="*/ 459 h 767"/>
                <a:gd name="T2" fmla="*/ 736 w 767"/>
                <a:gd name="T3" fmla="*/ 536 h 767"/>
                <a:gd name="T4" fmla="*/ 658 w 767"/>
                <a:gd name="T5" fmla="*/ 652 h 767"/>
                <a:gd name="T6" fmla="*/ 595 w 767"/>
                <a:gd name="T7" fmla="*/ 704 h 767"/>
                <a:gd name="T8" fmla="*/ 500 w 767"/>
                <a:gd name="T9" fmla="*/ 750 h 767"/>
                <a:gd name="T10" fmla="*/ 386 w 767"/>
                <a:gd name="T11" fmla="*/ 767 h 767"/>
                <a:gd name="T12" fmla="*/ 271 w 767"/>
                <a:gd name="T13" fmla="*/ 751 h 767"/>
                <a:gd name="T14" fmla="*/ 172 w 767"/>
                <a:gd name="T15" fmla="*/ 704 h 767"/>
                <a:gd name="T16" fmla="*/ 110 w 767"/>
                <a:gd name="T17" fmla="*/ 653 h 767"/>
                <a:gd name="T18" fmla="*/ 31 w 767"/>
                <a:gd name="T19" fmla="*/ 536 h 767"/>
                <a:gd name="T20" fmla="*/ 8 w 767"/>
                <a:gd name="T21" fmla="*/ 463 h 767"/>
                <a:gd name="T22" fmla="*/ 2 w 767"/>
                <a:gd name="T23" fmla="*/ 346 h 767"/>
                <a:gd name="T24" fmla="*/ 29 w 767"/>
                <a:gd name="T25" fmla="*/ 236 h 767"/>
                <a:gd name="T26" fmla="*/ 67 w 767"/>
                <a:gd name="T27" fmla="*/ 165 h 767"/>
                <a:gd name="T28" fmla="*/ 165 w 767"/>
                <a:gd name="T29" fmla="*/ 67 h 767"/>
                <a:gd name="T30" fmla="*/ 236 w 767"/>
                <a:gd name="T31" fmla="*/ 29 h 767"/>
                <a:gd name="T32" fmla="*/ 343 w 767"/>
                <a:gd name="T33" fmla="*/ 2 h 767"/>
                <a:gd name="T34" fmla="*/ 459 w 767"/>
                <a:gd name="T35" fmla="*/ 7 h 767"/>
                <a:gd name="T36" fmla="*/ 536 w 767"/>
                <a:gd name="T37" fmla="*/ 31 h 767"/>
                <a:gd name="T38" fmla="*/ 653 w 767"/>
                <a:gd name="T39" fmla="*/ 110 h 767"/>
                <a:gd name="T40" fmla="*/ 704 w 767"/>
                <a:gd name="T41" fmla="*/ 172 h 767"/>
                <a:gd name="T42" fmla="*/ 750 w 767"/>
                <a:gd name="T43" fmla="*/ 267 h 767"/>
                <a:gd name="T44" fmla="*/ 767 w 767"/>
                <a:gd name="T45" fmla="*/ 381 h 767"/>
                <a:gd name="T46" fmla="*/ 674 w 767"/>
                <a:gd name="T47" fmla="*/ 295 h 767"/>
                <a:gd name="T48" fmla="*/ 634 w 767"/>
                <a:gd name="T49" fmla="*/ 210 h 767"/>
                <a:gd name="T50" fmla="*/ 601 w 767"/>
                <a:gd name="T51" fmla="*/ 171 h 767"/>
                <a:gd name="T52" fmla="*/ 499 w 767"/>
                <a:gd name="T53" fmla="*/ 102 h 767"/>
                <a:gd name="T54" fmla="*/ 447 w 767"/>
                <a:gd name="T55" fmla="*/ 86 h 767"/>
                <a:gd name="T56" fmla="*/ 354 w 767"/>
                <a:gd name="T57" fmla="*/ 81 h 767"/>
                <a:gd name="T58" fmla="*/ 263 w 767"/>
                <a:gd name="T59" fmla="*/ 104 h 767"/>
                <a:gd name="T60" fmla="*/ 217 w 767"/>
                <a:gd name="T61" fmla="*/ 129 h 767"/>
                <a:gd name="T62" fmla="*/ 129 w 767"/>
                <a:gd name="T63" fmla="*/ 217 h 767"/>
                <a:gd name="T64" fmla="*/ 104 w 767"/>
                <a:gd name="T65" fmla="*/ 263 h 767"/>
                <a:gd name="T66" fmla="*/ 81 w 767"/>
                <a:gd name="T67" fmla="*/ 351 h 767"/>
                <a:gd name="T68" fmla="*/ 85 w 767"/>
                <a:gd name="T69" fmla="*/ 443 h 767"/>
                <a:gd name="T70" fmla="*/ 102 w 767"/>
                <a:gd name="T71" fmla="*/ 499 h 767"/>
                <a:gd name="T72" fmla="*/ 171 w 767"/>
                <a:gd name="T73" fmla="*/ 601 h 767"/>
                <a:gd name="T74" fmla="*/ 210 w 767"/>
                <a:gd name="T75" fmla="*/ 634 h 767"/>
                <a:gd name="T76" fmla="*/ 291 w 767"/>
                <a:gd name="T77" fmla="*/ 673 h 767"/>
                <a:gd name="T78" fmla="*/ 381 w 767"/>
                <a:gd name="T79" fmla="*/ 688 h 767"/>
                <a:gd name="T80" fmla="*/ 472 w 767"/>
                <a:gd name="T81" fmla="*/ 674 h 767"/>
                <a:gd name="T82" fmla="*/ 557 w 767"/>
                <a:gd name="T83" fmla="*/ 634 h 767"/>
                <a:gd name="T84" fmla="*/ 596 w 767"/>
                <a:gd name="T85" fmla="*/ 602 h 767"/>
                <a:gd name="T86" fmla="*/ 665 w 767"/>
                <a:gd name="T87" fmla="*/ 499 h 767"/>
                <a:gd name="T88" fmla="*/ 681 w 767"/>
                <a:gd name="T89" fmla="*/ 447 h 767"/>
                <a:gd name="T90" fmla="*/ 686 w 767"/>
                <a:gd name="T91" fmla="*/ 354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67" h="767">
                  <a:moveTo>
                    <a:pt x="767" y="381"/>
                  </a:moveTo>
                  <a:lnTo>
                    <a:pt x="765" y="421"/>
                  </a:lnTo>
                  <a:lnTo>
                    <a:pt x="760" y="459"/>
                  </a:lnTo>
                  <a:lnTo>
                    <a:pt x="751" y="496"/>
                  </a:lnTo>
                  <a:lnTo>
                    <a:pt x="738" y="531"/>
                  </a:lnTo>
                  <a:cubicBezTo>
                    <a:pt x="737" y="533"/>
                    <a:pt x="737" y="535"/>
                    <a:pt x="736" y="536"/>
                  </a:cubicBezTo>
                  <a:lnTo>
                    <a:pt x="704" y="595"/>
                  </a:lnTo>
                  <a:cubicBezTo>
                    <a:pt x="703" y="597"/>
                    <a:pt x="701" y="599"/>
                    <a:pt x="700" y="601"/>
                  </a:cubicBezTo>
                  <a:lnTo>
                    <a:pt x="658" y="652"/>
                  </a:lnTo>
                  <a:cubicBezTo>
                    <a:pt x="656" y="654"/>
                    <a:pt x="654" y="656"/>
                    <a:pt x="652" y="658"/>
                  </a:cubicBezTo>
                  <a:lnTo>
                    <a:pt x="601" y="700"/>
                  </a:lnTo>
                  <a:cubicBezTo>
                    <a:pt x="599" y="701"/>
                    <a:pt x="597" y="703"/>
                    <a:pt x="595" y="704"/>
                  </a:cubicBezTo>
                  <a:lnTo>
                    <a:pt x="536" y="736"/>
                  </a:lnTo>
                  <a:cubicBezTo>
                    <a:pt x="535" y="737"/>
                    <a:pt x="533" y="737"/>
                    <a:pt x="531" y="738"/>
                  </a:cubicBezTo>
                  <a:lnTo>
                    <a:pt x="500" y="750"/>
                  </a:lnTo>
                  <a:lnTo>
                    <a:pt x="463" y="759"/>
                  </a:lnTo>
                  <a:lnTo>
                    <a:pt x="424" y="765"/>
                  </a:lnTo>
                  <a:lnTo>
                    <a:pt x="386" y="767"/>
                  </a:lnTo>
                  <a:lnTo>
                    <a:pt x="346" y="765"/>
                  </a:lnTo>
                  <a:lnTo>
                    <a:pt x="308" y="760"/>
                  </a:lnTo>
                  <a:lnTo>
                    <a:pt x="271" y="751"/>
                  </a:lnTo>
                  <a:lnTo>
                    <a:pt x="236" y="738"/>
                  </a:lnTo>
                  <a:cubicBezTo>
                    <a:pt x="234" y="737"/>
                    <a:pt x="232" y="737"/>
                    <a:pt x="231" y="736"/>
                  </a:cubicBezTo>
                  <a:lnTo>
                    <a:pt x="172" y="704"/>
                  </a:lnTo>
                  <a:cubicBezTo>
                    <a:pt x="170" y="703"/>
                    <a:pt x="167" y="701"/>
                    <a:pt x="165" y="700"/>
                  </a:cubicBezTo>
                  <a:lnTo>
                    <a:pt x="115" y="658"/>
                  </a:lnTo>
                  <a:cubicBezTo>
                    <a:pt x="113" y="656"/>
                    <a:pt x="111" y="654"/>
                    <a:pt x="110" y="653"/>
                  </a:cubicBezTo>
                  <a:lnTo>
                    <a:pt x="67" y="602"/>
                  </a:lnTo>
                  <a:cubicBezTo>
                    <a:pt x="66" y="600"/>
                    <a:pt x="64" y="597"/>
                    <a:pt x="63" y="595"/>
                  </a:cubicBezTo>
                  <a:lnTo>
                    <a:pt x="31" y="536"/>
                  </a:lnTo>
                  <a:cubicBezTo>
                    <a:pt x="30" y="535"/>
                    <a:pt x="30" y="533"/>
                    <a:pt x="29" y="531"/>
                  </a:cubicBezTo>
                  <a:lnTo>
                    <a:pt x="17" y="500"/>
                  </a:lnTo>
                  <a:lnTo>
                    <a:pt x="8" y="463"/>
                  </a:lnTo>
                  <a:lnTo>
                    <a:pt x="2" y="424"/>
                  </a:lnTo>
                  <a:lnTo>
                    <a:pt x="0" y="386"/>
                  </a:lnTo>
                  <a:lnTo>
                    <a:pt x="2" y="346"/>
                  </a:lnTo>
                  <a:lnTo>
                    <a:pt x="7" y="308"/>
                  </a:lnTo>
                  <a:lnTo>
                    <a:pt x="16" y="271"/>
                  </a:lnTo>
                  <a:lnTo>
                    <a:pt x="29" y="236"/>
                  </a:lnTo>
                  <a:cubicBezTo>
                    <a:pt x="30" y="234"/>
                    <a:pt x="30" y="232"/>
                    <a:pt x="31" y="231"/>
                  </a:cubicBezTo>
                  <a:lnTo>
                    <a:pt x="63" y="172"/>
                  </a:lnTo>
                  <a:cubicBezTo>
                    <a:pt x="64" y="170"/>
                    <a:pt x="66" y="167"/>
                    <a:pt x="67" y="165"/>
                  </a:cubicBezTo>
                  <a:lnTo>
                    <a:pt x="110" y="115"/>
                  </a:lnTo>
                  <a:cubicBezTo>
                    <a:pt x="111" y="113"/>
                    <a:pt x="113" y="111"/>
                    <a:pt x="115" y="110"/>
                  </a:cubicBezTo>
                  <a:lnTo>
                    <a:pt x="165" y="67"/>
                  </a:lnTo>
                  <a:cubicBezTo>
                    <a:pt x="167" y="66"/>
                    <a:pt x="170" y="64"/>
                    <a:pt x="172" y="63"/>
                  </a:cubicBezTo>
                  <a:lnTo>
                    <a:pt x="231" y="31"/>
                  </a:lnTo>
                  <a:cubicBezTo>
                    <a:pt x="232" y="30"/>
                    <a:pt x="234" y="30"/>
                    <a:pt x="236" y="29"/>
                  </a:cubicBezTo>
                  <a:lnTo>
                    <a:pt x="267" y="17"/>
                  </a:lnTo>
                  <a:lnTo>
                    <a:pt x="304" y="8"/>
                  </a:lnTo>
                  <a:lnTo>
                    <a:pt x="343" y="2"/>
                  </a:lnTo>
                  <a:lnTo>
                    <a:pt x="381" y="0"/>
                  </a:lnTo>
                  <a:lnTo>
                    <a:pt x="421" y="2"/>
                  </a:lnTo>
                  <a:lnTo>
                    <a:pt x="459" y="7"/>
                  </a:lnTo>
                  <a:lnTo>
                    <a:pt x="496" y="16"/>
                  </a:lnTo>
                  <a:lnTo>
                    <a:pt x="531" y="29"/>
                  </a:lnTo>
                  <a:cubicBezTo>
                    <a:pt x="533" y="30"/>
                    <a:pt x="535" y="30"/>
                    <a:pt x="536" y="31"/>
                  </a:cubicBezTo>
                  <a:lnTo>
                    <a:pt x="595" y="63"/>
                  </a:lnTo>
                  <a:cubicBezTo>
                    <a:pt x="597" y="64"/>
                    <a:pt x="600" y="66"/>
                    <a:pt x="602" y="67"/>
                  </a:cubicBezTo>
                  <a:lnTo>
                    <a:pt x="653" y="110"/>
                  </a:lnTo>
                  <a:cubicBezTo>
                    <a:pt x="654" y="111"/>
                    <a:pt x="656" y="113"/>
                    <a:pt x="658" y="115"/>
                  </a:cubicBezTo>
                  <a:lnTo>
                    <a:pt x="700" y="165"/>
                  </a:lnTo>
                  <a:cubicBezTo>
                    <a:pt x="701" y="167"/>
                    <a:pt x="703" y="170"/>
                    <a:pt x="704" y="172"/>
                  </a:cubicBezTo>
                  <a:lnTo>
                    <a:pt x="736" y="231"/>
                  </a:lnTo>
                  <a:cubicBezTo>
                    <a:pt x="737" y="232"/>
                    <a:pt x="737" y="234"/>
                    <a:pt x="738" y="236"/>
                  </a:cubicBezTo>
                  <a:lnTo>
                    <a:pt x="750" y="267"/>
                  </a:lnTo>
                  <a:lnTo>
                    <a:pt x="759" y="304"/>
                  </a:lnTo>
                  <a:lnTo>
                    <a:pt x="765" y="343"/>
                  </a:lnTo>
                  <a:lnTo>
                    <a:pt x="767" y="381"/>
                  </a:lnTo>
                  <a:close/>
                  <a:moveTo>
                    <a:pt x="686" y="354"/>
                  </a:moveTo>
                  <a:lnTo>
                    <a:pt x="682" y="324"/>
                  </a:lnTo>
                  <a:lnTo>
                    <a:pt x="674" y="295"/>
                  </a:lnTo>
                  <a:lnTo>
                    <a:pt x="663" y="263"/>
                  </a:lnTo>
                  <a:lnTo>
                    <a:pt x="665" y="268"/>
                  </a:lnTo>
                  <a:lnTo>
                    <a:pt x="634" y="210"/>
                  </a:lnTo>
                  <a:lnTo>
                    <a:pt x="638" y="217"/>
                  </a:lnTo>
                  <a:lnTo>
                    <a:pt x="596" y="166"/>
                  </a:lnTo>
                  <a:lnTo>
                    <a:pt x="601" y="171"/>
                  </a:lnTo>
                  <a:lnTo>
                    <a:pt x="550" y="129"/>
                  </a:lnTo>
                  <a:lnTo>
                    <a:pt x="557" y="133"/>
                  </a:lnTo>
                  <a:lnTo>
                    <a:pt x="499" y="102"/>
                  </a:lnTo>
                  <a:lnTo>
                    <a:pt x="504" y="104"/>
                  </a:lnTo>
                  <a:lnTo>
                    <a:pt x="476" y="94"/>
                  </a:lnTo>
                  <a:lnTo>
                    <a:pt x="447" y="86"/>
                  </a:lnTo>
                  <a:lnTo>
                    <a:pt x="416" y="81"/>
                  </a:lnTo>
                  <a:lnTo>
                    <a:pt x="386" y="79"/>
                  </a:lnTo>
                  <a:lnTo>
                    <a:pt x="354" y="81"/>
                  </a:lnTo>
                  <a:lnTo>
                    <a:pt x="324" y="85"/>
                  </a:lnTo>
                  <a:lnTo>
                    <a:pt x="295" y="93"/>
                  </a:lnTo>
                  <a:lnTo>
                    <a:pt x="263" y="104"/>
                  </a:lnTo>
                  <a:lnTo>
                    <a:pt x="268" y="102"/>
                  </a:lnTo>
                  <a:lnTo>
                    <a:pt x="210" y="133"/>
                  </a:lnTo>
                  <a:lnTo>
                    <a:pt x="217" y="129"/>
                  </a:lnTo>
                  <a:lnTo>
                    <a:pt x="166" y="171"/>
                  </a:lnTo>
                  <a:lnTo>
                    <a:pt x="171" y="166"/>
                  </a:lnTo>
                  <a:lnTo>
                    <a:pt x="129" y="217"/>
                  </a:lnTo>
                  <a:lnTo>
                    <a:pt x="133" y="210"/>
                  </a:lnTo>
                  <a:lnTo>
                    <a:pt x="102" y="268"/>
                  </a:lnTo>
                  <a:lnTo>
                    <a:pt x="104" y="263"/>
                  </a:lnTo>
                  <a:lnTo>
                    <a:pt x="94" y="291"/>
                  </a:lnTo>
                  <a:lnTo>
                    <a:pt x="86" y="320"/>
                  </a:lnTo>
                  <a:lnTo>
                    <a:pt x="81" y="351"/>
                  </a:lnTo>
                  <a:lnTo>
                    <a:pt x="79" y="381"/>
                  </a:lnTo>
                  <a:lnTo>
                    <a:pt x="81" y="413"/>
                  </a:lnTo>
                  <a:lnTo>
                    <a:pt x="85" y="443"/>
                  </a:lnTo>
                  <a:lnTo>
                    <a:pt x="93" y="472"/>
                  </a:lnTo>
                  <a:lnTo>
                    <a:pt x="104" y="504"/>
                  </a:lnTo>
                  <a:lnTo>
                    <a:pt x="102" y="499"/>
                  </a:lnTo>
                  <a:lnTo>
                    <a:pt x="133" y="557"/>
                  </a:lnTo>
                  <a:lnTo>
                    <a:pt x="129" y="550"/>
                  </a:lnTo>
                  <a:lnTo>
                    <a:pt x="171" y="601"/>
                  </a:lnTo>
                  <a:lnTo>
                    <a:pt x="166" y="596"/>
                  </a:lnTo>
                  <a:lnTo>
                    <a:pt x="217" y="638"/>
                  </a:lnTo>
                  <a:lnTo>
                    <a:pt x="210" y="634"/>
                  </a:lnTo>
                  <a:lnTo>
                    <a:pt x="268" y="665"/>
                  </a:lnTo>
                  <a:lnTo>
                    <a:pt x="263" y="663"/>
                  </a:lnTo>
                  <a:lnTo>
                    <a:pt x="291" y="673"/>
                  </a:lnTo>
                  <a:lnTo>
                    <a:pt x="320" y="681"/>
                  </a:lnTo>
                  <a:lnTo>
                    <a:pt x="351" y="686"/>
                  </a:lnTo>
                  <a:lnTo>
                    <a:pt x="381" y="688"/>
                  </a:lnTo>
                  <a:lnTo>
                    <a:pt x="413" y="686"/>
                  </a:lnTo>
                  <a:lnTo>
                    <a:pt x="443" y="682"/>
                  </a:lnTo>
                  <a:lnTo>
                    <a:pt x="472" y="674"/>
                  </a:lnTo>
                  <a:lnTo>
                    <a:pt x="504" y="663"/>
                  </a:lnTo>
                  <a:lnTo>
                    <a:pt x="499" y="665"/>
                  </a:lnTo>
                  <a:lnTo>
                    <a:pt x="557" y="634"/>
                  </a:lnTo>
                  <a:lnTo>
                    <a:pt x="551" y="638"/>
                  </a:lnTo>
                  <a:lnTo>
                    <a:pt x="602" y="596"/>
                  </a:lnTo>
                  <a:lnTo>
                    <a:pt x="596" y="602"/>
                  </a:lnTo>
                  <a:lnTo>
                    <a:pt x="638" y="551"/>
                  </a:lnTo>
                  <a:lnTo>
                    <a:pt x="634" y="557"/>
                  </a:lnTo>
                  <a:lnTo>
                    <a:pt x="665" y="499"/>
                  </a:lnTo>
                  <a:lnTo>
                    <a:pt x="663" y="504"/>
                  </a:lnTo>
                  <a:lnTo>
                    <a:pt x="673" y="476"/>
                  </a:lnTo>
                  <a:lnTo>
                    <a:pt x="681" y="447"/>
                  </a:lnTo>
                  <a:lnTo>
                    <a:pt x="686" y="416"/>
                  </a:lnTo>
                  <a:lnTo>
                    <a:pt x="688" y="386"/>
                  </a:lnTo>
                  <a:lnTo>
                    <a:pt x="686" y="354"/>
                  </a:lnTo>
                  <a:close/>
                </a:path>
              </a:pathLst>
            </a:custGeom>
            <a:solidFill>
              <a:srgbClr val="66BCDB"/>
            </a:solidFill>
            <a:ln w="1588" cap="flat">
              <a:solidFill>
                <a:srgbClr val="66BCDB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08" name="Freeform 541"/>
            <p:cNvSpPr>
              <a:spLocks noEditPoints="1"/>
            </p:cNvSpPr>
            <p:nvPr/>
          </p:nvSpPr>
          <p:spPr bwMode="auto">
            <a:xfrm>
              <a:off x="4351" y="1839"/>
              <a:ext cx="40" cy="38"/>
            </a:xfrm>
            <a:custGeom>
              <a:avLst/>
              <a:gdLst>
                <a:gd name="T0" fmla="*/ 286 w 289"/>
                <a:gd name="T1" fmla="*/ 164 h 281"/>
                <a:gd name="T2" fmla="*/ 275 w 289"/>
                <a:gd name="T3" fmla="*/ 199 h 281"/>
                <a:gd name="T4" fmla="*/ 248 w 289"/>
                <a:gd name="T5" fmla="*/ 238 h 281"/>
                <a:gd name="T6" fmla="*/ 221 w 289"/>
                <a:gd name="T7" fmla="*/ 259 h 281"/>
                <a:gd name="T8" fmla="*/ 177 w 289"/>
                <a:gd name="T9" fmla="*/ 277 h 281"/>
                <a:gd name="T10" fmla="*/ 141 w 289"/>
                <a:gd name="T11" fmla="*/ 280 h 281"/>
                <a:gd name="T12" fmla="*/ 92 w 289"/>
                <a:gd name="T13" fmla="*/ 271 h 281"/>
                <a:gd name="T14" fmla="*/ 62 w 289"/>
                <a:gd name="T15" fmla="*/ 255 h 281"/>
                <a:gd name="T16" fmla="*/ 28 w 289"/>
                <a:gd name="T17" fmla="*/ 222 h 281"/>
                <a:gd name="T18" fmla="*/ 10 w 289"/>
                <a:gd name="T19" fmla="*/ 192 h 281"/>
                <a:gd name="T20" fmla="*/ 1 w 289"/>
                <a:gd name="T21" fmla="*/ 144 h 281"/>
                <a:gd name="T22" fmla="*/ 4 w 289"/>
                <a:gd name="T23" fmla="*/ 108 h 281"/>
                <a:gd name="T24" fmla="*/ 24 w 289"/>
                <a:gd name="T25" fmla="*/ 64 h 281"/>
                <a:gd name="T26" fmla="*/ 46 w 289"/>
                <a:gd name="T27" fmla="*/ 39 h 281"/>
                <a:gd name="T28" fmla="*/ 86 w 289"/>
                <a:gd name="T29" fmla="*/ 13 h 281"/>
                <a:gd name="T30" fmla="*/ 120 w 289"/>
                <a:gd name="T31" fmla="*/ 3 h 281"/>
                <a:gd name="T32" fmla="*/ 169 w 289"/>
                <a:gd name="T33" fmla="*/ 3 h 281"/>
                <a:gd name="T34" fmla="*/ 203 w 289"/>
                <a:gd name="T35" fmla="*/ 13 h 281"/>
                <a:gd name="T36" fmla="*/ 243 w 289"/>
                <a:gd name="T37" fmla="*/ 39 h 281"/>
                <a:gd name="T38" fmla="*/ 266 w 289"/>
                <a:gd name="T39" fmla="*/ 65 h 281"/>
                <a:gd name="T40" fmla="*/ 285 w 289"/>
                <a:gd name="T41" fmla="*/ 108 h 281"/>
                <a:gd name="T42" fmla="*/ 207 w 289"/>
                <a:gd name="T43" fmla="*/ 124 h 281"/>
                <a:gd name="T44" fmla="*/ 206 w 289"/>
                <a:gd name="T45" fmla="*/ 121 h 281"/>
                <a:gd name="T46" fmla="*/ 188 w 289"/>
                <a:gd name="T47" fmla="*/ 97 h 281"/>
                <a:gd name="T48" fmla="*/ 184 w 289"/>
                <a:gd name="T49" fmla="*/ 93 h 281"/>
                <a:gd name="T50" fmla="*/ 154 w 289"/>
                <a:gd name="T51" fmla="*/ 81 h 281"/>
                <a:gd name="T52" fmla="*/ 148 w 289"/>
                <a:gd name="T53" fmla="*/ 80 h 281"/>
                <a:gd name="T54" fmla="*/ 116 w 289"/>
                <a:gd name="T55" fmla="*/ 87 h 281"/>
                <a:gd name="T56" fmla="*/ 112 w 289"/>
                <a:gd name="T57" fmla="*/ 89 h 281"/>
                <a:gd name="T58" fmla="*/ 89 w 289"/>
                <a:gd name="T59" fmla="*/ 111 h 281"/>
                <a:gd name="T60" fmla="*/ 87 w 289"/>
                <a:gd name="T61" fmla="*/ 114 h 281"/>
                <a:gd name="T62" fmla="*/ 80 w 289"/>
                <a:gd name="T63" fmla="*/ 144 h 281"/>
                <a:gd name="T64" fmla="*/ 81 w 289"/>
                <a:gd name="T65" fmla="*/ 148 h 281"/>
                <a:gd name="T66" fmla="*/ 93 w 289"/>
                <a:gd name="T67" fmla="*/ 176 h 281"/>
                <a:gd name="T68" fmla="*/ 95 w 289"/>
                <a:gd name="T69" fmla="*/ 180 h 281"/>
                <a:gd name="T70" fmla="*/ 122 w 289"/>
                <a:gd name="T71" fmla="*/ 197 h 281"/>
                <a:gd name="T72" fmla="*/ 127 w 289"/>
                <a:gd name="T73" fmla="*/ 199 h 281"/>
                <a:gd name="T74" fmla="*/ 162 w 289"/>
                <a:gd name="T75" fmla="*/ 199 h 281"/>
                <a:gd name="T76" fmla="*/ 167 w 289"/>
                <a:gd name="T77" fmla="*/ 197 h 281"/>
                <a:gd name="T78" fmla="*/ 193 w 289"/>
                <a:gd name="T79" fmla="*/ 180 h 281"/>
                <a:gd name="T80" fmla="*/ 196 w 289"/>
                <a:gd name="T81" fmla="*/ 177 h 281"/>
                <a:gd name="T82" fmla="*/ 208 w 289"/>
                <a:gd name="T83" fmla="*/ 148 h 281"/>
                <a:gd name="T84" fmla="*/ 209 w 289"/>
                <a:gd name="T85" fmla="*/ 144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89" h="281">
                  <a:moveTo>
                    <a:pt x="288" y="136"/>
                  </a:moveTo>
                  <a:cubicBezTo>
                    <a:pt x="289" y="139"/>
                    <a:pt x="289" y="142"/>
                    <a:pt x="288" y="144"/>
                  </a:cubicBezTo>
                  <a:lnTo>
                    <a:pt x="286" y="164"/>
                  </a:lnTo>
                  <a:cubicBezTo>
                    <a:pt x="286" y="167"/>
                    <a:pt x="285" y="170"/>
                    <a:pt x="285" y="173"/>
                  </a:cubicBezTo>
                  <a:lnTo>
                    <a:pt x="279" y="192"/>
                  </a:lnTo>
                  <a:cubicBezTo>
                    <a:pt x="278" y="194"/>
                    <a:pt x="277" y="197"/>
                    <a:pt x="275" y="199"/>
                  </a:cubicBezTo>
                  <a:lnTo>
                    <a:pt x="266" y="216"/>
                  </a:lnTo>
                  <a:cubicBezTo>
                    <a:pt x="265" y="218"/>
                    <a:pt x="263" y="221"/>
                    <a:pt x="261" y="223"/>
                  </a:cubicBezTo>
                  <a:lnTo>
                    <a:pt x="248" y="238"/>
                  </a:lnTo>
                  <a:cubicBezTo>
                    <a:pt x="246" y="240"/>
                    <a:pt x="245" y="241"/>
                    <a:pt x="242" y="243"/>
                  </a:cubicBezTo>
                  <a:lnTo>
                    <a:pt x="227" y="255"/>
                  </a:lnTo>
                  <a:cubicBezTo>
                    <a:pt x="225" y="257"/>
                    <a:pt x="223" y="258"/>
                    <a:pt x="221" y="259"/>
                  </a:cubicBezTo>
                  <a:lnTo>
                    <a:pt x="203" y="268"/>
                  </a:lnTo>
                  <a:cubicBezTo>
                    <a:pt x="201" y="269"/>
                    <a:pt x="199" y="270"/>
                    <a:pt x="197" y="271"/>
                  </a:cubicBezTo>
                  <a:lnTo>
                    <a:pt x="177" y="277"/>
                  </a:lnTo>
                  <a:cubicBezTo>
                    <a:pt x="175" y="277"/>
                    <a:pt x="172" y="278"/>
                    <a:pt x="169" y="278"/>
                  </a:cubicBezTo>
                  <a:lnTo>
                    <a:pt x="148" y="280"/>
                  </a:lnTo>
                  <a:cubicBezTo>
                    <a:pt x="146" y="281"/>
                    <a:pt x="143" y="281"/>
                    <a:pt x="141" y="280"/>
                  </a:cubicBezTo>
                  <a:lnTo>
                    <a:pt x="120" y="278"/>
                  </a:lnTo>
                  <a:cubicBezTo>
                    <a:pt x="117" y="278"/>
                    <a:pt x="114" y="277"/>
                    <a:pt x="112" y="277"/>
                  </a:cubicBezTo>
                  <a:lnTo>
                    <a:pt x="92" y="271"/>
                  </a:lnTo>
                  <a:cubicBezTo>
                    <a:pt x="90" y="270"/>
                    <a:pt x="88" y="269"/>
                    <a:pt x="86" y="268"/>
                  </a:cubicBezTo>
                  <a:lnTo>
                    <a:pt x="68" y="259"/>
                  </a:lnTo>
                  <a:cubicBezTo>
                    <a:pt x="66" y="258"/>
                    <a:pt x="64" y="257"/>
                    <a:pt x="62" y="255"/>
                  </a:cubicBezTo>
                  <a:lnTo>
                    <a:pt x="46" y="243"/>
                  </a:lnTo>
                  <a:cubicBezTo>
                    <a:pt x="44" y="241"/>
                    <a:pt x="42" y="239"/>
                    <a:pt x="40" y="237"/>
                  </a:cubicBezTo>
                  <a:lnTo>
                    <a:pt x="28" y="222"/>
                  </a:lnTo>
                  <a:cubicBezTo>
                    <a:pt x="26" y="220"/>
                    <a:pt x="25" y="219"/>
                    <a:pt x="24" y="217"/>
                  </a:cubicBezTo>
                  <a:lnTo>
                    <a:pt x="14" y="200"/>
                  </a:lnTo>
                  <a:cubicBezTo>
                    <a:pt x="12" y="197"/>
                    <a:pt x="11" y="194"/>
                    <a:pt x="10" y="192"/>
                  </a:cubicBezTo>
                  <a:lnTo>
                    <a:pt x="4" y="173"/>
                  </a:lnTo>
                  <a:cubicBezTo>
                    <a:pt x="3" y="170"/>
                    <a:pt x="3" y="167"/>
                    <a:pt x="3" y="164"/>
                  </a:cubicBezTo>
                  <a:lnTo>
                    <a:pt x="1" y="144"/>
                  </a:lnTo>
                  <a:cubicBezTo>
                    <a:pt x="0" y="142"/>
                    <a:pt x="0" y="139"/>
                    <a:pt x="1" y="136"/>
                  </a:cubicBezTo>
                  <a:lnTo>
                    <a:pt x="3" y="116"/>
                  </a:lnTo>
                  <a:cubicBezTo>
                    <a:pt x="3" y="114"/>
                    <a:pt x="3" y="111"/>
                    <a:pt x="4" y="108"/>
                  </a:cubicBezTo>
                  <a:lnTo>
                    <a:pt x="10" y="89"/>
                  </a:lnTo>
                  <a:cubicBezTo>
                    <a:pt x="11" y="87"/>
                    <a:pt x="12" y="84"/>
                    <a:pt x="14" y="81"/>
                  </a:cubicBezTo>
                  <a:lnTo>
                    <a:pt x="24" y="64"/>
                  </a:lnTo>
                  <a:cubicBezTo>
                    <a:pt x="25" y="62"/>
                    <a:pt x="27" y="60"/>
                    <a:pt x="28" y="58"/>
                  </a:cubicBezTo>
                  <a:lnTo>
                    <a:pt x="41" y="44"/>
                  </a:lnTo>
                  <a:cubicBezTo>
                    <a:pt x="42" y="42"/>
                    <a:pt x="44" y="40"/>
                    <a:pt x="46" y="39"/>
                  </a:cubicBezTo>
                  <a:lnTo>
                    <a:pt x="61" y="26"/>
                  </a:lnTo>
                  <a:cubicBezTo>
                    <a:pt x="63" y="25"/>
                    <a:pt x="66" y="23"/>
                    <a:pt x="68" y="22"/>
                  </a:cubicBezTo>
                  <a:lnTo>
                    <a:pt x="86" y="13"/>
                  </a:lnTo>
                  <a:cubicBezTo>
                    <a:pt x="88" y="12"/>
                    <a:pt x="90" y="11"/>
                    <a:pt x="92" y="10"/>
                  </a:cubicBezTo>
                  <a:lnTo>
                    <a:pt x="112" y="4"/>
                  </a:lnTo>
                  <a:cubicBezTo>
                    <a:pt x="114" y="3"/>
                    <a:pt x="117" y="3"/>
                    <a:pt x="120" y="3"/>
                  </a:cubicBezTo>
                  <a:lnTo>
                    <a:pt x="141" y="1"/>
                  </a:lnTo>
                  <a:cubicBezTo>
                    <a:pt x="143" y="0"/>
                    <a:pt x="146" y="0"/>
                    <a:pt x="148" y="1"/>
                  </a:cubicBezTo>
                  <a:lnTo>
                    <a:pt x="169" y="3"/>
                  </a:lnTo>
                  <a:cubicBezTo>
                    <a:pt x="172" y="3"/>
                    <a:pt x="175" y="3"/>
                    <a:pt x="177" y="4"/>
                  </a:cubicBezTo>
                  <a:lnTo>
                    <a:pt x="197" y="10"/>
                  </a:lnTo>
                  <a:cubicBezTo>
                    <a:pt x="199" y="11"/>
                    <a:pt x="201" y="12"/>
                    <a:pt x="203" y="13"/>
                  </a:cubicBezTo>
                  <a:lnTo>
                    <a:pt x="221" y="22"/>
                  </a:lnTo>
                  <a:cubicBezTo>
                    <a:pt x="223" y="23"/>
                    <a:pt x="225" y="25"/>
                    <a:pt x="228" y="26"/>
                  </a:cubicBezTo>
                  <a:lnTo>
                    <a:pt x="243" y="39"/>
                  </a:lnTo>
                  <a:cubicBezTo>
                    <a:pt x="245" y="40"/>
                    <a:pt x="246" y="42"/>
                    <a:pt x="248" y="43"/>
                  </a:cubicBezTo>
                  <a:lnTo>
                    <a:pt x="261" y="58"/>
                  </a:lnTo>
                  <a:cubicBezTo>
                    <a:pt x="263" y="60"/>
                    <a:pt x="264" y="62"/>
                    <a:pt x="266" y="65"/>
                  </a:cubicBezTo>
                  <a:lnTo>
                    <a:pt x="275" y="82"/>
                  </a:lnTo>
                  <a:cubicBezTo>
                    <a:pt x="277" y="84"/>
                    <a:pt x="278" y="87"/>
                    <a:pt x="279" y="89"/>
                  </a:cubicBezTo>
                  <a:lnTo>
                    <a:pt x="285" y="108"/>
                  </a:lnTo>
                  <a:cubicBezTo>
                    <a:pt x="285" y="111"/>
                    <a:pt x="286" y="114"/>
                    <a:pt x="286" y="116"/>
                  </a:cubicBezTo>
                  <a:lnTo>
                    <a:pt x="288" y="136"/>
                  </a:lnTo>
                  <a:close/>
                  <a:moveTo>
                    <a:pt x="207" y="124"/>
                  </a:moveTo>
                  <a:lnTo>
                    <a:pt x="208" y="133"/>
                  </a:lnTo>
                  <a:lnTo>
                    <a:pt x="202" y="114"/>
                  </a:lnTo>
                  <a:lnTo>
                    <a:pt x="206" y="121"/>
                  </a:lnTo>
                  <a:lnTo>
                    <a:pt x="196" y="104"/>
                  </a:lnTo>
                  <a:lnTo>
                    <a:pt x="201" y="111"/>
                  </a:lnTo>
                  <a:lnTo>
                    <a:pt x="188" y="97"/>
                  </a:lnTo>
                  <a:lnTo>
                    <a:pt x="193" y="101"/>
                  </a:lnTo>
                  <a:lnTo>
                    <a:pt x="177" y="89"/>
                  </a:lnTo>
                  <a:lnTo>
                    <a:pt x="184" y="93"/>
                  </a:lnTo>
                  <a:lnTo>
                    <a:pt x="167" y="84"/>
                  </a:lnTo>
                  <a:lnTo>
                    <a:pt x="173" y="87"/>
                  </a:lnTo>
                  <a:lnTo>
                    <a:pt x="154" y="81"/>
                  </a:lnTo>
                  <a:lnTo>
                    <a:pt x="162" y="82"/>
                  </a:lnTo>
                  <a:lnTo>
                    <a:pt x="141" y="80"/>
                  </a:lnTo>
                  <a:lnTo>
                    <a:pt x="148" y="80"/>
                  </a:lnTo>
                  <a:lnTo>
                    <a:pt x="127" y="82"/>
                  </a:lnTo>
                  <a:lnTo>
                    <a:pt x="135" y="81"/>
                  </a:lnTo>
                  <a:lnTo>
                    <a:pt x="116" y="87"/>
                  </a:lnTo>
                  <a:lnTo>
                    <a:pt x="122" y="84"/>
                  </a:lnTo>
                  <a:lnTo>
                    <a:pt x="105" y="93"/>
                  </a:lnTo>
                  <a:lnTo>
                    <a:pt x="112" y="89"/>
                  </a:lnTo>
                  <a:lnTo>
                    <a:pt x="96" y="101"/>
                  </a:lnTo>
                  <a:lnTo>
                    <a:pt x="101" y="96"/>
                  </a:lnTo>
                  <a:lnTo>
                    <a:pt x="89" y="111"/>
                  </a:lnTo>
                  <a:lnTo>
                    <a:pt x="93" y="105"/>
                  </a:lnTo>
                  <a:lnTo>
                    <a:pt x="83" y="122"/>
                  </a:lnTo>
                  <a:lnTo>
                    <a:pt x="87" y="114"/>
                  </a:lnTo>
                  <a:lnTo>
                    <a:pt x="81" y="133"/>
                  </a:lnTo>
                  <a:lnTo>
                    <a:pt x="82" y="124"/>
                  </a:lnTo>
                  <a:lnTo>
                    <a:pt x="80" y="144"/>
                  </a:lnTo>
                  <a:lnTo>
                    <a:pt x="80" y="136"/>
                  </a:lnTo>
                  <a:lnTo>
                    <a:pt x="82" y="156"/>
                  </a:lnTo>
                  <a:lnTo>
                    <a:pt x="81" y="148"/>
                  </a:lnTo>
                  <a:lnTo>
                    <a:pt x="87" y="167"/>
                  </a:lnTo>
                  <a:lnTo>
                    <a:pt x="83" y="159"/>
                  </a:lnTo>
                  <a:lnTo>
                    <a:pt x="93" y="176"/>
                  </a:lnTo>
                  <a:lnTo>
                    <a:pt x="89" y="171"/>
                  </a:lnTo>
                  <a:lnTo>
                    <a:pt x="102" y="186"/>
                  </a:lnTo>
                  <a:lnTo>
                    <a:pt x="95" y="180"/>
                  </a:lnTo>
                  <a:lnTo>
                    <a:pt x="111" y="192"/>
                  </a:lnTo>
                  <a:lnTo>
                    <a:pt x="105" y="188"/>
                  </a:lnTo>
                  <a:lnTo>
                    <a:pt x="122" y="197"/>
                  </a:lnTo>
                  <a:lnTo>
                    <a:pt x="116" y="194"/>
                  </a:lnTo>
                  <a:lnTo>
                    <a:pt x="135" y="200"/>
                  </a:lnTo>
                  <a:lnTo>
                    <a:pt x="127" y="199"/>
                  </a:lnTo>
                  <a:lnTo>
                    <a:pt x="148" y="201"/>
                  </a:lnTo>
                  <a:lnTo>
                    <a:pt x="141" y="201"/>
                  </a:lnTo>
                  <a:lnTo>
                    <a:pt x="162" y="199"/>
                  </a:lnTo>
                  <a:lnTo>
                    <a:pt x="154" y="200"/>
                  </a:lnTo>
                  <a:lnTo>
                    <a:pt x="173" y="194"/>
                  </a:lnTo>
                  <a:lnTo>
                    <a:pt x="167" y="197"/>
                  </a:lnTo>
                  <a:lnTo>
                    <a:pt x="184" y="188"/>
                  </a:lnTo>
                  <a:lnTo>
                    <a:pt x="178" y="192"/>
                  </a:lnTo>
                  <a:lnTo>
                    <a:pt x="193" y="180"/>
                  </a:lnTo>
                  <a:lnTo>
                    <a:pt x="188" y="185"/>
                  </a:lnTo>
                  <a:lnTo>
                    <a:pt x="201" y="170"/>
                  </a:lnTo>
                  <a:lnTo>
                    <a:pt x="196" y="177"/>
                  </a:lnTo>
                  <a:lnTo>
                    <a:pt x="206" y="160"/>
                  </a:lnTo>
                  <a:lnTo>
                    <a:pt x="202" y="167"/>
                  </a:lnTo>
                  <a:lnTo>
                    <a:pt x="208" y="148"/>
                  </a:lnTo>
                  <a:lnTo>
                    <a:pt x="207" y="156"/>
                  </a:lnTo>
                  <a:lnTo>
                    <a:pt x="209" y="136"/>
                  </a:lnTo>
                  <a:lnTo>
                    <a:pt x="209" y="144"/>
                  </a:lnTo>
                  <a:lnTo>
                    <a:pt x="207" y="124"/>
                  </a:lnTo>
                  <a:close/>
                </a:path>
              </a:pathLst>
            </a:custGeom>
            <a:solidFill>
              <a:srgbClr val="66BCDB"/>
            </a:solidFill>
            <a:ln w="1588" cap="flat">
              <a:solidFill>
                <a:srgbClr val="66BCDB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09" name="Freeform 542"/>
            <p:cNvSpPr>
              <a:spLocks noEditPoints="1"/>
            </p:cNvSpPr>
            <p:nvPr/>
          </p:nvSpPr>
          <p:spPr bwMode="auto">
            <a:xfrm>
              <a:off x="4992" y="1123"/>
              <a:ext cx="39" cy="38"/>
            </a:xfrm>
            <a:custGeom>
              <a:avLst/>
              <a:gdLst>
                <a:gd name="T0" fmla="*/ 278 w 281"/>
                <a:gd name="T1" fmla="*/ 164 h 281"/>
                <a:gd name="T2" fmla="*/ 268 w 281"/>
                <a:gd name="T3" fmla="*/ 198 h 281"/>
                <a:gd name="T4" fmla="*/ 243 w 281"/>
                <a:gd name="T5" fmla="*/ 236 h 281"/>
                <a:gd name="T6" fmla="*/ 215 w 281"/>
                <a:gd name="T7" fmla="*/ 259 h 281"/>
                <a:gd name="T8" fmla="*/ 173 w 281"/>
                <a:gd name="T9" fmla="*/ 277 h 281"/>
                <a:gd name="T10" fmla="*/ 136 w 281"/>
                <a:gd name="T11" fmla="*/ 280 h 281"/>
                <a:gd name="T12" fmla="*/ 89 w 281"/>
                <a:gd name="T13" fmla="*/ 271 h 281"/>
                <a:gd name="T14" fmla="*/ 59 w 281"/>
                <a:gd name="T15" fmla="*/ 254 h 281"/>
                <a:gd name="T16" fmla="*/ 27 w 281"/>
                <a:gd name="T17" fmla="*/ 222 h 281"/>
                <a:gd name="T18" fmla="*/ 10 w 281"/>
                <a:gd name="T19" fmla="*/ 192 h 281"/>
                <a:gd name="T20" fmla="*/ 1 w 281"/>
                <a:gd name="T21" fmla="*/ 144 h 281"/>
                <a:gd name="T22" fmla="*/ 4 w 281"/>
                <a:gd name="T23" fmla="*/ 108 h 281"/>
                <a:gd name="T24" fmla="*/ 22 w 281"/>
                <a:gd name="T25" fmla="*/ 66 h 281"/>
                <a:gd name="T26" fmla="*/ 44 w 281"/>
                <a:gd name="T27" fmla="*/ 40 h 281"/>
                <a:gd name="T28" fmla="*/ 83 w 281"/>
                <a:gd name="T29" fmla="*/ 13 h 281"/>
                <a:gd name="T30" fmla="*/ 116 w 281"/>
                <a:gd name="T31" fmla="*/ 3 h 281"/>
                <a:gd name="T32" fmla="*/ 164 w 281"/>
                <a:gd name="T33" fmla="*/ 3 h 281"/>
                <a:gd name="T34" fmla="*/ 198 w 281"/>
                <a:gd name="T35" fmla="*/ 13 h 281"/>
                <a:gd name="T36" fmla="*/ 237 w 281"/>
                <a:gd name="T37" fmla="*/ 39 h 281"/>
                <a:gd name="T38" fmla="*/ 259 w 281"/>
                <a:gd name="T39" fmla="*/ 66 h 281"/>
                <a:gd name="T40" fmla="*/ 277 w 281"/>
                <a:gd name="T41" fmla="*/ 108 h 281"/>
                <a:gd name="T42" fmla="*/ 199 w 281"/>
                <a:gd name="T43" fmla="*/ 124 h 281"/>
                <a:gd name="T44" fmla="*/ 197 w 281"/>
                <a:gd name="T45" fmla="*/ 120 h 281"/>
                <a:gd name="T46" fmla="*/ 181 w 281"/>
                <a:gd name="T47" fmla="*/ 95 h 281"/>
                <a:gd name="T48" fmla="*/ 178 w 281"/>
                <a:gd name="T49" fmla="*/ 93 h 281"/>
                <a:gd name="T50" fmla="*/ 148 w 281"/>
                <a:gd name="T51" fmla="*/ 81 h 281"/>
                <a:gd name="T52" fmla="*/ 144 w 281"/>
                <a:gd name="T53" fmla="*/ 80 h 281"/>
                <a:gd name="T54" fmla="*/ 114 w 281"/>
                <a:gd name="T55" fmla="*/ 87 h 281"/>
                <a:gd name="T56" fmla="*/ 111 w 281"/>
                <a:gd name="T57" fmla="*/ 88 h 281"/>
                <a:gd name="T58" fmla="*/ 88 w 281"/>
                <a:gd name="T59" fmla="*/ 111 h 281"/>
                <a:gd name="T60" fmla="*/ 87 w 281"/>
                <a:gd name="T61" fmla="*/ 114 h 281"/>
                <a:gd name="T62" fmla="*/ 80 w 281"/>
                <a:gd name="T63" fmla="*/ 144 h 281"/>
                <a:gd name="T64" fmla="*/ 81 w 281"/>
                <a:gd name="T65" fmla="*/ 148 h 281"/>
                <a:gd name="T66" fmla="*/ 93 w 281"/>
                <a:gd name="T67" fmla="*/ 178 h 281"/>
                <a:gd name="T68" fmla="*/ 95 w 281"/>
                <a:gd name="T69" fmla="*/ 181 h 281"/>
                <a:gd name="T70" fmla="*/ 120 w 281"/>
                <a:gd name="T71" fmla="*/ 197 h 281"/>
                <a:gd name="T72" fmla="*/ 124 w 281"/>
                <a:gd name="T73" fmla="*/ 199 h 281"/>
                <a:gd name="T74" fmla="*/ 156 w 281"/>
                <a:gd name="T75" fmla="*/ 199 h 281"/>
                <a:gd name="T76" fmla="*/ 161 w 281"/>
                <a:gd name="T77" fmla="*/ 197 h 281"/>
                <a:gd name="T78" fmla="*/ 186 w 281"/>
                <a:gd name="T79" fmla="*/ 180 h 281"/>
                <a:gd name="T80" fmla="*/ 188 w 281"/>
                <a:gd name="T81" fmla="*/ 178 h 281"/>
                <a:gd name="T82" fmla="*/ 200 w 281"/>
                <a:gd name="T83" fmla="*/ 148 h 281"/>
                <a:gd name="T84" fmla="*/ 201 w 281"/>
                <a:gd name="T85" fmla="*/ 144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81" h="281">
                  <a:moveTo>
                    <a:pt x="280" y="136"/>
                  </a:moveTo>
                  <a:cubicBezTo>
                    <a:pt x="281" y="139"/>
                    <a:pt x="281" y="142"/>
                    <a:pt x="280" y="144"/>
                  </a:cubicBezTo>
                  <a:lnTo>
                    <a:pt x="278" y="164"/>
                  </a:lnTo>
                  <a:cubicBezTo>
                    <a:pt x="278" y="167"/>
                    <a:pt x="277" y="170"/>
                    <a:pt x="277" y="173"/>
                  </a:cubicBezTo>
                  <a:lnTo>
                    <a:pt x="271" y="192"/>
                  </a:lnTo>
                  <a:cubicBezTo>
                    <a:pt x="270" y="194"/>
                    <a:pt x="269" y="196"/>
                    <a:pt x="268" y="198"/>
                  </a:cubicBezTo>
                  <a:lnTo>
                    <a:pt x="259" y="215"/>
                  </a:lnTo>
                  <a:cubicBezTo>
                    <a:pt x="258" y="217"/>
                    <a:pt x="256" y="219"/>
                    <a:pt x="255" y="221"/>
                  </a:cubicBezTo>
                  <a:lnTo>
                    <a:pt x="243" y="236"/>
                  </a:lnTo>
                  <a:cubicBezTo>
                    <a:pt x="241" y="239"/>
                    <a:pt x="239" y="241"/>
                    <a:pt x="236" y="243"/>
                  </a:cubicBezTo>
                  <a:lnTo>
                    <a:pt x="221" y="255"/>
                  </a:lnTo>
                  <a:cubicBezTo>
                    <a:pt x="219" y="256"/>
                    <a:pt x="217" y="258"/>
                    <a:pt x="215" y="259"/>
                  </a:cubicBezTo>
                  <a:lnTo>
                    <a:pt x="198" y="268"/>
                  </a:lnTo>
                  <a:cubicBezTo>
                    <a:pt x="196" y="269"/>
                    <a:pt x="194" y="270"/>
                    <a:pt x="192" y="271"/>
                  </a:cubicBezTo>
                  <a:lnTo>
                    <a:pt x="173" y="277"/>
                  </a:lnTo>
                  <a:cubicBezTo>
                    <a:pt x="170" y="277"/>
                    <a:pt x="167" y="278"/>
                    <a:pt x="164" y="278"/>
                  </a:cubicBezTo>
                  <a:lnTo>
                    <a:pt x="144" y="280"/>
                  </a:lnTo>
                  <a:cubicBezTo>
                    <a:pt x="142" y="281"/>
                    <a:pt x="139" y="281"/>
                    <a:pt x="136" y="280"/>
                  </a:cubicBezTo>
                  <a:lnTo>
                    <a:pt x="116" y="278"/>
                  </a:lnTo>
                  <a:cubicBezTo>
                    <a:pt x="114" y="278"/>
                    <a:pt x="111" y="277"/>
                    <a:pt x="108" y="277"/>
                  </a:cubicBezTo>
                  <a:lnTo>
                    <a:pt x="89" y="271"/>
                  </a:lnTo>
                  <a:cubicBezTo>
                    <a:pt x="87" y="270"/>
                    <a:pt x="85" y="269"/>
                    <a:pt x="83" y="268"/>
                  </a:cubicBezTo>
                  <a:lnTo>
                    <a:pt x="66" y="259"/>
                  </a:lnTo>
                  <a:cubicBezTo>
                    <a:pt x="63" y="258"/>
                    <a:pt x="61" y="256"/>
                    <a:pt x="59" y="254"/>
                  </a:cubicBezTo>
                  <a:lnTo>
                    <a:pt x="44" y="242"/>
                  </a:lnTo>
                  <a:cubicBezTo>
                    <a:pt x="43" y="241"/>
                    <a:pt x="41" y="239"/>
                    <a:pt x="39" y="237"/>
                  </a:cubicBezTo>
                  <a:lnTo>
                    <a:pt x="27" y="222"/>
                  </a:lnTo>
                  <a:cubicBezTo>
                    <a:pt x="25" y="220"/>
                    <a:pt x="23" y="218"/>
                    <a:pt x="22" y="215"/>
                  </a:cubicBezTo>
                  <a:lnTo>
                    <a:pt x="13" y="198"/>
                  </a:lnTo>
                  <a:cubicBezTo>
                    <a:pt x="12" y="196"/>
                    <a:pt x="11" y="194"/>
                    <a:pt x="10" y="192"/>
                  </a:cubicBezTo>
                  <a:lnTo>
                    <a:pt x="4" y="173"/>
                  </a:lnTo>
                  <a:cubicBezTo>
                    <a:pt x="3" y="170"/>
                    <a:pt x="3" y="167"/>
                    <a:pt x="3" y="164"/>
                  </a:cubicBezTo>
                  <a:lnTo>
                    <a:pt x="1" y="144"/>
                  </a:lnTo>
                  <a:cubicBezTo>
                    <a:pt x="0" y="142"/>
                    <a:pt x="0" y="139"/>
                    <a:pt x="1" y="136"/>
                  </a:cubicBezTo>
                  <a:lnTo>
                    <a:pt x="3" y="116"/>
                  </a:lnTo>
                  <a:cubicBezTo>
                    <a:pt x="3" y="114"/>
                    <a:pt x="3" y="111"/>
                    <a:pt x="4" y="108"/>
                  </a:cubicBezTo>
                  <a:lnTo>
                    <a:pt x="10" y="89"/>
                  </a:lnTo>
                  <a:cubicBezTo>
                    <a:pt x="11" y="87"/>
                    <a:pt x="12" y="85"/>
                    <a:pt x="13" y="83"/>
                  </a:cubicBezTo>
                  <a:lnTo>
                    <a:pt x="22" y="66"/>
                  </a:lnTo>
                  <a:cubicBezTo>
                    <a:pt x="24" y="63"/>
                    <a:pt x="25" y="61"/>
                    <a:pt x="27" y="58"/>
                  </a:cubicBezTo>
                  <a:lnTo>
                    <a:pt x="40" y="44"/>
                  </a:lnTo>
                  <a:cubicBezTo>
                    <a:pt x="41" y="42"/>
                    <a:pt x="42" y="41"/>
                    <a:pt x="44" y="40"/>
                  </a:cubicBezTo>
                  <a:lnTo>
                    <a:pt x="58" y="27"/>
                  </a:lnTo>
                  <a:cubicBezTo>
                    <a:pt x="61" y="25"/>
                    <a:pt x="63" y="24"/>
                    <a:pt x="66" y="22"/>
                  </a:cubicBezTo>
                  <a:lnTo>
                    <a:pt x="83" y="13"/>
                  </a:lnTo>
                  <a:cubicBezTo>
                    <a:pt x="85" y="12"/>
                    <a:pt x="87" y="11"/>
                    <a:pt x="89" y="10"/>
                  </a:cubicBezTo>
                  <a:lnTo>
                    <a:pt x="108" y="4"/>
                  </a:lnTo>
                  <a:cubicBezTo>
                    <a:pt x="111" y="3"/>
                    <a:pt x="114" y="3"/>
                    <a:pt x="116" y="3"/>
                  </a:cubicBezTo>
                  <a:lnTo>
                    <a:pt x="136" y="1"/>
                  </a:lnTo>
                  <a:cubicBezTo>
                    <a:pt x="139" y="0"/>
                    <a:pt x="142" y="0"/>
                    <a:pt x="144" y="1"/>
                  </a:cubicBezTo>
                  <a:lnTo>
                    <a:pt x="164" y="3"/>
                  </a:lnTo>
                  <a:cubicBezTo>
                    <a:pt x="167" y="3"/>
                    <a:pt x="170" y="3"/>
                    <a:pt x="173" y="4"/>
                  </a:cubicBezTo>
                  <a:lnTo>
                    <a:pt x="192" y="10"/>
                  </a:lnTo>
                  <a:cubicBezTo>
                    <a:pt x="194" y="11"/>
                    <a:pt x="196" y="12"/>
                    <a:pt x="198" y="13"/>
                  </a:cubicBezTo>
                  <a:lnTo>
                    <a:pt x="215" y="22"/>
                  </a:lnTo>
                  <a:cubicBezTo>
                    <a:pt x="218" y="23"/>
                    <a:pt x="220" y="25"/>
                    <a:pt x="222" y="27"/>
                  </a:cubicBezTo>
                  <a:lnTo>
                    <a:pt x="237" y="39"/>
                  </a:lnTo>
                  <a:cubicBezTo>
                    <a:pt x="239" y="41"/>
                    <a:pt x="241" y="43"/>
                    <a:pt x="242" y="44"/>
                  </a:cubicBezTo>
                  <a:lnTo>
                    <a:pt x="254" y="59"/>
                  </a:lnTo>
                  <a:cubicBezTo>
                    <a:pt x="256" y="61"/>
                    <a:pt x="258" y="63"/>
                    <a:pt x="259" y="66"/>
                  </a:cubicBezTo>
                  <a:lnTo>
                    <a:pt x="268" y="83"/>
                  </a:lnTo>
                  <a:cubicBezTo>
                    <a:pt x="269" y="85"/>
                    <a:pt x="270" y="87"/>
                    <a:pt x="271" y="89"/>
                  </a:cubicBezTo>
                  <a:lnTo>
                    <a:pt x="277" y="108"/>
                  </a:lnTo>
                  <a:cubicBezTo>
                    <a:pt x="277" y="111"/>
                    <a:pt x="278" y="114"/>
                    <a:pt x="278" y="116"/>
                  </a:cubicBezTo>
                  <a:lnTo>
                    <a:pt x="280" y="136"/>
                  </a:lnTo>
                  <a:close/>
                  <a:moveTo>
                    <a:pt x="199" y="124"/>
                  </a:moveTo>
                  <a:lnTo>
                    <a:pt x="200" y="133"/>
                  </a:lnTo>
                  <a:lnTo>
                    <a:pt x="194" y="114"/>
                  </a:lnTo>
                  <a:lnTo>
                    <a:pt x="197" y="120"/>
                  </a:lnTo>
                  <a:lnTo>
                    <a:pt x="188" y="103"/>
                  </a:lnTo>
                  <a:lnTo>
                    <a:pt x="193" y="110"/>
                  </a:lnTo>
                  <a:lnTo>
                    <a:pt x="181" y="95"/>
                  </a:lnTo>
                  <a:lnTo>
                    <a:pt x="186" y="101"/>
                  </a:lnTo>
                  <a:lnTo>
                    <a:pt x="171" y="88"/>
                  </a:lnTo>
                  <a:lnTo>
                    <a:pt x="178" y="93"/>
                  </a:lnTo>
                  <a:lnTo>
                    <a:pt x="161" y="84"/>
                  </a:lnTo>
                  <a:lnTo>
                    <a:pt x="167" y="87"/>
                  </a:lnTo>
                  <a:lnTo>
                    <a:pt x="148" y="81"/>
                  </a:lnTo>
                  <a:lnTo>
                    <a:pt x="156" y="82"/>
                  </a:lnTo>
                  <a:lnTo>
                    <a:pt x="136" y="80"/>
                  </a:lnTo>
                  <a:lnTo>
                    <a:pt x="144" y="80"/>
                  </a:lnTo>
                  <a:lnTo>
                    <a:pt x="124" y="82"/>
                  </a:lnTo>
                  <a:lnTo>
                    <a:pt x="133" y="81"/>
                  </a:lnTo>
                  <a:lnTo>
                    <a:pt x="114" y="87"/>
                  </a:lnTo>
                  <a:lnTo>
                    <a:pt x="120" y="84"/>
                  </a:lnTo>
                  <a:lnTo>
                    <a:pt x="103" y="93"/>
                  </a:lnTo>
                  <a:lnTo>
                    <a:pt x="111" y="88"/>
                  </a:lnTo>
                  <a:lnTo>
                    <a:pt x="96" y="100"/>
                  </a:lnTo>
                  <a:lnTo>
                    <a:pt x="100" y="96"/>
                  </a:lnTo>
                  <a:lnTo>
                    <a:pt x="88" y="111"/>
                  </a:lnTo>
                  <a:lnTo>
                    <a:pt x="93" y="103"/>
                  </a:lnTo>
                  <a:lnTo>
                    <a:pt x="84" y="120"/>
                  </a:lnTo>
                  <a:lnTo>
                    <a:pt x="87" y="114"/>
                  </a:lnTo>
                  <a:lnTo>
                    <a:pt x="81" y="133"/>
                  </a:lnTo>
                  <a:lnTo>
                    <a:pt x="82" y="124"/>
                  </a:lnTo>
                  <a:lnTo>
                    <a:pt x="80" y="144"/>
                  </a:lnTo>
                  <a:lnTo>
                    <a:pt x="80" y="136"/>
                  </a:lnTo>
                  <a:lnTo>
                    <a:pt x="82" y="156"/>
                  </a:lnTo>
                  <a:lnTo>
                    <a:pt x="81" y="148"/>
                  </a:lnTo>
                  <a:lnTo>
                    <a:pt x="87" y="167"/>
                  </a:lnTo>
                  <a:lnTo>
                    <a:pt x="84" y="161"/>
                  </a:lnTo>
                  <a:lnTo>
                    <a:pt x="93" y="178"/>
                  </a:lnTo>
                  <a:lnTo>
                    <a:pt x="88" y="171"/>
                  </a:lnTo>
                  <a:lnTo>
                    <a:pt x="101" y="186"/>
                  </a:lnTo>
                  <a:lnTo>
                    <a:pt x="95" y="181"/>
                  </a:lnTo>
                  <a:lnTo>
                    <a:pt x="110" y="193"/>
                  </a:lnTo>
                  <a:lnTo>
                    <a:pt x="103" y="188"/>
                  </a:lnTo>
                  <a:lnTo>
                    <a:pt x="120" y="197"/>
                  </a:lnTo>
                  <a:lnTo>
                    <a:pt x="114" y="194"/>
                  </a:lnTo>
                  <a:lnTo>
                    <a:pt x="133" y="200"/>
                  </a:lnTo>
                  <a:lnTo>
                    <a:pt x="124" y="199"/>
                  </a:lnTo>
                  <a:lnTo>
                    <a:pt x="144" y="201"/>
                  </a:lnTo>
                  <a:lnTo>
                    <a:pt x="136" y="201"/>
                  </a:lnTo>
                  <a:lnTo>
                    <a:pt x="156" y="199"/>
                  </a:lnTo>
                  <a:lnTo>
                    <a:pt x="148" y="200"/>
                  </a:lnTo>
                  <a:lnTo>
                    <a:pt x="167" y="194"/>
                  </a:lnTo>
                  <a:lnTo>
                    <a:pt x="161" y="197"/>
                  </a:lnTo>
                  <a:lnTo>
                    <a:pt x="178" y="188"/>
                  </a:lnTo>
                  <a:lnTo>
                    <a:pt x="171" y="192"/>
                  </a:lnTo>
                  <a:lnTo>
                    <a:pt x="186" y="180"/>
                  </a:lnTo>
                  <a:lnTo>
                    <a:pt x="180" y="186"/>
                  </a:lnTo>
                  <a:lnTo>
                    <a:pt x="192" y="171"/>
                  </a:lnTo>
                  <a:lnTo>
                    <a:pt x="188" y="178"/>
                  </a:lnTo>
                  <a:lnTo>
                    <a:pt x="197" y="161"/>
                  </a:lnTo>
                  <a:lnTo>
                    <a:pt x="194" y="167"/>
                  </a:lnTo>
                  <a:lnTo>
                    <a:pt x="200" y="148"/>
                  </a:lnTo>
                  <a:lnTo>
                    <a:pt x="199" y="156"/>
                  </a:lnTo>
                  <a:lnTo>
                    <a:pt x="201" y="136"/>
                  </a:lnTo>
                  <a:lnTo>
                    <a:pt x="201" y="144"/>
                  </a:lnTo>
                  <a:lnTo>
                    <a:pt x="199" y="124"/>
                  </a:lnTo>
                  <a:close/>
                </a:path>
              </a:pathLst>
            </a:custGeom>
            <a:solidFill>
              <a:srgbClr val="66BCDB"/>
            </a:solidFill>
            <a:ln w="1588" cap="flat">
              <a:solidFill>
                <a:srgbClr val="66BCDB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10" name="Freeform 543"/>
            <p:cNvSpPr>
              <a:spLocks noEditPoints="1"/>
            </p:cNvSpPr>
            <p:nvPr/>
          </p:nvSpPr>
          <p:spPr bwMode="auto">
            <a:xfrm>
              <a:off x="1663" y="2295"/>
              <a:ext cx="78" cy="77"/>
            </a:xfrm>
            <a:custGeom>
              <a:avLst/>
              <a:gdLst>
                <a:gd name="T0" fmla="*/ 1126 w 1137"/>
                <a:gd name="T1" fmla="*/ 675 h 1137"/>
                <a:gd name="T2" fmla="*/ 1089 w 1137"/>
                <a:gd name="T3" fmla="*/ 797 h 1137"/>
                <a:gd name="T4" fmla="*/ 975 w 1137"/>
                <a:gd name="T5" fmla="*/ 965 h 1137"/>
                <a:gd name="T6" fmla="*/ 880 w 1137"/>
                <a:gd name="T7" fmla="*/ 1044 h 1137"/>
                <a:gd name="T8" fmla="*/ 690 w 1137"/>
                <a:gd name="T9" fmla="*/ 1123 h 1137"/>
                <a:gd name="T10" fmla="*/ 560 w 1137"/>
                <a:gd name="T11" fmla="*/ 1136 h 1137"/>
                <a:gd name="T12" fmla="*/ 355 w 1137"/>
                <a:gd name="T13" fmla="*/ 1095 h 1137"/>
                <a:gd name="T14" fmla="*/ 244 w 1137"/>
                <a:gd name="T15" fmla="*/ 1035 h 1137"/>
                <a:gd name="T16" fmla="*/ 102 w 1137"/>
                <a:gd name="T17" fmla="*/ 893 h 1137"/>
                <a:gd name="T18" fmla="*/ 42 w 1137"/>
                <a:gd name="T19" fmla="*/ 782 h 1137"/>
                <a:gd name="T20" fmla="*/ 1 w 1137"/>
                <a:gd name="T21" fmla="*/ 577 h 1137"/>
                <a:gd name="T22" fmla="*/ 14 w 1137"/>
                <a:gd name="T23" fmla="*/ 447 h 1137"/>
                <a:gd name="T24" fmla="*/ 93 w 1137"/>
                <a:gd name="T25" fmla="*/ 257 h 1137"/>
                <a:gd name="T26" fmla="*/ 172 w 1137"/>
                <a:gd name="T27" fmla="*/ 162 h 1137"/>
                <a:gd name="T28" fmla="*/ 340 w 1137"/>
                <a:gd name="T29" fmla="*/ 48 h 1137"/>
                <a:gd name="T30" fmla="*/ 462 w 1137"/>
                <a:gd name="T31" fmla="*/ 11 h 1137"/>
                <a:gd name="T32" fmla="*/ 675 w 1137"/>
                <a:gd name="T33" fmla="*/ 11 h 1137"/>
                <a:gd name="T34" fmla="*/ 797 w 1137"/>
                <a:gd name="T35" fmla="*/ 48 h 1137"/>
                <a:gd name="T36" fmla="*/ 965 w 1137"/>
                <a:gd name="T37" fmla="*/ 162 h 1137"/>
                <a:gd name="T38" fmla="*/ 1044 w 1137"/>
                <a:gd name="T39" fmla="*/ 257 h 1137"/>
                <a:gd name="T40" fmla="*/ 1123 w 1137"/>
                <a:gd name="T41" fmla="*/ 447 h 1137"/>
                <a:gd name="T42" fmla="*/ 967 w 1137"/>
                <a:gd name="T43" fmla="*/ 479 h 1137"/>
                <a:gd name="T44" fmla="*/ 948 w 1137"/>
                <a:gd name="T45" fmla="*/ 417 h 1137"/>
                <a:gd name="T46" fmla="*/ 852 w 1137"/>
                <a:gd name="T47" fmla="*/ 275 h 1137"/>
                <a:gd name="T48" fmla="*/ 803 w 1137"/>
                <a:gd name="T49" fmla="*/ 234 h 1137"/>
                <a:gd name="T50" fmla="*/ 643 w 1137"/>
                <a:gd name="T51" fmla="*/ 167 h 1137"/>
                <a:gd name="T52" fmla="*/ 577 w 1137"/>
                <a:gd name="T53" fmla="*/ 160 h 1137"/>
                <a:gd name="T54" fmla="*/ 402 w 1137"/>
                <a:gd name="T55" fmla="*/ 195 h 1137"/>
                <a:gd name="T56" fmla="*/ 347 w 1137"/>
                <a:gd name="T57" fmla="*/ 225 h 1137"/>
                <a:gd name="T58" fmla="*/ 225 w 1137"/>
                <a:gd name="T59" fmla="*/ 347 h 1137"/>
                <a:gd name="T60" fmla="*/ 195 w 1137"/>
                <a:gd name="T61" fmla="*/ 402 h 1137"/>
                <a:gd name="T62" fmla="*/ 160 w 1137"/>
                <a:gd name="T63" fmla="*/ 577 h 1137"/>
                <a:gd name="T64" fmla="*/ 167 w 1137"/>
                <a:gd name="T65" fmla="*/ 643 h 1137"/>
                <a:gd name="T66" fmla="*/ 234 w 1137"/>
                <a:gd name="T67" fmla="*/ 803 h 1137"/>
                <a:gd name="T68" fmla="*/ 275 w 1137"/>
                <a:gd name="T69" fmla="*/ 852 h 1137"/>
                <a:gd name="T70" fmla="*/ 417 w 1137"/>
                <a:gd name="T71" fmla="*/ 948 h 1137"/>
                <a:gd name="T72" fmla="*/ 479 w 1137"/>
                <a:gd name="T73" fmla="*/ 967 h 1137"/>
                <a:gd name="T74" fmla="*/ 658 w 1137"/>
                <a:gd name="T75" fmla="*/ 967 h 1137"/>
                <a:gd name="T76" fmla="*/ 720 w 1137"/>
                <a:gd name="T77" fmla="*/ 948 h 1137"/>
                <a:gd name="T78" fmla="*/ 862 w 1137"/>
                <a:gd name="T79" fmla="*/ 852 h 1137"/>
                <a:gd name="T80" fmla="*/ 903 w 1137"/>
                <a:gd name="T81" fmla="*/ 803 h 1137"/>
                <a:gd name="T82" fmla="*/ 970 w 1137"/>
                <a:gd name="T83" fmla="*/ 643 h 1137"/>
                <a:gd name="T84" fmla="*/ 977 w 1137"/>
                <a:gd name="T85" fmla="*/ 577 h 1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37" h="1137">
                  <a:moveTo>
                    <a:pt x="1136" y="560"/>
                  </a:moveTo>
                  <a:cubicBezTo>
                    <a:pt x="1137" y="566"/>
                    <a:pt x="1137" y="571"/>
                    <a:pt x="1136" y="577"/>
                  </a:cubicBezTo>
                  <a:lnTo>
                    <a:pt x="1126" y="675"/>
                  </a:lnTo>
                  <a:cubicBezTo>
                    <a:pt x="1126" y="680"/>
                    <a:pt x="1125" y="685"/>
                    <a:pt x="1123" y="690"/>
                  </a:cubicBezTo>
                  <a:lnTo>
                    <a:pt x="1095" y="782"/>
                  </a:lnTo>
                  <a:cubicBezTo>
                    <a:pt x="1093" y="787"/>
                    <a:pt x="1091" y="792"/>
                    <a:pt x="1089" y="797"/>
                  </a:cubicBezTo>
                  <a:lnTo>
                    <a:pt x="1044" y="880"/>
                  </a:lnTo>
                  <a:cubicBezTo>
                    <a:pt x="1041" y="884"/>
                    <a:pt x="1038" y="889"/>
                    <a:pt x="1035" y="893"/>
                  </a:cubicBezTo>
                  <a:lnTo>
                    <a:pt x="975" y="965"/>
                  </a:lnTo>
                  <a:cubicBezTo>
                    <a:pt x="972" y="968"/>
                    <a:pt x="968" y="972"/>
                    <a:pt x="965" y="975"/>
                  </a:cubicBezTo>
                  <a:lnTo>
                    <a:pt x="893" y="1035"/>
                  </a:lnTo>
                  <a:cubicBezTo>
                    <a:pt x="889" y="1038"/>
                    <a:pt x="884" y="1041"/>
                    <a:pt x="880" y="1044"/>
                  </a:cubicBezTo>
                  <a:lnTo>
                    <a:pt x="797" y="1089"/>
                  </a:lnTo>
                  <a:cubicBezTo>
                    <a:pt x="792" y="1091"/>
                    <a:pt x="787" y="1093"/>
                    <a:pt x="782" y="1095"/>
                  </a:cubicBezTo>
                  <a:lnTo>
                    <a:pt x="690" y="1123"/>
                  </a:lnTo>
                  <a:cubicBezTo>
                    <a:pt x="685" y="1125"/>
                    <a:pt x="680" y="1126"/>
                    <a:pt x="675" y="1126"/>
                  </a:cubicBezTo>
                  <a:lnTo>
                    <a:pt x="577" y="1136"/>
                  </a:lnTo>
                  <a:cubicBezTo>
                    <a:pt x="571" y="1137"/>
                    <a:pt x="566" y="1137"/>
                    <a:pt x="560" y="1136"/>
                  </a:cubicBezTo>
                  <a:lnTo>
                    <a:pt x="462" y="1126"/>
                  </a:lnTo>
                  <a:cubicBezTo>
                    <a:pt x="457" y="1126"/>
                    <a:pt x="452" y="1125"/>
                    <a:pt x="447" y="1123"/>
                  </a:cubicBezTo>
                  <a:lnTo>
                    <a:pt x="355" y="1095"/>
                  </a:lnTo>
                  <a:cubicBezTo>
                    <a:pt x="350" y="1093"/>
                    <a:pt x="345" y="1091"/>
                    <a:pt x="340" y="1089"/>
                  </a:cubicBezTo>
                  <a:lnTo>
                    <a:pt x="257" y="1044"/>
                  </a:lnTo>
                  <a:cubicBezTo>
                    <a:pt x="253" y="1041"/>
                    <a:pt x="248" y="1038"/>
                    <a:pt x="244" y="1035"/>
                  </a:cubicBezTo>
                  <a:lnTo>
                    <a:pt x="172" y="975"/>
                  </a:lnTo>
                  <a:cubicBezTo>
                    <a:pt x="169" y="972"/>
                    <a:pt x="165" y="968"/>
                    <a:pt x="162" y="965"/>
                  </a:cubicBezTo>
                  <a:lnTo>
                    <a:pt x="102" y="893"/>
                  </a:lnTo>
                  <a:cubicBezTo>
                    <a:pt x="99" y="889"/>
                    <a:pt x="96" y="884"/>
                    <a:pt x="93" y="880"/>
                  </a:cubicBezTo>
                  <a:lnTo>
                    <a:pt x="48" y="797"/>
                  </a:lnTo>
                  <a:cubicBezTo>
                    <a:pt x="46" y="792"/>
                    <a:pt x="43" y="787"/>
                    <a:pt x="42" y="782"/>
                  </a:cubicBezTo>
                  <a:lnTo>
                    <a:pt x="14" y="690"/>
                  </a:lnTo>
                  <a:cubicBezTo>
                    <a:pt x="12" y="685"/>
                    <a:pt x="11" y="680"/>
                    <a:pt x="11" y="675"/>
                  </a:cubicBezTo>
                  <a:lnTo>
                    <a:pt x="1" y="577"/>
                  </a:lnTo>
                  <a:cubicBezTo>
                    <a:pt x="0" y="571"/>
                    <a:pt x="0" y="566"/>
                    <a:pt x="1" y="560"/>
                  </a:cubicBezTo>
                  <a:lnTo>
                    <a:pt x="11" y="462"/>
                  </a:lnTo>
                  <a:cubicBezTo>
                    <a:pt x="11" y="457"/>
                    <a:pt x="12" y="452"/>
                    <a:pt x="14" y="447"/>
                  </a:cubicBezTo>
                  <a:lnTo>
                    <a:pt x="42" y="355"/>
                  </a:lnTo>
                  <a:cubicBezTo>
                    <a:pt x="43" y="350"/>
                    <a:pt x="46" y="345"/>
                    <a:pt x="48" y="340"/>
                  </a:cubicBezTo>
                  <a:lnTo>
                    <a:pt x="93" y="257"/>
                  </a:lnTo>
                  <a:cubicBezTo>
                    <a:pt x="96" y="253"/>
                    <a:pt x="99" y="248"/>
                    <a:pt x="102" y="244"/>
                  </a:cubicBezTo>
                  <a:lnTo>
                    <a:pt x="162" y="172"/>
                  </a:lnTo>
                  <a:cubicBezTo>
                    <a:pt x="165" y="169"/>
                    <a:pt x="169" y="165"/>
                    <a:pt x="172" y="162"/>
                  </a:cubicBezTo>
                  <a:lnTo>
                    <a:pt x="244" y="102"/>
                  </a:lnTo>
                  <a:cubicBezTo>
                    <a:pt x="248" y="99"/>
                    <a:pt x="253" y="96"/>
                    <a:pt x="257" y="93"/>
                  </a:cubicBezTo>
                  <a:lnTo>
                    <a:pt x="340" y="48"/>
                  </a:lnTo>
                  <a:cubicBezTo>
                    <a:pt x="345" y="46"/>
                    <a:pt x="350" y="43"/>
                    <a:pt x="355" y="42"/>
                  </a:cubicBezTo>
                  <a:lnTo>
                    <a:pt x="447" y="14"/>
                  </a:lnTo>
                  <a:cubicBezTo>
                    <a:pt x="452" y="12"/>
                    <a:pt x="457" y="11"/>
                    <a:pt x="462" y="11"/>
                  </a:cubicBezTo>
                  <a:lnTo>
                    <a:pt x="560" y="1"/>
                  </a:lnTo>
                  <a:cubicBezTo>
                    <a:pt x="566" y="0"/>
                    <a:pt x="571" y="0"/>
                    <a:pt x="577" y="1"/>
                  </a:cubicBezTo>
                  <a:lnTo>
                    <a:pt x="675" y="11"/>
                  </a:lnTo>
                  <a:cubicBezTo>
                    <a:pt x="680" y="11"/>
                    <a:pt x="685" y="12"/>
                    <a:pt x="690" y="14"/>
                  </a:cubicBezTo>
                  <a:lnTo>
                    <a:pt x="782" y="42"/>
                  </a:lnTo>
                  <a:cubicBezTo>
                    <a:pt x="787" y="43"/>
                    <a:pt x="792" y="46"/>
                    <a:pt x="797" y="48"/>
                  </a:cubicBezTo>
                  <a:lnTo>
                    <a:pt x="880" y="93"/>
                  </a:lnTo>
                  <a:cubicBezTo>
                    <a:pt x="884" y="96"/>
                    <a:pt x="889" y="99"/>
                    <a:pt x="893" y="102"/>
                  </a:cubicBezTo>
                  <a:lnTo>
                    <a:pt x="965" y="162"/>
                  </a:lnTo>
                  <a:cubicBezTo>
                    <a:pt x="968" y="165"/>
                    <a:pt x="972" y="169"/>
                    <a:pt x="975" y="172"/>
                  </a:cubicBezTo>
                  <a:lnTo>
                    <a:pt x="1035" y="244"/>
                  </a:lnTo>
                  <a:cubicBezTo>
                    <a:pt x="1038" y="248"/>
                    <a:pt x="1041" y="253"/>
                    <a:pt x="1044" y="257"/>
                  </a:cubicBezTo>
                  <a:lnTo>
                    <a:pt x="1089" y="340"/>
                  </a:lnTo>
                  <a:cubicBezTo>
                    <a:pt x="1091" y="345"/>
                    <a:pt x="1093" y="350"/>
                    <a:pt x="1095" y="355"/>
                  </a:cubicBezTo>
                  <a:lnTo>
                    <a:pt x="1123" y="447"/>
                  </a:lnTo>
                  <a:cubicBezTo>
                    <a:pt x="1125" y="452"/>
                    <a:pt x="1126" y="457"/>
                    <a:pt x="1126" y="462"/>
                  </a:cubicBezTo>
                  <a:lnTo>
                    <a:pt x="1136" y="560"/>
                  </a:lnTo>
                  <a:close/>
                  <a:moveTo>
                    <a:pt x="967" y="479"/>
                  </a:moveTo>
                  <a:lnTo>
                    <a:pt x="970" y="494"/>
                  </a:lnTo>
                  <a:lnTo>
                    <a:pt x="942" y="402"/>
                  </a:lnTo>
                  <a:lnTo>
                    <a:pt x="948" y="417"/>
                  </a:lnTo>
                  <a:lnTo>
                    <a:pt x="903" y="334"/>
                  </a:lnTo>
                  <a:lnTo>
                    <a:pt x="912" y="347"/>
                  </a:lnTo>
                  <a:lnTo>
                    <a:pt x="852" y="275"/>
                  </a:lnTo>
                  <a:lnTo>
                    <a:pt x="862" y="285"/>
                  </a:lnTo>
                  <a:lnTo>
                    <a:pt x="790" y="225"/>
                  </a:lnTo>
                  <a:lnTo>
                    <a:pt x="803" y="234"/>
                  </a:lnTo>
                  <a:lnTo>
                    <a:pt x="720" y="189"/>
                  </a:lnTo>
                  <a:lnTo>
                    <a:pt x="735" y="195"/>
                  </a:lnTo>
                  <a:lnTo>
                    <a:pt x="643" y="167"/>
                  </a:lnTo>
                  <a:lnTo>
                    <a:pt x="658" y="170"/>
                  </a:lnTo>
                  <a:lnTo>
                    <a:pt x="560" y="160"/>
                  </a:lnTo>
                  <a:lnTo>
                    <a:pt x="577" y="160"/>
                  </a:lnTo>
                  <a:lnTo>
                    <a:pt x="479" y="170"/>
                  </a:lnTo>
                  <a:lnTo>
                    <a:pt x="494" y="167"/>
                  </a:lnTo>
                  <a:lnTo>
                    <a:pt x="402" y="195"/>
                  </a:lnTo>
                  <a:lnTo>
                    <a:pt x="417" y="189"/>
                  </a:lnTo>
                  <a:lnTo>
                    <a:pt x="334" y="234"/>
                  </a:lnTo>
                  <a:lnTo>
                    <a:pt x="347" y="225"/>
                  </a:lnTo>
                  <a:lnTo>
                    <a:pt x="275" y="285"/>
                  </a:lnTo>
                  <a:lnTo>
                    <a:pt x="285" y="275"/>
                  </a:lnTo>
                  <a:lnTo>
                    <a:pt x="225" y="347"/>
                  </a:lnTo>
                  <a:lnTo>
                    <a:pt x="234" y="334"/>
                  </a:lnTo>
                  <a:lnTo>
                    <a:pt x="189" y="417"/>
                  </a:lnTo>
                  <a:lnTo>
                    <a:pt x="195" y="402"/>
                  </a:lnTo>
                  <a:lnTo>
                    <a:pt x="167" y="494"/>
                  </a:lnTo>
                  <a:lnTo>
                    <a:pt x="170" y="479"/>
                  </a:lnTo>
                  <a:lnTo>
                    <a:pt x="160" y="577"/>
                  </a:lnTo>
                  <a:lnTo>
                    <a:pt x="160" y="560"/>
                  </a:lnTo>
                  <a:lnTo>
                    <a:pt x="170" y="658"/>
                  </a:lnTo>
                  <a:lnTo>
                    <a:pt x="167" y="643"/>
                  </a:lnTo>
                  <a:lnTo>
                    <a:pt x="195" y="735"/>
                  </a:lnTo>
                  <a:lnTo>
                    <a:pt x="189" y="720"/>
                  </a:lnTo>
                  <a:lnTo>
                    <a:pt x="234" y="803"/>
                  </a:lnTo>
                  <a:lnTo>
                    <a:pt x="225" y="790"/>
                  </a:lnTo>
                  <a:lnTo>
                    <a:pt x="285" y="862"/>
                  </a:lnTo>
                  <a:lnTo>
                    <a:pt x="275" y="852"/>
                  </a:lnTo>
                  <a:lnTo>
                    <a:pt x="347" y="912"/>
                  </a:lnTo>
                  <a:lnTo>
                    <a:pt x="334" y="903"/>
                  </a:lnTo>
                  <a:lnTo>
                    <a:pt x="417" y="948"/>
                  </a:lnTo>
                  <a:lnTo>
                    <a:pt x="402" y="942"/>
                  </a:lnTo>
                  <a:lnTo>
                    <a:pt x="494" y="970"/>
                  </a:lnTo>
                  <a:lnTo>
                    <a:pt x="479" y="967"/>
                  </a:lnTo>
                  <a:lnTo>
                    <a:pt x="577" y="977"/>
                  </a:lnTo>
                  <a:lnTo>
                    <a:pt x="560" y="977"/>
                  </a:lnTo>
                  <a:lnTo>
                    <a:pt x="658" y="967"/>
                  </a:lnTo>
                  <a:lnTo>
                    <a:pt x="643" y="970"/>
                  </a:lnTo>
                  <a:lnTo>
                    <a:pt x="735" y="942"/>
                  </a:lnTo>
                  <a:lnTo>
                    <a:pt x="720" y="948"/>
                  </a:lnTo>
                  <a:lnTo>
                    <a:pt x="803" y="903"/>
                  </a:lnTo>
                  <a:lnTo>
                    <a:pt x="790" y="912"/>
                  </a:lnTo>
                  <a:lnTo>
                    <a:pt x="862" y="852"/>
                  </a:lnTo>
                  <a:lnTo>
                    <a:pt x="852" y="862"/>
                  </a:lnTo>
                  <a:lnTo>
                    <a:pt x="912" y="790"/>
                  </a:lnTo>
                  <a:lnTo>
                    <a:pt x="903" y="803"/>
                  </a:lnTo>
                  <a:lnTo>
                    <a:pt x="948" y="720"/>
                  </a:lnTo>
                  <a:lnTo>
                    <a:pt x="942" y="735"/>
                  </a:lnTo>
                  <a:lnTo>
                    <a:pt x="970" y="643"/>
                  </a:lnTo>
                  <a:lnTo>
                    <a:pt x="967" y="658"/>
                  </a:lnTo>
                  <a:lnTo>
                    <a:pt x="977" y="560"/>
                  </a:lnTo>
                  <a:lnTo>
                    <a:pt x="977" y="577"/>
                  </a:lnTo>
                  <a:lnTo>
                    <a:pt x="967" y="479"/>
                  </a:lnTo>
                  <a:close/>
                </a:path>
              </a:pathLst>
            </a:custGeom>
            <a:solidFill>
              <a:srgbClr val="FFC000"/>
            </a:solidFill>
            <a:ln w="1588" cap="flat">
              <a:solidFill>
                <a:srgbClr val="FFC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11" name="Freeform 544"/>
            <p:cNvSpPr>
              <a:spLocks noEditPoints="1"/>
            </p:cNvSpPr>
            <p:nvPr/>
          </p:nvSpPr>
          <p:spPr bwMode="auto">
            <a:xfrm>
              <a:off x="1852" y="2157"/>
              <a:ext cx="127" cy="123"/>
            </a:xfrm>
            <a:custGeom>
              <a:avLst/>
              <a:gdLst>
                <a:gd name="T0" fmla="*/ 126 w 127"/>
                <a:gd name="T1" fmla="*/ 74 h 123"/>
                <a:gd name="T2" fmla="*/ 120 w 127"/>
                <a:gd name="T3" fmla="*/ 91 h 123"/>
                <a:gd name="T4" fmla="*/ 109 w 127"/>
                <a:gd name="T5" fmla="*/ 105 h 123"/>
                <a:gd name="T6" fmla="*/ 94 w 127"/>
                <a:gd name="T7" fmla="*/ 116 h 123"/>
                <a:gd name="T8" fmla="*/ 77 w 127"/>
                <a:gd name="T9" fmla="*/ 122 h 123"/>
                <a:gd name="T10" fmla="*/ 58 w 127"/>
                <a:gd name="T11" fmla="*/ 123 h 123"/>
                <a:gd name="T12" fmla="*/ 39 w 127"/>
                <a:gd name="T13" fmla="*/ 119 h 123"/>
                <a:gd name="T14" fmla="*/ 23 w 127"/>
                <a:gd name="T15" fmla="*/ 109 h 123"/>
                <a:gd name="T16" fmla="*/ 11 w 127"/>
                <a:gd name="T17" fmla="*/ 96 h 123"/>
                <a:gd name="T18" fmla="*/ 3 w 127"/>
                <a:gd name="T19" fmla="*/ 80 h 123"/>
                <a:gd name="T20" fmla="*/ 0 w 127"/>
                <a:gd name="T21" fmla="*/ 62 h 123"/>
                <a:gd name="T22" fmla="*/ 3 w 127"/>
                <a:gd name="T23" fmla="*/ 44 h 123"/>
                <a:gd name="T24" fmla="*/ 11 w 127"/>
                <a:gd name="T25" fmla="*/ 28 h 123"/>
                <a:gd name="T26" fmla="*/ 23 w 127"/>
                <a:gd name="T27" fmla="*/ 14 h 123"/>
                <a:gd name="T28" fmla="*/ 39 w 127"/>
                <a:gd name="T29" fmla="*/ 5 h 123"/>
                <a:gd name="T30" fmla="*/ 57 w 127"/>
                <a:gd name="T31" fmla="*/ 0 h 123"/>
                <a:gd name="T32" fmla="*/ 76 w 127"/>
                <a:gd name="T33" fmla="*/ 1 h 123"/>
                <a:gd name="T34" fmla="*/ 94 w 127"/>
                <a:gd name="T35" fmla="*/ 8 h 123"/>
                <a:gd name="T36" fmla="*/ 109 w 127"/>
                <a:gd name="T37" fmla="*/ 18 h 123"/>
                <a:gd name="T38" fmla="*/ 120 w 127"/>
                <a:gd name="T39" fmla="*/ 32 h 123"/>
                <a:gd name="T40" fmla="*/ 126 w 127"/>
                <a:gd name="T41" fmla="*/ 49 h 123"/>
                <a:gd name="T42" fmla="*/ 116 w 127"/>
                <a:gd name="T43" fmla="*/ 57 h 123"/>
                <a:gd name="T44" fmla="*/ 112 w 127"/>
                <a:gd name="T45" fmla="*/ 42 h 123"/>
                <a:gd name="T46" fmla="*/ 104 w 127"/>
                <a:gd name="T47" fmla="*/ 30 h 123"/>
                <a:gd name="T48" fmla="*/ 93 w 127"/>
                <a:gd name="T49" fmla="*/ 20 h 123"/>
                <a:gd name="T50" fmla="*/ 80 w 127"/>
                <a:gd name="T51" fmla="*/ 13 h 123"/>
                <a:gd name="T52" fmla="*/ 64 w 127"/>
                <a:gd name="T53" fmla="*/ 11 h 123"/>
                <a:gd name="T54" fmla="*/ 48 w 127"/>
                <a:gd name="T55" fmla="*/ 13 h 123"/>
                <a:gd name="T56" fmla="*/ 35 w 127"/>
                <a:gd name="T57" fmla="*/ 19 h 123"/>
                <a:gd name="T58" fmla="*/ 23 w 127"/>
                <a:gd name="T59" fmla="*/ 29 h 123"/>
                <a:gd name="T60" fmla="*/ 15 w 127"/>
                <a:gd name="T61" fmla="*/ 42 h 123"/>
                <a:gd name="T62" fmla="*/ 11 w 127"/>
                <a:gd name="T63" fmla="*/ 56 h 123"/>
                <a:gd name="T64" fmla="*/ 12 w 127"/>
                <a:gd name="T65" fmla="*/ 72 h 123"/>
                <a:gd name="T66" fmla="*/ 17 w 127"/>
                <a:gd name="T67" fmla="*/ 86 h 123"/>
                <a:gd name="T68" fmla="*/ 26 w 127"/>
                <a:gd name="T69" fmla="*/ 97 h 123"/>
                <a:gd name="T70" fmla="*/ 38 w 127"/>
                <a:gd name="T71" fmla="*/ 106 h 123"/>
                <a:gd name="T72" fmla="*/ 53 w 127"/>
                <a:gd name="T73" fmla="*/ 111 h 123"/>
                <a:gd name="T74" fmla="*/ 69 w 127"/>
                <a:gd name="T75" fmla="*/ 112 h 123"/>
                <a:gd name="T76" fmla="*/ 84 w 127"/>
                <a:gd name="T77" fmla="*/ 109 h 123"/>
                <a:gd name="T78" fmla="*/ 97 w 127"/>
                <a:gd name="T79" fmla="*/ 101 h 123"/>
                <a:gd name="T80" fmla="*/ 107 w 127"/>
                <a:gd name="T81" fmla="*/ 90 h 123"/>
                <a:gd name="T82" fmla="*/ 114 w 127"/>
                <a:gd name="T83" fmla="*/ 77 h 123"/>
                <a:gd name="T84" fmla="*/ 116 w 127"/>
                <a:gd name="T85" fmla="*/ 6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7" h="123">
                  <a:moveTo>
                    <a:pt x="127" y="61"/>
                  </a:moveTo>
                  <a:lnTo>
                    <a:pt x="127" y="68"/>
                  </a:lnTo>
                  <a:lnTo>
                    <a:pt x="126" y="74"/>
                  </a:lnTo>
                  <a:lnTo>
                    <a:pt x="125" y="80"/>
                  </a:lnTo>
                  <a:lnTo>
                    <a:pt x="123" y="85"/>
                  </a:lnTo>
                  <a:lnTo>
                    <a:pt x="120" y="91"/>
                  </a:lnTo>
                  <a:lnTo>
                    <a:pt x="117" y="96"/>
                  </a:lnTo>
                  <a:lnTo>
                    <a:pt x="113" y="101"/>
                  </a:lnTo>
                  <a:lnTo>
                    <a:pt x="109" y="105"/>
                  </a:lnTo>
                  <a:lnTo>
                    <a:pt x="104" y="109"/>
                  </a:lnTo>
                  <a:lnTo>
                    <a:pt x="100" y="113"/>
                  </a:lnTo>
                  <a:lnTo>
                    <a:pt x="94" y="116"/>
                  </a:lnTo>
                  <a:lnTo>
                    <a:pt x="89" y="118"/>
                  </a:lnTo>
                  <a:lnTo>
                    <a:pt x="83" y="121"/>
                  </a:lnTo>
                  <a:lnTo>
                    <a:pt x="77" y="122"/>
                  </a:lnTo>
                  <a:lnTo>
                    <a:pt x="71" y="123"/>
                  </a:lnTo>
                  <a:lnTo>
                    <a:pt x="64" y="123"/>
                  </a:lnTo>
                  <a:lnTo>
                    <a:pt x="58" y="123"/>
                  </a:lnTo>
                  <a:lnTo>
                    <a:pt x="51" y="122"/>
                  </a:lnTo>
                  <a:lnTo>
                    <a:pt x="45" y="121"/>
                  </a:lnTo>
                  <a:lnTo>
                    <a:pt x="39" y="119"/>
                  </a:lnTo>
                  <a:lnTo>
                    <a:pt x="34" y="116"/>
                  </a:lnTo>
                  <a:lnTo>
                    <a:pt x="28" y="113"/>
                  </a:lnTo>
                  <a:lnTo>
                    <a:pt x="23" y="109"/>
                  </a:lnTo>
                  <a:lnTo>
                    <a:pt x="19" y="106"/>
                  </a:lnTo>
                  <a:lnTo>
                    <a:pt x="15" y="101"/>
                  </a:lnTo>
                  <a:lnTo>
                    <a:pt x="11" y="96"/>
                  </a:lnTo>
                  <a:lnTo>
                    <a:pt x="8" y="91"/>
                  </a:lnTo>
                  <a:lnTo>
                    <a:pt x="5" y="86"/>
                  </a:lnTo>
                  <a:lnTo>
                    <a:pt x="3" y="80"/>
                  </a:lnTo>
                  <a:lnTo>
                    <a:pt x="1" y="74"/>
                  </a:lnTo>
                  <a:lnTo>
                    <a:pt x="0" y="68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1" y="50"/>
                  </a:lnTo>
                  <a:lnTo>
                    <a:pt x="3" y="44"/>
                  </a:lnTo>
                  <a:lnTo>
                    <a:pt x="5" y="38"/>
                  </a:lnTo>
                  <a:lnTo>
                    <a:pt x="8" y="33"/>
                  </a:lnTo>
                  <a:lnTo>
                    <a:pt x="11" y="28"/>
                  </a:lnTo>
                  <a:lnTo>
                    <a:pt x="14" y="23"/>
                  </a:lnTo>
                  <a:lnTo>
                    <a:pt x="19" y="18"/>
                  </a:lnTo>
                  <a:lnTo>
                    <a:pt x="23" y="14"/>
                  </a:lnTo>
                  <a:lnTo>
                    <a:pt x="28" y="11"/>
                  </a:lnTo>
                  <a:lnTo>
                    <a:pt x="33" y="8"/>
                  </a:lnTo>
                  <a:lnTo>
                    <a:pt x="39" y="5"/>
                  </a:lnTo>
                  <a:lnTo>
                    <a:pt x="45" y="3"/>
                  </a:lnTo>
                  <a:lnTo>
                    <a:pt x="51" y="1"/>
                  </a:lnTo>
                  <a:lnTo>
                    <a:pt x="57" y="0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6" y="1"/>
                  </a:lnTo>
                  <a:lnTo>
                    <a:pt x="82" y="3"/>
                  </a:lnTo>
                  <a:lnTo>
                    <a:pt x="88" y="5"/>
                  </a:lnTo>
                  <a:lnTo>
                    <a:pt x="94" y="8"/>
                  </a:lnTo>
                  <a:lnTo>
                    <a:pt x="99" y="10"/>
                  </a:lnTo>
                  <a:lnTo>
                    <a:pt x="104" y="14"/>
                  </a:lnTo>
                  <a:lnTo>
                    <a:pt x="109" y="18"/>
                  </a:lnTo>
                  <a:lnTo>
                    <a:pt x="113" y="22"/>
                  </a:lnTo>
                  <a:lnTo>
                    <a:pt x="116" y="27"/>
                  </a:lnTo>
                  <a:lnTo>
                    <a:pt x="120" y="32"/>
                  </a:lnTo>
                  <a:lnTo>
                    <a:pt x="122" y="37"/>
                  </a:lnTo>
                  <a:lnTo>
                    <a:pt x="124" y="43"/>
                  </a:lnTo>
                  <a:lnTo>
                    <a:pt x="126" y="49"/>
                  </a:lnTo>
                  <a:lnTo>
                    <a:pt x="127" y="55"/>
                  </a:lnTo>
                  <a:lnTo>
                    <a:pt x="127" y="61"/>
                  </a:lnTo>
                  <a:close/>
                  <a:moveTo>
                    <a:pt x="116" y="57"/>
                  </a:moveTo>
                  <a:lnTo>
                    <a:pt x="115" y="52"/>
                  </a:lnTo>
                  <a:lnTo>
                    <a:pt x="114" y="47"/>
                  </a:lnTo>
                  <a:lnTo>
                    <a:pt x="112" y="42"/>
                  </a:lnTo>
                  <a:lnTo>
                    <a:pt x="110" y="38"/>
                  </a:lnTo>
                  <a:lnTo>
                    <a:pt x="108" y="34"/>
                  </a:lnTo>
                  <a:lnTo>
                    <a:pt x="104" y="30"/>
                  </a:lnTo>
                  <a:lnTo>
                    <a:pt x="101" y="26"/>
                  </a:lnTo>
                  <a:lnTo>
                    <a:pt x="97" y="23"/>
                  </a:lnTo>
                  <a:lnTo>
                    <a:pt x="93" y="20"/>
                  </a:lnTo>
                  <a:lnTo>
                    <a:pt x="89" y="17"/>
                  </a:lnTo>
                  <a:lnTo>
                    <a:pt x="84" y="15"/>
                  </a:lnTo>
                  <a:lnTo>
                    <a:pt x="80" y="13"/>
                  </a:lnTo>
                  <a:lnTo>
                    <a:pt x="75" y="12"/>
                  </a:lnTo>
                  <a:lnTo>
                    <a:pt x="69" y="11"/>
                  </a:lnTo>
                  <a:lnTo>
                    <a:pt x="64" y="11"/>
                  </a:lnTo>
                  <a:lnTo>
                    <a:pt x="59" y="11"/>
                  </a:lnTo>
                  <a:lnTo>
                    <a:pt x="53" y="12"/>
                  </a:lnTo>
                  <a:lnTo>
                    <a:pt x="48" y="13"/>
                  </a:lnTo>
                  <a:lnTo>
                    <a:pt x="44" y="15"/>
                  </a:lnTo>
                  <a:lnTo>
                    <a:pt x="39" y="17"/>
                  </a:lnTo>
                  <a:lnTo>
                    <a:pt x="35" y="19"/>
                  </a:lnTo>
                  <a:lnTo>
                    <a:pt x="30" y="22"/>
                  </a:lnTo>
                  <a:lnTo>
                    <a:pt x="27" y="26"/>
                  </a:lnTo>
                  <a:lnTo>
                    <a:pt x="23" y="29"/>
                  </a:lnTo>
                  <a:lnTo>
                    <a:pt x="20" y="33"/>
                  </a:lnTo>
                  <a:lnTo>
                    <a:pt x="18" y="37"/>
                  </a:lnTo>
                  <a:lnTo>
                    <a:pt x="15" y="42"/>
                  </a:lnTo>
                  <a:lnTo>
                    <a:pt x="14" y="46"/>
                  </a:lnTo>
                  <a:lnTo>
                    <a:pt x="12" y="51"/>
                  </a:lnTo>
                  <a:lnTo>
                    <a:pt x="11" y="56"/>
                  </a:lnTo>
                  <a:lnTo>
                    <a:pt x="11" y="61"/>
                  </a:lnTo>
                  <a:lnTo>
                    <a:pt x="11" y="67"/>
                  </a:lnTo>
                  <a:lnTo>
                    <a:pt x="12" y="72"/>
                  </a:lnTo>
                  <a:lnTo>
                    <a:pt x="13" y="77"/>
                  </a:lnTo>
                  <a:lnTo>
                    <a:pt x="15" y="81"/>
                  </a:lnTo>
                  <a:lnTo>
                    <a:pt x="17" y="86"/>
                  </a:lnTo>
                  <a:lnTo>
                    <a:pt x="20" y="90"/>
                  </a:lnTo>
                  <a:lnTo>
                    <a:pt x="23" y="94"/>
                  </a:lnTo>
                  <a:lnTo>
                    <a:pt x="26" y="97"/>
                  </a:lnTo>
                  <a:lnTo>
                    <a:pt x="30" y="101"/>
                  </a:lnTo>
                  <a:lnTo>
                    <a:pt x="34" y="104"/>
                  </a:lnTo>
                  <a:lnTo>
                    <a:pt x="38" y="106"/>
                  </a:lnTo>
                  <a:lnTo>
                    <a:pt x="43" y="108"/>
                  </a:lnTo>
                  <a:lnTo>
                    <a:pt x="48" y="110"/>
                  </a:lnTo>
                  <a:lnTo>
                    <a:pt x="53" y="111"/>
                  </a:lnTo>
                  <a:lnTo>
                    <a:pt x="58" y="112"/>
                  </a:lnTo>
                  <a:lnTo>
                    <a:pt x="63" y="113"/>
                  </a:lnTo>
                  <a:lnTo>
                    <a:pt x="69" y="112"/>
                  </a:lnTo>
                  <a:lnTo>
                    <a:pt x="74" y="112"/>
                  </a:lnTo>
                  <a:lnTo>
                    <a:pt x="79" y="110"/>
                  </a:lnTo>
                  <a:lnTo>
                    <a:pt x="84" y="109"/>
                  </a:lnTo>
                  <a:lnTo>
                    <a:pt x="89" y="107"/>
                  </a:lnTo>
                  <a:lnTo>
                    <a:pt x="93" y="104"/>
                  </a:lnTo>
                  <a:lnTo>
                    <a:pt x="97" y="101"/>
                  </a:lnTo>
                  <a:lnTo>
                    <a:pt x="101" y="98"/>
                  </a:lnTo>
                  <a:lnTo>
                    <a:pt x="104" y="94"/>
                  </a:lnTo>
                  <a:lnTo>
                    <a:pt x="107" y="90"/>
                  </a:lnTo>
                  <a:lnTo>
                    <a:pt x="110" y="86"/>
                  </a:lnTo>
                  <a:lnTo>
                    <a:pt x="112" y="82"/>
                  </a:lnTo>
                  <a:lnTo>
                    <a:pt x="114" y="77"/>
                  </a:lnTo>
                  <a:lnTo>
                    <a:pt x="115" y="72"/>
                  </a:lnTo>
                  <a:lnTo>
                    <a:pt x="116" y="67"/>
                  </a:lnTo>
                  <a:lnTo>
                    <a:pt x="116" y="62"/>
                  </a:lnTo>
                  <a:lnTo>
                    <a:pt x="116" y="57"/>
                  </a:lnTo>
                  <a:close/>
                </a:path>
              </a:pathLst>
            </a:custGeom>
            <a:solidFill>
              <a:srgbClr val="FFC000"/>
            </a:solidFill>
            <a:ln w="1588" cap="flat">
              <a:solidFill>
                <a:srgbClr val="FFC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12" name="Freeform 545"/>
            <p:cNvSpPr>
              <a:spLocks noEditPoints="1"/>
            </p:cNvSpPr>
            <p:nvPr/>
          </p:nvSpPr>
          <p:spPr bwMode="auto">
            <a:xfrm>
              <a:off x="3475" y="1941"/>
              <a:ext cx="83" cy="81"/>
            </a:xfrm>
            <a:custGeom>
              <a:avLst/>
              <a:gdLst>
                <a:gd name="T0" fmla="*/ 595 w 601"/>
                <a:gd name="T1" fmla="*/ 357 h 601"/>
                <a:gd name="T2" fmla="*/ 575 w 601"/>
                <a:gd name="T3" fmla="*/ 421 h 601"/>
                <a:gd name="T4" fmla="*/ 515 w 601"/>
                <a:gd name="T5" fmla="*/ 510 h 601"/>
                <a:gd name="T6" fmla="*/ 465 w 601"/>
                <a:gd name="T7" fmla="*/ 551 h 601"/>
                <a:gd name="T8" fmla="*/ 365 w 601"/>
                <a:gd name="T9" fmla="*/ 593 h 601"/>
                <a:gd name="T10" fmla="*/ 296 w 601"/>
                <a:gd name="T11" fmla="*/ 600 h 601"/>
                <a:gd name="T12" fmla="*/ 188 w 601"/>
                <a:gd name="T13" fmla="*/ 578 h 601"/>
                <a:gd name="T14" fmla="*/ 130 w 601"/>
                <a:gd name="T15" fmla="*/ 547 h 601"/>
                <a:gd name="T16" fmla="*/ 54 w 601"/>
                <a:gd name="T17" fmla="*/ 471 h 601"/>
                <a:gd name="T18" fmla="*/ 23 w 601"/>
                <a:gd name="T19" fmla="*/ 414 h 601"/>
                <a:gd name="T20" fmla="*/ 1 w 601"/>
                <a:gd name="T21" fmla="*/ 305 h 601"/>
                <a:gd name="T22" fmla="*/ 8 w 601"/>
                <a:gd name="T23" fmla="*/ 236 h 601"/>
                <a:gd name="T24" fmla="*/ 50 w 601"/>
                <a:gd name="T25" fmla="*/ 136 h 601"/>
                <a:gd name="T26" fmla="*/ 91 w 601"/>
                <a:gd name="T27" fmla="*/ 86 h 601"/>
                <a:gd name="T28" fmla="*/ 180 w 601"/>
                <a:gd name="T29" fmla="*/ 26 h 601"/>
                <a:gd name="T30" fmla="*/ 244 w 601"/>
                <a:gd name="T31" fmla="*/ 6 h 601"/>
                <a:gd name="T32" fmla="*/ 357 w 601"/>
                <a:gd name="T33" fmla="*/ 6 h 601"/>
                <a:gd name="T34" fmla="*/ 421 w 601"/>
                <a:gd name="T35" fmla="*/ 26 h 601"/>
                <a:gd name="T36" fmla="*/ 510 w 601"/>
                <a:gd name="T37" fmla="*/ 86 h 601"/>
                <a:gd name="T38" fmla="*/ 551 w 601"/>
                <a:gd name="T39" fmla="*/ 136 h 601"/>
                <a:gd name="T40" fmla="*/ 593 w 601"/>
                <a:gd name="T41" fmla="*/ 236 h 601"/>
                <a:gd name="T42" fmla="*/ 515 w 601"/>
                <a:gd name="T43" fmla="*/ 252 h 601"/>
                <a:gd name="T44" fmla="*/ 505 w 601"/>
                <a:gd name="T45" fmla="*/ 218 h 601"/>
                <a:gd name="T46" fmla="*/ 454 w 601"/>
                <a:gd name="T47" fmla="*/ 142 h 601"/>
                <a:gd name="T48" fmla="*/ 427 w 601"/>
                <a:gd name="T49" fmla="*/ 120 h 601"/>
                <a:gd name="T50" fmla="*/ 341 w 601"/>
                <a:gd name="T51" fmla="*/ 84 h 601"/>
                <a:gd name="T52" fmla="*/ 305 w 601"/>
                <a:gd name="T53" fmla="*/ 80 h 601"/>
                <a:gd name="T54" fmla="*/ 211 w 601"/>
                <a:gd name="T55" fmla="*/ 99 h 601"/>
                <a:gd name="T56" fmla="*/ 180 w 601"/>
                <a:gd name="T57" fmla="*/ 116 h 601"/>
                <a:gd name="T58" fmla="*/ 116 w 601"/>
                <a:gd name="T59" fmla="*/ 180 h 601"/>
                <a:gd name="T60" fmla="*/ 99 w 601"/>
                <a:gd name="T61" fmla="*/ 211 h 601"/>
                <a:gd name="T62" fmla="*/ 80 w 601"/>
                <a:gd name="T63" fmla="*/ 305 h 601"/>
                <a:gd name="T64" fmla="*/ 84 w 601"/>
                <a:gd name="T65" fmla="*/ 341 h 601"/>
                <a:gd name="T66" fmla="*/ 120 w 601"/>
                <a:gd name="T67" fmla="*/ 427 h 601"/>
                <a:gd name="T68" fmla="*/ 142 w 601"/>
                <a:gd name="T69" fmla="*/ 454 h 601"/>
                <a:gd name="T70" fmla="*/ 218 w 601"/>
                <a:gd name="T71" fmla="*/ 505 h 601"/>
                <a:gd name="T72" fmla="*/ 252 w 601"/>
                <a:gd name="T73" fmla="*/ 515 h 601"/>
                <a:gd name="T74" fmla="*/ 349 w 601"/>
                <a:gd name="T75" fmla="*/ 515 h 601"/>
                <a:gd name="T76" fmla="*/ 383 w 601"/>
                <a:gd name="T77" fmla="*/ 505 h 601"/>
                <a:gd name="T78" fmla="*/ 459 w 601"/>
                <a:gd name="T79" fmla="*/ 454 h 601"/>
                <a:gd name="T80" fmla="*/ 481 w 601"/>
                <a:gd name="T81" fmla="*/ 427 h 601"/>
                <a:gd name="T82" fmla="*/ 517 w 601"/>
                <a:gd name="T83" fmla="*/ 341 h 601"/>
                <a:gd name="T84" fmla="*/ 521 w 601"/>
                <a:gd name="T85" fmla="*/ 305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01" h="601">
                  <a:moveTo>
                    <a:pt x="600" y="296"/>
                  </a:moveTo>
                  <a:cubicBezTo>
                    <a:pt x="601" y="299"/>
                    <a:pt x="601" y="302"/>
                    <a:pt x="600" y="305"/>
                  </a:cubicBezTo>
                  <a:lnTo>
                    <a:pt x="595" y="357"/>
                  </a:lnTo>
                  <a:cubicBezTo>
                    <a:pt x="594" y="360"/>
                    <a:pt x="594" y="362"/>
                    <a:pt x="593" y="365"/>
                  </a:cubicBezTo>
                  <a:lnTo>
                    <a:pt x="578" y="414"/>
                  </a:lnTo>
                  <a:cubicBezTo>
                    <a:pt x="577" y="416"/>
                    <a:pt x="576" y="419"/>
                    <a:pt x="575" y="421"/>
                  </a:cubicBezTo>
                  <a:lnTo>
                    <a:pt x="551" y="465"/>
                  </a:lnTo>
                  <a:cubicBezTo>
                    <a:pt x="550" y="467"/>
                    <a:pt x="549" y="469"/>
                    <a:pt x="547" y="471"/>
                  </a:cubicBezTo>
                  <a:lnTo>
                    <a:pt x="515" y="510"/>
                  </a:lnTo>
                  <a:cubicBezTo>
                    <a:pt x="514" y="512"/>
                    <a:pt x="512" y="514"/>
                    <a:pt x="510" y="515"/>
                  </a:cubicBezTo>
                  <a:lnTo>
                    <a:pt x="471" y="547"/>
                  </a:lnTo>
                  <a:cubicBezTo>
                    <a:pt x="469" y="549"/>
                    <a:pt x="467" y="550"/>
                    <a:pt x="465" y="551"/>
                  </a:cubicBezTo>
                  <a:lnTo>
                    <a:pt x="421" y="575"/>
                  </a:lnTo>
                  <a:cubicBezTo>
                    <a:pt x="419" y="576"/>
                    <a:pt x="416" y="577"/>
                    <a:pt x="414" y="578"/>
                  </a:cubicBezTo>
                  <a:lnTo>
                    <a:pt x="365" y="593"/>
                  </a:lnTo>
                  <a:cubicBezTo>
                    <a:pt x="362" y="594"/>
                    <a:pt x="360" y="594"/>
                    <a:pt x="357" y="595"/>
                  </a:cubicBezTo>
                  <a:lnTo>
                    <a:pt x="305" y="600"/>
                  </a:lnTo>
                  <a:cubicBezTo>
                    <a:pt x="302" y="601"/>
                    <a:pt x="299" y="601"/>
                    <a:pt x="296" y="600"/>
                  </a:cubicBezTo>
                  <a:lnTo>
                    <a:pt x="244" y="595"/>
                  </a:lnTo>
                  <a:cubicBezTo>
                    <a:pt x="241" y="594"/>
                    <a:pt x="239" y="594"/>
                    <a:pt x="236" y="593"/>
                  </a:cubicBezTo>
                  <a:lnTo>
                    <a:pt x="188" y="578"/>
                  </a:lnTo>
                  <a:cubicBezTo>
                    <a:pt x="185" y="577"/>
                    <a:pt x="183" y="576"/>
                    <a:pt x="180" y="575"/>
                  </a:cubicBezTo>
                  <a:lnTo>
                    <a:pt x="136" y="551"/>
                  </a:lnTo>
                  <a:cubicBezTo>
                    <a:pt x="134" y="550"/>
                    <a:pt x="132" y="549"/>
                    <a:pt x="130" y="547"/>
                  </a:cubicBezTo>
                  <a:lnTo>
                    <a:pt x="91" y="515"/>
                  </a:lnTo>
                  <a:cubicBezTo>
                    <a:pt x="89" y="514"/>
                    <a:pt x="87" y="512"/>
                    <a:pt x="86" y="510"/>
                  </a:cubicBezTo>
                  <a:lnTo>
                    <a:pt x="54" y="471"/>
                  </a:lnTo>
                  <a:cubicBezTo>
                    <a:pt x="52" y="469"/>
                    <a:pt x="51" y="467"/>
                    <a:pt x="50" y="465"/>
                  </a:cubicBezTo>
                  <a:lnTo>
                    <a:pt x="26" y="421"/>
                  </a:lnTo>
                  <a:cubicBezTo>
                    <a:pt x="25" y="419"/>
                    <a:pt x="24" y="416"/>
                    <a:pt x="23" y="414"/>
                  </a:cubicBezTo>
                  <a:lnTo>
                    <a:pt x="8" y="365"/>
                  </a:lnTo>
                  <a:cubicBezTo>
                    <a:pt x="7" y="362"/>
                    <a:pt x="6" y="360"/>
                    <a:pt x="6" y="357"/>
                  </a:cubicBezTo>
                  <a:lnTo>
                    <a:pt x="1" y="305"/>
                  </a:lnTo>
                  <a:cubicBezTo>
                    <a:pt x="0" y="302"/>
                    <a:pt x="0" y="299"/>
                    <a:pt x="1" y="296"/>
                  </a:cubicBezTo>
                  <a:lnTo>
                    <a:pt x="6" y="244"/>
                  </a:lnTo>
                  <a:cubicBezTo>
                    <a:pt x="6" y="241"/>
                    <a:pt x="7" y="239"/>
                    <a:pt x="8" y="236"/>
                  </a:cubicBezTo>
                  <a:lnTo>
                    <a:pt x="23" y="188"/>
                  </a:lnTo>
                  <a:cubicBezTo>
                    <a:pt x="24" y="185"/>
                    <a:pt x="25" y="183"/>
                    <a:pt x="26" y="180"/>
                  </a:cubicBezTo>
                  <a:lnTo>
                    <a:pt x="50" y="136"/>
                  </a:lnTo>
                  <a:cubicBezTo>
                    <a:pt x="51" y="134"/>
                    <a:pt x="52" y="132"/>
                    <a:pt x="54" y="130"/>
                  </a:cubicBezTo>
                  <a:lnTo>
                    <a:pt x="86" y="91"/>
                  </a:lnTo>
                  <a:cubicBezTo>
                    <a:pt x="87" y="89"/>
                    <a:pt x="89" y="87"/>
                    <a:pt x="91" y="86"/>
                  </a:cubicBezTo>
                  <a:lnTo>
                    <a:pt x="130" y="54"/>
                  </a:lnTo>
                  <a:cubicBezTo>
                    <a:pt x="132" y="52"/>
                    <a:pt x="134" y="51"/>
                    <a:pt x="136" y="50"/>
                  </a:cubicBezTo>
                  <a:lnTo>
                    <a:pt x="180" y="26"/>
                  </a:lnTo>
                  <a:cubicBezTo>
                    <a:pt x="183" y="25"/>
                    <a:pt x="185" y="24"/>
                    <a:pt x="188" y="23"/>
                  </a:cubicBezTo>
                  <a:lnTo>
                    <a:pt x="236" y="8"/>
                  </a:lnTo>
                  <a:cubicBezTo>
                    <a:pt x="239" y="7"/>
                    <a:pt x="241" y="6"/>
                    <a:pt x="244" y="6"/>
                  </a:cubicBezTo>
                  <a:lnTo>
                    <a:pt x="296" y="1"/>
                  </a:lnTo>
                  <a:cubicBezTo>
                    <a:pt x="299" y="0"/>
                    <a:pt x="302" y="0"/>
                    <a:pt x="305" y="1"/>
                  </a:cubicBezTo>
                  <a:lnTo>
                    <a:pt x="357" y="6"/>
                  </a:lnTo>
                  <a:cubicBezTo>
                    <a:pt x="360" y="6"/>
                    <a:pt x="362" y="7"/>
                    <a:pt x="365" y="8"/>
                  </a:cubicBezTo>
                  <a:lnTo>
                    <a:pt x="414" y="23"/>
                  </a:lnTo>
                  <a:cubicBezTo>
                    <a:pt x="416" y="24"/>
                    <a:pt x="419" y="25"/>
                    <a:pt x="421" y="26"/>
                  </a:cubicBezTo>
                  <a:lnTo>
                    <a:pt x="465" y="50"/>
                  </a:lnTo>
                  <a:cubicBezTo>
                    <a:pt x="467" y="51"/>
                    <a:pt x="469" y="52"/>
                    <a:pt x="471" y="54"/>
                  </a:cubicBezTo>
                  <a:lnTo>
                    <a:pt x="510" y="86"/>
                  </a:lnTo>
                  <a:cubicBezTo>
                    <a:pt x="512" y="87"/>
                    <a:pt x="514" y="89"/>
                    <a:pt x="515" y="91"/>
                  </a:cubicBezTo>
                  <a:lnTo>
                    <a:pt x="547" y="130"/>
                  </a:lnTo>
                  <a:cubicBezTo>
                    <a:pt x="549" y="132"/>
                    <a:pt x="550" y="134"/>
                    <a:pt x="551" y="136"/>
                  </a:cubicBezTo>
                  <a:lnTo>
                    <a:pt x="575" y="180"/>
                  </a:lnTo>
                  <a:cubicBezTo>
                    <a:pt x="576" y="183"/>
                    <a:pt x="577" y="185"/>
                    <a:pt x="578" y="188"/>
                  </a:cubicBezTo>
                  <a:lnTo>
                    <a:pt x="593" y="236"/>
                  </a:lnTo>
                  <a:cubicBezTo>
                    <a:pt x="594" y="239"/>
                    <a:pt x="594" y="241"/>
                    <a:pt x="595" y="244"/>
                  </a:cubicBezTo>
                  <a:lnTo>
                    <a:pt x="600" y="296"/>
                  </a:lnTo>
                  <a:close/>
                  <a:moveTo>
                    <a:pt x="515" y="252"/>
                  </a:moveTo>
                  <a:lnTo>
                    <a:pt x="517" y="260"/>
                  </a:lnTo>
                  <a:lnTo>
                    <a:pt x="502" y="211"/>
                  </a:lnTo>
                  <a:lnTo>
                    <a:pt x="505" y="218"/>
                  </a:lnTo>
                  <a:lnTo>
                    <a:pt x="481" y="174"/>
                  </a:lnTo>
                  <a:lnTo>
                    <a:pt x="485" y="180"/>
                  </a:lnTo>
                  <a:lnTo>
                    <a:pt x="454" y="142"/>
                  </a:lnTo>
                  <a:lnTo>
                    <a:pt x="459" y="147"/>
                  </a:lnTo>
                  <a:lnTo>
                    <a:pt x="421" y="116"/>
                  </a:lnTo>
                  <a:lnTo>
                    <a:pt x="427" y="120"/>
                  </a:lnTo>
                  <a:lnTo>
                    <a:pt x="383" y="96"/>
                  </a:lnTo>
                  <a:lnTo>
                    <a:pt x="390" y="99"/>
                  </a:lnTo>
                  <a:lnTo>
                    <a:pt x="341" y="84"/>
                  </a:lnTo>
                  <a:lnTo>
                    <a:pt x="349" y="86"/>
                  </a:lnTo>
                  <a:lnTo>
                    <a:pt x="296" y="80"/>
                  </a:lnTo>
                  <a:lnTo>
                    <a:pt x="305" y="80"/>
                  </a:lnTo>
                  <a:lnTo>
                    <a:pt x="252" y="86"/>
                  </a:lnTo>
                  <a:lnTo>
                    <a:pt x="260" y="84"/>
                  </a:lnTo>
                  <a:lnTo>
                    <a:pt x="211" y="99"/>
                  </a:lnTo>
                  <a:lnTo>
                    <a:pt x="218" y="96"/>
                  </a:lnTo>
                  <a:lnTo>
                    <a:pt x="174" y="120"/>
                  </a:lnTo>
                  <a:lnTo>
                    <a:pt x="180" y="116"/>
                  </a:lnTo>
                  <a:lnTo>
                    <a:pt x="142" y="147"/>
                  </a:lnTo>
                  <a:lnTo>
                    <a:pt x="147" y="142"/>
                  </a:lnTo>
                  <a:lnTo>
                    <a:pt x="116" y="180"/>
                  </a:lnTo>
                  <a:lnTo>
                    <a:pt x="120" y="174"/>
                  </a:lnTo>
                  <a:lnTo>
                    <a:pt x="96" y="218"/>
                  </a:lnTo>
                  <a:lnTo>
                    <a:pt x="99" y="211"/>
                  </a:lnTo>
                  <a:lnTo>
                    <a:pt x="84" y="260"/>
                  </a:lnTo>
                  <a:lnTo>
                    <a:pt x="86" y="252"/>
                  </a:lnTo>
                  <a:lnTo>
                    <a:pt x="80" y="305"/>
                  </a:lnTo>
                  <a:lnTo>
                    <a:pt x="80" y="296"/>
                  </a:lnTo>
                  <a:lnTo>
                    <a:pt x="86" y="349"/>
                  </a:lnTo>
                  <a:lnTo>
                    <a:pt x="84" y="341"/>
                  </a:lnTo>
                  <a:lnTo>
                    <a:pt x="99" y="390"/>
                  </a:lnTo>
                  <a:lnTo>
                    <a:pt x="96" y="383"/>
                  </a:lnTo>
                  <a:lnTo>
                    <a:pt x="120" y="427"/>
                  </a:lnTo>
                  <a:lnTo>
                    <a:pt x="116" y="421"/>
                  </a:lnTo>
                  <a:lnTo>
                    <a:pt x="147" y="459"/>
                  </a:lnTo>
                  <a:lnTo>
                    <a:pt x="142" y="454"/>
                  </a:lnTo>
                  <a:lnTo>
                    <a:pt x="180" y="485"/>
                  </a:lnTo>
                  <a:lnTo>
                    <a:pt x="174" y="481"/>
                  </a:lnTo>
                  <a:lnTo>
                    <a:pt x="218" y="505"/>
                  </a:lnTo>
                  <a:lnTo>
                    <a:pt x="211" y="502"/>
                  </a:lnTo>
                  <a:lnTo>
                    <a:pt x="260" y="517"/>
                  </a:lnTo>
                  <a:lnTo>
                    <a:pt x="252" y="515"/>
                  </a:lnTo>
                  <a:lnTo>
                    <a:pt x="305" y="521"/>
                  </a:lnTo>
                  <a:lnTo>
                    <a:pt x="296" y="521"/>
                  </a:lnTo>
                  <a:lnTo>
                    <a:pt x="349" y="515"/>
                  </a:lnTo>
                  <a:lnTo>
                    <a:pt x="341" y="517"/>
                  </a:lnTo>
                  <a:lnTo>
                    <a:pt x="390" y="502"/>
                  </a:lnTo>
                  <a:lnTo>
                    <a:pt x="383" y="505"/>
                  </a:lnTo>
                  <a:lnTo>
                    <a:pt x="427" y="481"/>
                  </a:lnTo>
                  <a:lnTo>
                    <a:pt x="421" y="485"/>
                  </a:lnTo>
                  <a:lnTo>
                    <a:pt x="459" y="454"/>
                  </a:lnTo>
                  <a:lnTo>
                    <a:pt x="454" y="459"/>
                  </a:lnTo>
                  <a:lnTo>
                    <a:pt x="485" y="421"/>
                  </a:lnTo>
                  <a:lnTo>
                    <a:pt x="481" y="427"/>
                  </a:lnTo>
                  <a:lnTo>
                    <a:pt x="505" y="383"/>
                  </a:lnTo>
                  <a:lnTo>
                    <a:pt x="502" y="390"/>
                  </a:lnTo>
                  <a:lnTo>
                    <a:pt x="517" y="341"/>
                  </a:lnTo>
                  <a:lnTo>
                    <a:pt x="515" y="349"/>
                  </a:lnTo>
                  <a:lnTo>
                    <a:pt x="521" y="296"/>
                  </a:lnTo>
                  <a:lnTo>
                    <a:pt x="521" y="305"/>
                  </a:lnTo>
                  <a:lnTo>
                    <a:pt x="515" y="252"/>
                  </a:lnTo>
                  <a:close/>
                </a:path>
              </a:pathLst>
            </a:custGeom>
            <a:solidFill>
              <a:srgbClr val="FFC000"/>
            </a:solidFill>
            <a:ln w="1588" cap="flat">
              <a:solidFill>
                <a:srgbClr val="FFC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13" name="Freeform 546"/>
            <p:cNvSpPr>
              <a:spLocks noEditPoints="1"/>
            </p:cNvSpPr>
            <p:nvPr/>
          </p:nvSpPr>
          <p:spPr bwMode="auto">
            <a:xfrm>
              <a:off x="3694" y="1859"/>
              <a:ext cx="180" cy="176"/>
            </a:xfrm>
            <a:custGeom>
              <a:avLst/>
              <a:gdLst>
                <a:gd name="T0" fmla="*/ 178 w 180"/>
                <a:gd name="T1" fmla="*/ 106 h 176"/>
                <a:gd name="T2" fmla="*/ 169 w 180"/>
                <a:gd name="T3" fmla="*/ 130 h 176"/>
                <a:gd name="T4" fmla="*/ 154 w 180"/>
                <a:gd name="T5" fmla="*/ 150 h 176"/>
                <a:gd name="T6" fmla="*/ 133 w 180"/>
                <a:gd name="T7" fmla="*/ 165 h 176"/>
                <a:gd name="T8" fmla="*/ 108 w 180"/>
                <a:gd name="T9" fmla="*/ 174 h 176"/>
                <a:gd name="T10" fmla="*/ 81 w 180"/>
                <a:gd name="T11" fmla="*/ 176 h 176"/>
                <a:gd name="T12" fmla="*/ 55 w 180"/>
                <a:gd name="T13" fmla="*/ 169 h 176"/>
                <a:gd name="T14" fmla="*/ 33 w 180"/>
                <a:gd name="T15" fmla="*/ 156 h 176"/>
                <a:gd name="T16" fmla="*/ 16 w 180"/>
                <a:gd name="T17" fmla="*/ 137 h 176"/>
                <a:gd name="T18" fmla="*/ 4 w 180"/>
                <a:gd name="T19" fmla="*/ 114 h 176"/>
                <a:gd name="T20" fmla="*/ 0 w 180"/>
                <a:gd name="T21" fmla="*/ 88 h 176"/>
                <a:gd name="T22" fmla="*/ 4 w 180"/>
                <a:gd name="T23" fmla="*/ 62 h 176"/>
                <a:gd name="T24" fmla="*/ 15 w 180"/>
                <a:gd name="T25" fmla="*/ 39 h 176"/>
                <a:gd name="T26" fmla="*/ 33 w 180"/>
                <a:gd name="T27" fmla="*/ 20 h 176"/>
                <a:gd name="T28" fmla="*/ 55 w 180"/>
                <a:gd name="T29" fmla="*/ 7 h 176"/>
                <a:gd name="T30" fmla="*/ 80 w 180"/>
                <a:gd name="T31" fmla="*/ 0 h 176"/>
                <a:gd name="T32" fmla="*/ 108 w 180"/>
                <a:gd name="T33" fmla="*/ 2 h 176"/>
                <a:gd name="T34" fmla="*/ 132 w 180"/>
                <a:gd name="T35" fmla="*/ 11 h 176"/>
                <a:gd name="T36" fmla="*/ 153 w 180"/>
                <a:gd name="T37" fmla="*/ 26 h 176"/>
                <a:gd name="T38" fmla="*/ 169 w 180"/>
                <a:gd name="T39" fmla="*/ 46 h 176"/>
                <a:gd name="T40" fmla="*/ 178 w 180"/>
                <a:gd name="T41" fmla="*/ 70 h 176"/>
                <a:gd name="T42" fmla="*/ 168 w 180"/>
                <a:gd name="T43" fmla="*/ 80 h 176"/>
                <a:gd name="T44" fmla="*/ 163 w 180"/>
                <a:gd name="T45" fmla="*/ 58 h 176"/>
                <a:gd name="T46" fmla="*/ 151 w 180"/>
                <a:gd name="T47" fmla="*/ 39 h 176"/>
                <a:gd name="T48" fmla="*/ 134 w 180"/>
                <a:gd name="T49" fmla="*/ 24 h 176"/>
                <a:gd name="T50" fmla="*/ 114 w 180"/>
                <a:gd name="T51" fmla="*/ 14 h 176"/>
                <a:gd name="T52" fmla="*/ 90 w 180"/>
                <a:gd name="T53" fmla="*/ 11 h 176"/>
                <a:gd name="T54" fmla="*/ 67 w 180"/>
                <a:gd name="T55" fmla="*/ 14 h 176"/>
                <a:gd name="T56" fmla="*/ 46 w 180"/>
                <a:gd name="T57" fmla="*/ 24 h 176"/>
                <a:gd name="T58" fmla="*/ 30 w 180"/>
                <a:gd name="T59" fmla="*/ 39 h 176"/>
                <a:gd name="T60" fmla="*/ 18 w 180"/>
                <a:gd name="T61" fmla="*/ 58 h 176"/>
                <a:gd name="T62" fmla="*/ 12 w 180"/>
                <a:gd name="T63" fmla="*/ 80 h 176"/>
                <a:gd name="T64" fmla="*/ 13 w 180"/>
                <a:gd name="T65" fmla="*/ 103 h 176"/>
                <a:gd name="T66" fmla="*/ 21 w 180"/>
                <a:gd name="T67" fmla="*/ 125 h 176"/>
                <a:gd name="T68" fmla="*/ 34 w 180"/>
                <a:gd name="T69" fmla="*/ 143 h 176"/>
                <a:gd name="T70" fmla="*/ 52 w 180"/>
                <a:gd name="T71" fmla="*/ 156 h 176"/>
                <a:gd name="T72" fmla="*/ 74 w 180"/>
                <a:gd name="T73" fmla="*/ 164 h 176"/>
                <a:gd name="T74" fmla="*/ 98 w 180"/>
                <a:gd name="T75" fmla="*/ 165 h 176"/>
                <a:gd name="T76" fmla="*/ 120 w 180"/>
                <a:gd name="T77" fmla="*/ 159 h 176"/>
                <a:gd name="T78" fmla="*/ 140 w 180"/>
                <a:gd name="T79" fmla="*/ 148 h 176"/>
                <a:gd name="T80" fmla="*/ 155 w 180"/>
                <a:gd name="T81" fmla="*/ 131 h 176"/>
                <a:gd name="T82" fmla="*/ 165 w 180"/>
                <a:gd name="T83" fmla="*/ 111 h 176"/>
                <a:gd name="T84" fmla="*/ 169 w 180"/>
                <a:gd name="T85" fmla="*/ 8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0" h="176">
                  <a:moveTo>
                    <a:pt x="180" y="88"/>
                  </a:moveTo>
                  <a:lnTo>
                    <a:pt x="179" y="97"/>
                  </a:lnTo>
                  <a:lnTo>
                    <a:pt x="178" y="106"/>
                  </a:lnTo>
                  <a:lnTo>
                    <a:pt x="176" y="114"/>
                  </a:lnTo>
                  <a:lnTo>
                    <a:pt x="173" y="122"/>
                  </a:lnTo>
                  <a:lnTo>
                    <a:pt x="169" y="130"/>
                  </a:lnTo>
                  <a:lnTo>
                    <a:pt x="164" y="137"/>
                  </a:lnTo>
                  <a:lnTo>
                    <a:pt x="159" y="144"/>
                  </a:lnTo>
                  <a:lnTo>
                    <a:pt x="154" y="150"/>
                  </a:lnTo>
                  <a:lnTo>
                    <a:pt x="147" y="156"/>
                  </a:lnTo>
                  <a:lnTo>
                    <a:pt x="140" y="161"/>
                  </a:lnTo>
                  <a:lnTo>
                    <a:pt x="133" y="165"/>
                  </a:lnTo>
                  <a:lnTo>
                    <a:pt x="125" y="169"/>
                  </a:lnTo>
                  <a:lnTo>
                    <a:pt x="117" y="172"/>
                  </a:lnTo>
                  <a:lnTo>
                    <a:pt x="108" y="174"/>
                  </a:lnTo>
                  <a:lnTo>
                    <a:pt x="99" y="176"/>
                  </a:lnTo>
                  <a:lnTo>
                    <a:pt x="90" y="176"/>
                  </a:lnTo>
                  <a:lnTo>
                    <a:pt x="81" y="176"/>
                  </a:lnTo>
                  <a:lnTo>
                    <a:pt x="72" y="174"/>
                  </a:lnTo>
                  <a:lnTo>
                    <a:pt x="64" y="172"/>
                  </a:lnTo>
                  <a:lnTo>
                    <a:pt x="55" y="169"/>
                  </a:lnTo>
                  <a:lnTo>
                    <a:pt x="47" y="165"/>
                  </a:lnTo>
                  <a:lnTo>
                    <a:pt x="40" y="161"/>
                  </a:lnTo>
                  <a:lnTo>
                    <a:pt x="33" y="156"/>
                  </a:lnTo>
                  <a:lnTo>
                    <a:pt x="27" y="150"/>
                  </a:lnTo>
                  <a:lnTo>
                    <a:pt x="21" y="144"/>
                  </a:lnTo>
                  <a:lnTo>
                    <a:pt x="16" y="137"/>
                  </a:lnTo>
                  <a:lnTo>
                    <a:pt x="11" y="130"/>
                  </a:lnTo>
                  <a:lnTo>
                    <a:pt x="7" y="123"/>
                  </a:lnTo>
                  <a:lnTo>
                    <a:pt x="4" y="114"/>
                  </a:lnTo>
                  <a:lnTo>
                    <a:pt x="2" y="106"/>
                  </a:lnTo>
                  <a:lnTo>
                    <a:pt x="1" y="97"/>
                  </a:lnTo>
                  <a:lnTo>
                    <a:pt x="0" y="88"/>
                  </a:lnTo>
                  <a:lnTo>
                    <a:pt x="1" y="79"/>
                  </a:lnTo>
                  <a:lnTo>
                    <a:pt x="2" y="71"/>
                  </a:lnTo>
                  <a:lnTo>
                    <a:pt x="4" y="62"/>
                  </a:lnTo>
                  <a:lnTo>
                    <a:pt x="7" y="54"/>
                  </a:lnTo>
                  <a:lnTo>
                    <a:pt x="11" y="46"/>
                  </a:lnTo>
                  <a:lnTo>
                    <a:pt x="15" y="39"/>
                  </a:lnTo>
                  <a:lnTo>
                    <a:pt x="21" y="32"/>
                  </a:lnTo>
                  <a:lnTo>
                    <a:pt x="26" y="26"/>
                  </a:lnTo>
                  <a:lnTo>
                    <a:pt x="33" y="20"/>
                  </a:lnTo>
                  <a:lnTo>
                    <a:pt x="40" y="15"/>
                  </a:lnTo>
                  <a:lnTo>
                    <a:pt x="47" y="11"/>
                  </a:lnTo>
                  <a:lnTo>
                    <a:pt x="55" y="7"/>
                  </a:lnTo>
                  <a:lnTo>
                    <a:pt x="63" y="4"/>
                  </a:lnTo>
                  <a:lnTo>
                    <a:pt x="72" y="2"/>
                  </a:lnTo>
                  <a:lnTo>
                    <a:pt x="80" y="0"/>
                  </a:lnTo>
                  <a:lnTo>
                    <a:pt x="90" y="0"/>
                  </a:lnTo>
                  <a:lnTo>
                    <a:pt x="99" y="0"/>
                  </a:lnTo>
                  <a:lnTo>
                    <a:pt x="108" y="2"/>
                  </a:lnTo>
                  <a:lnTo>
                    <a:pt x="116" y="4"/>
                  </a:lnTo>
                  <a:lnTo>
                    <a:pt x="125" y="7"/>
                  </a:lnTo>
                  <a:lnTo>
                    <a:pt x="132" y="11"/>
                  </a:lnTo>
                  <a:lnTo>
                    <a:pt x="140" y="15"/>
                  </a:lnTo>
                  <a:lnTo>
                    <a:pt x="147" y="20"/>
                  </a:lnTo>
                  <a:lnTo>
                    <a:pt x="153" y="26"/>
                  </a:lnTo>
                  <a:lnTo>
                    <a:pt x="159" y="32"/>
                  </a:lnTo>
                  <a:lnTo>
                    <a:pt x="164" y="39"/>
                  </a:lnTo>
                  <a:lnTo>
                    <a:pt x="169" y="46"/>
                  </a:lnTo>
                  <a:lnTo>
                    <a:pt x="172" y="54"/>
                  </a:lnTo>
                  <a:lnTo>
                    <a:pt x="176" y="62"/>
                  </a:lnTo>
                  <a:lnTo>
                    <a:pt x="178" y="70"/>
                  </a:lnTo>
                  <a:lnTo>
                    <a:pt x="179" y="79"/>
                  </a:lnTo>
                  <a:lnTo>
                    <a:pt x="180" y="88"/>
                  </a:lnTo>
                  <a:close/>
                  <a:moveTo>
                    <a:pt x="168" y="80"/>
                  </a:moveTo>
                  <a:lnTo>
                    <a:pt x="167" y="73"/>
                  </a:lnTo>
                  <a:lnTo>
                    <a:pt x="165" y="65"/>
                  </a:lnTo>
                  <a:lnTo>
                    <a:pt x="163" y="58"/>
                  </a:lnTo>
                  <a:lnTo>
                    <a:pt x="159" y="52"/>
                  </a:lnTo>
                  <a:lnTo>
                    <a:pt x="155" y="45"/>
                  </a:lnTo>
                  <a:lnTo>
                    <a:pt x="151" y="39"/>
                  </a:lnTo>
                  <a:lnTo>
                    <a:pt x="146" y="34"/>
                  </a:lnTo>
                  <a:lnTo>
                    <a:pt x="140" y="29"/>
                  </a:lnTo>
                  <a:lnTo>
                    <a:pt x="134" y="24"/>
                  </a:lnTo>
                  <a:lnTo>
                    <a:pt x="128" y="20"/>
                  </a:lnTo>
                  <a:lnTo>
                    <a:pt x="121" y="17"/>
                  </a:lnTo>
                  <a:lnTo>
                    <a:pt x="114" y="14"/>
                  </a:lnTo>
                  <a:lnTo>
                    <a:pt x="106" y="12"/>
                  </a:lnTo>
                  <a:lnTo>
                    <a:pt x="98" y="11"/>
                  </a:lnTo>
                  <a:lnTo>
                    <a:pt x="90" y="11"/>
                  </a:lnTo>
                  <a:lnTo>
                    <a:pt x="82" y="11"/>
                  </a:lnTo>
                  <a:lnTo>
                    <a:pt x="74" y="12"/>
                  </a:lnTo>
                  <a:lnTo>
                    <a:pt x="67" y="14"/>
                  </a:lnTo>
                  <a:lnTo>
                    <a:pt x="60" y="17"/>
                  </a:lnTo>
                  <a:lnTo>
                    <a:pt x="53" y="20"/>
                  </a:lnTo>
                  <a:lnTo>
                    <a:pt x="46" y="24"/>
                  </a:lnTo>
                  <a:lnTo>
                    <a:pt x="40" y="28"/>
                  </a:lnTo>
                  <a:lnTo>
                    <a:pt x="35" y="33"/>
                  </a:lnTo>
                  <a:lnTo>
                    <a:pt x="30" y="39"/>
                  </a:lnTo>
                  <a:lnTo>
                    <a:pt x="25" y="45"/>
                  </a:lnTo>
                  <a:lnTo>
                    <a:pt x="21" y="51"/>
                  </a:lnTo>
                  <a:lnTo>
                    <a:pt x="18" y="58"/>
                  </a:lnTo>
                  <a:lnTo>
                    <a:pt x="15" y="65"/>
                  </a:lnTo>
                  <a:lnTo>
                    <a:pt x="13" y="72"/>
                  </a:lnTo>
                  <a:lnTo>
                    <a:pt x="12" y="80"/>
                  </a:lnTo>
                  <a:lnTo>
                    <a:pt x="11" y="88"/>
                  </a:lnTo>
                  <a:lnTo>
                    <a:pt x="12" y="96"/>
                  </a:lnTo>
                  <a:lnTo>
                    <a:pt x="13" y="103"/>
                  </a:lnTo>
                  <a:lnTo>
                    <a:pt x="15" y="111"/>
                  </a:lnTo>
                  <a:lnTo>
                    <a:pt x="18" y="118"/>
                  </a:lnTo>
                  <a:lnTo>
                    <a:pt x="21" y="125"/>
                  </a:lnTo>
                  <a:lnTo>
                    <a:pt x="25" y="131"/>
                  </a:lnTo>
                  <a:lnTo>
                    <a:pt x="29" y="137"/>
                  </a:lnTo>
                  <a:lnTo>
                    <a:pt x="34" y="143"/>
                  </a:lnTo>
                  <a:lnTo>
                    <a:pt x="40" y="148"/>
                  </a:lnTo>
                  <a:lnTo>
                    <a:pt x="46" y="152"/>
                  </a:lnTo>
                  <a:lnTo>
                    <a:pt x="52" y="156"/>
                  </a:lnTo>
                  <a:lnTo>
                    <a:pt x="59" y="159"/>
                  </a:lnTo>
                  <a:lnTo>
                    <a:pt x="66" y="162"/>
                  </a:lnTo>
                  <a:lnTo>
                    <a:pt x="74" y="164"/>
                  </a:lnTo>
                  <a:lnTo>
                    <a:pt x="82" y="165"/>
                  </a:lnTo>
                  <a:lnTo>
                    <a:pt x="90" y="165"/>
                  </a:lnTo>
                  <a:lnTo>
                    <a:pt x="98" y="165"/>
                  </a:lnTo>
                  <a:lnTo>
                    <a:pt x="106" y="164"/>
                  </a:lnTo>
                  <a:lnTo>
                    <a:pt x="113" y="162"/>
                  </a:lnTo>
                  <a:lnTo>
                    <a:pt x="120" y="159"/>
                  </a:lnTo>
                  <a:lnTo>
                    <a:pt x="127" y="156"/>
                  </a:lnTo>
                  <a:lnTo>
                    <a:pt x="134" y="152"/>
                  </a:lnTo>
                  <a:lnTo>
                    <a:pt x="140" y="148"/>
                  </a:lnTo>
                  <a:lnTo>
                    <a:pt x="145" y="143"/>
                  </a:lnTo>
                  <a:lnTo>
                    <a:pt x="150" y="137"/>
                  </a:lnTo>
                  <a:lnTo>
                    <a:pt x="155" y="131"/>
                  </a:lnTo>
                  <a:lnTo>
                    <a:pt x="159" y="125"/>
                  </a:lnTo>
                  <a:lnTo>
                    <a:pt x="162" y="118"/>
                  </a:lnTo>
                  <a:lnTo>
                    <a:pt x="165" y="111"/>
                  </a:lnTo>
                  <a:lnTo>
                    <a:pt x="167" y="104"/>
                  </a:lnTo>
                  <a:lnTo>
                    <a:pt x="168" y="96"/>
                  </a:lnTo>
                  <a:lnTo>
                    <a:pt x="169" y="88"/>
                  </a:lnTo>
                  <a:lnTo>
                    <a:pt x="168" y="80"/>
                  </a:lnTo>
                  <a:close/>
                </a:path>
              </a:pathLst>
            </a:custGeom>
            <a:solidFill>
              <a:srgbClr val="FFC000"/>
            </a:solidFill>
            <a:ln w="1588" cap="flat">
              <a:solidFill>
                <a:srgbClr val="FFC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14" name="Freeform 547"/>
            <p:cNvSpPr>
              <a:spLocks noEditPoints="1"/>
            </p:cNvSpPr>
            <p:nvPr/>
          </p:nvSpPr>
          <p:spPr bwMode="auto">
            <a:xfrm>
              <a:off x="4870" y="1689"/>
              <a:ext cx="70" cy="70"/>
            </a:xfrm>
            <a:custGeom>
              <a:avLst/>
              <a:gdLst>
                <a:gd name="T0" fmla="*/ 500 w 505"/>
                <a:gd name="T1" fmla="*/ 304 h 513"/>
                <a:gd name="T2" fmla="*/ 483 w 505"/>
                <a:gd name="T3" fmla="*/ 359 h 513"/>
                <a:gd name="T4" fmla="*/ 434 w 505"/>
                <a:gd name="T5" fmla="*/ 435 h 513"/>
                <a:gd name="T6" fmla="*/ 390 w 505"/>
                <a:gd name="T7" fmla="*/ 470 h 513"/>
                <a:gd name="T8" fmla="*/ 308 w 505"/>
                <a:gd name="T9" fmla="*/ 506 h 513"/>
                <a:gd name="T10" fmla="*/ 248 w 505"/>
                <a:gd name="T11" fmla="*/ 512 h 513"/>
                <a:gd name="T12" fmla="*/ 158 w 505"/>
                <a:gd name="T13" fmla="*/ 494 h 513"/>
                <a:gd name="T14" fmla="*/ 109 w 505"/>
                <a:gd name="T15" fmla="*/ 466 h 513"/>
                <a:gd name="T16" fmla="*/ 45 w 505"/>
                <a:gd name="T17" fmla="*/ 403 h 513"/>
                <a:gd name="T18" fmla="*/ 19 w 505"/>
                <a:gd name="T19" fmla="*/ 352 h 513"/>
                <a:gd name="T20" fmla="*/ 1 w 505"/>
                <a:gd name="T21" fmla="*/ 261 h 513"/>
                <a:gd name="T22" fmla="*/ 7 w 505"/>
                <a:gd name="T23" fmla="*/ 202 h 513"/>
                <a:gd name="T24" fmla="*/ 41 w 505"/>
                <a:gd name="T25" fmla="*/ 117 h 513"/>
                <a:gd name="T26" fmla="*/ 77 w 505"/>
                <a:gd name="T27" fmla="*/ 73 h 513"/>
                <a:gd name="T28" fmla="*/ 151 w 505"/>
                <a:gd name="T29" fmla="*/ 23 h 513"/>
                <a:gd name="T30" fmla="*/ 206 w 505"/>
                <a:gd name="T31" fmla="*/ 5 h 513"/>
                <a:gd name="T32" fmla="*/ 300 w 505"/>
                <a:gd name="T33" fmla="*/ 5 h 513"/>
                <a:gd name="T34" fmla="*/ 354 w 505"/>
                <a:gd name="T35" fmla="*/ 23 h 513"/>
                <a:gd name="T36" fmla="*/ 428 w 505"/>
                <a:gd name="T37" fmla="*/ 73 h 513"/>
                <a:gd name="T38" fmla="*/ 464 w 505"/>
                <a:gd name="T39" fmla="*/ 117 h 513"/>
                <a:gd name="T40" fmla="*/ 498 w 505"/>
                <a:gd name="T41" fmla="*/ 202 h 513"/>
                <a:gd name="T42" fmla="*/ 420 w 505"/>
                <a:gd name="T43" fmla="*/ 217 h 513"/>
                <a:gd name="T44" fmla="*/ 413 w 505"/>
                <a:gd name="T45" fmla="*/ 191 h 513"/>
                <a:gd name="T46" fmla="*/ 371 w 505"/>
                <a:gd name="T47" fmla="*/ 129 h 513"/>
                <a:gd name="T48" fmla="*/ 352 w 505"/>
                <a:gd name="T49" fmla="*/ 112 h 513"/>
                <a:gd name="T50" fmla="*/ 283 w 505"/>
                <a:gd name="T51" fmla="*/ 83 h 513"/>
                <a:gd name="T52" fmla="*/ 257 w 505"/>
                <a:gd name="T53" fmla="*/ 80 h 513"/>
                <a:gd name="T54" fmla="*/ 182 w 505"/>
                <a:gd name="T55" fmla="*/ 96 h 513"/>
                <a:gd name="T56" fmla="*/ 160 w 505"/>
                <a:gd name="T57" fmla="*/ 108 h 513"/>
                <a:gd name="T58" fmla="*/ 108 w 505"/>
                <a:gd name="T59" fmla="*/ 161 h 513"/>
                <a:gd name="T60" fmla="*/ 95 w 505"/>
                <a:gd name="T61" fmla="*/ 184 h 513"/>
                <a:gd name="T62" fmla="*/ 80 w 505"/>
                <a:gd name="T63" fmla="*/ 261 h 513"/>
                <a:gd name="T64" fmla="*/ 83 w 505"/>
                <a:gd name="T65" fmla="*/ 289 h 513"/>
                <a:gd name="T66" fmla="*/ 112 w 505"/>
                <a:gd name="T67" fmla="*/ 359 h 513"/>
                <a:gd name="T68" fmla="*/ 128 w 505"/>
                <a:gd name="T69" fmla="*/ 379 h 513"/>
                <a:gd name="T70" fmla="*/ 189 w 505"/>
                <a:gd name="T71" fmla="*/ 421 h 513"/>
                <a:gd name="T72" fmla="*/ 214 w 505"/>
                <a:gd name="T73" fmla="*/ 428 h 513"/>
                <a:gd name="T74" fmla="*/ 291 w 505"/>
                <a:gd name="T75" fmla="*/ 428 h 513"/>
                <a:gd name="T76" fmla="*/ 316 w 505"/>
                <a:gd name="T77" fmla="*/ 421 h 513"/>
                <a:gd name="T78" fmla="*/ 377 w 505"/>
                <a:gd name="T79" fmla="*/ 379 h 513"/>
                <a:gd name="T80" fmla="*/ 393 w 505"/>
                <a:gd name="T81" fmla="*/ 359 h 513"/>
                <a:gd name="T82" fmla="*/ 422 w 505"/>
                <a:gd name="T83" fmla="*/ 289 h 513"/>
                <a:gd name="T84" fmla="*/ 425 w 505"/>
                <a:gd name="T85" fmla="*/ 261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05" h="513">
                  <a:moveTo>
                    <a:pt x="504" y="252"/>
                  </a:moveTo>
                  <a:cubicBezTo>
                    <a:pt x="505" y="255"/>
                    <a:pt x="505" y="258"/>
                    <a:pt x="504" y="261"/>
                  </a:cubicBezTo>
                  <a:lnTo>
                    <a:pt x="500" y="304"/>
                  </a:lnTo>
                  <a:cubicBezTo>
                    <a:pt x="500" y="307"/>
                    <a:pt x="499" y="309"/>
                    <a:pt x="498" y="311"/>
                  </a:cubicBezTo>
                  <a:lnTo>
                    <a:pt x="486" y="352"/>
                  </a:lnTo>
                  <a:cubicBezTo>
                    <a:pt x="486" y="354"/>
                    <a:pt x="485" y="357"/>
                    <a:pt x="483" y="359"/>
                  </a:cubicBezTo>
                  <a:lnTo>
                    <a:pt x="464" y="396"/>
                  </a:lnTo>
                  <a:cubicBezTo>
                    <a:pt x="463" y="398"/>
                    <a:pt x="461" y="401"/>
                    <a:pt x="460" y="403"/>
                  </a:cubicBezTo>
                  <a:lnTo>
                    <a:pt x="434" y="435"/>
                  </a:lnTo>
                  <a:cubicBezTo>
                    <a:pt x="432" y="437"/>
                    <a:pt x="430" y="439"/>
                    <a:pt x="428" y="440"/>
                  </a:cubicBezTo>
                  <a:lnTo>
                    <a:pt x="396" y="466"/>
                  </a:lnTo>
                  <a:cubicBezTo>
                    <a:pt x="395" y="468"/>
                    <a:pt x="393" y="469"/>
                    <a:pt x="390" y="470"/>
                  </a:cubicBezTo>
                  <a:lnTo>
                    <a:pt x="354" y="490"/>
                  </a:lnTo>
                  <a:cubicBezTo>
                    <a:pt x="352" y="492"/>
                    <a:pt x="350" y="493"/>
                    <a:pt x="347" y="494"/>
                  </a:cubicBezTo>
                  <a:lnTo>
                    <a:pt x="308" y="506"/>
                  </a:lnTo>
                  <a:cubicBezTo>
                    <a:pt x="305" y="507"/>
                    <a:pt x="302" y="507"/>
                    <a:pt x="300" y="508"/>
                  </a:cubicBezTo>
                  <a:lnTo>
                    <a:pt x="257" y="512"/>
                  </a:lnTo>
                  <a:cubicBezTo>
                    <a:pt x="254" y="513"/>
                    <a:pt x="251" y="513"/>
                    <a:pt x="248" y="512"/>
                  </a:cubicBezTo>
                  <a:lnTo>
                    <a:pt x="206" y="508"/>
                  </a:lnTo>
                  <a:cubicBezTo>
                    <a:pt x="203" y="507"/>
                    <a:pt x="201" y="507"/>
                    <a:pt x="198" y="506"/>
                  </a:cubicBezTo>
                  <a:lnTo>
                    <a:pt x="158" y="494"/>
                  </a:lnTo>
                  <a:cubicBezTo>
                    <a:pt x="155" y="493"/>
                    <a:pt x="153" y="492"/>
                    <a:pt x="151" y="490"/>
                  </a:cubicBezTo>
                  <a:lnTo>
                    <a:pt x="115" y="470"/>
                  </a:lnTo>
                  <a:cubicBezTo>
                    <a:pt x="112" y="469"/>
                    <a:pt x="110" y="468"/>
                    <a:pt x="109" y="466"/>
                  </a:cubicBezTo>
                  <a:lnTo>
                    <a:pt x="77" y="440"/>
                  </a:lnTo>
                  <a:cubicBezTo>
                    <a:pt x="75" y="439"/>
                    <a:pt x="73" y="437"/>
                    <a:pt x="71" y="435"/>
                  </a:cubicBezTo>
                  <a:lnTo>
                    <a:pt x="45" y="403"/>
                  </a:lnTo>
                  <a:cubicBezTo>
                    <a:pt x="44" y="401"/>
                    <a:pt x="42" y="398"/>
                    <a:pt x="41" y="396"/>
                  </a:cubicBezTo>
                  <a:lnTo>
                    <a:pt x="22" y="359"/>
                  </a:lnTo>
                  <a:cubicBezTo>
                    <a:pt x="20" y="357"/>
                    <a:pt x="19" y="354"/>
                    <a:pt x="19" y="352"/>
                  </a:cubicBezTo>
                  <a:lnTo>
                    <a:pt x="7" y="311"/>
                  </a:lnTo>
                  <a:cubicBezTo>
                    <a:pt x="6" y="309"/>
                    <a:pt x="5" y="307"/>
                    <a:pt x="5" y="304"/>
                  </a:cubicBezTo>
                  <a:lnTo>
                    <a:pt x="1" y="261"/>
                  </a:lnTo>
                  <a:cubicBezTo>
                    <a:pt x="0" y="258"/>
                    <a:pt x="0" y="255"/>
                    <a:pt x="1" y="252"/>
                  </a:cubicBezTo>
                  <a:lnTo>
                    <a:pt x="5" y="209"/>
                  </a:lnTo>
                  <a:cubicBezTo>
                    <a:pt x="5" y="206"/>
                    <a:pt x="6" y="204"/>
                    <a:pt x="7" y="202"/>
                  </a:cubicBezTo>
                  <a:lnTo>
                    <a:pt x="19" y="161"/>
                  </a:lnTo>
                  <a:cubicBezTo>
                    <a:pt x="19" y="159"/>
                    <a:pt x="20" y="156"/>
                    <a:pt x="22" y="154"/>
                  </a:cubicBezTo>
                  <a:lnTo>
                    <a:pt x="41" y="117"/>
                  </a:lnTo>
                  <a:cubicBezTo>
                    <a:pt x="42" y="115"/>
                    <a:pt x="44" y="113"/>
                    <a:pt x="45" y="111"/>
                  </a:cubicBezTo>
                  <a:lnTo>
                    <a:pt x="71" y="79"/>
                  </a:lnTo>
                  <a:cubicBezTo>
                    <a:pt x="73" y="77"/>
                    <a:pt x="75" y="75"/>
                    <a:pt x="77" y="73"/>
                  </a:cubicBezTo>
                  <a:lnTo>
                    <a:pt x="108" y="47"/>
                  </a:lnTo>
                  <a:cubicBezTo>
                    <a:pt x="110" y="45"/>
                    <a:pt x="112" y="44"/>
                    <a:pt x="115" y="43"/>
                  </a:cubicBezTo>
                  <a:lnTo>
                    <a:pt x="151" y="23"/>
                  </a:lnTo>
                  <a:cubicBezTo>
                    <a:pt x="153" y="21"/>
                    <a:pt x="155" y="20"/>
                    <a:pt x="158" y="19"/>
                  </a:cubicBezTo>
                  <a:lnTo>
                    <a:pt x="198" y="7"/>
                  </a:lnTo>
                  <a:cubicBezTo>
                    <a:pt x="201" y="6"/>
                    <a:pt x="203" y="5"/>
                    <a:pt x="206" y="5"/>
                  </a:cubicBezTo>
                  <a:lnTo>
                    <a:pt x="248" y="1"/>
                  </a:lnTo>
                  <a:cubicBezTo>
                    <a:pt x="251" y="0"/>
                    <a:pt x="254" y="0"/>
                    <a:pt x="257" y="1"/>
                  </a:cubicBezTo>
                  <a:lnTo>
                    <a:pt x="300" y="5"/>
                  </a:lnTo>
                  <a:cubicBezTo>
                    <a:pt x="302" y="5"/>
                    <a:pt x="305" y="6"/>
                    <a:pt x="308" y="7"/>
                  </a:cubicBezTo>
                  <a:lnTo>
                    <a:pt x="347" y="19"/>
                  </a:lnTo>
                  <a:cubicBezTo>
                    <a:pt x="350" y="20"/>
                    <a:pt x="352" y="21"/>
                    <a:pt x="354" y="23"/>
                  </a:cubicBezTo>
                  <a:lnTo>
                    <a:pt x="390" y="43"/>
                  </a:lnTo>
                  <a:cubicBezTo>
                    <a:pt x="393" y="44"/>
                    <a:pt x="395" y="45"/>
                    <a:pt x="397" y="47"/>
                  </a:cubicBezTo>
                  <a:lnTo>
                    <a:pt x="428" y="73"/>
                  </a:lnTo>
                  <a:cubicBezTo>
                    <a:pt x="430" y="75"/>
                    <a:pt x="432" y="77"/>
                    <a:pt x="434" y="79"/>
                  </a:cubicBezTo>
                  <a:lnTo>
                    <a:pt x="460" y="111"/>
                  </a:lnTo>
                  <a:cubicBezTo>
                    <a:pt x="461" y="113"/>
                    <a:pt x="463" y="115"/>
                    <a:pt x="464" y="117"/>
                  </a:cubicBezTo>
                  <a:lnTo>
                    <a:pt x="483" y="154"/>
                  </a:lnTo>
                  <a:cubicBezTo>
                    <a:pt x="485" y="156"/>
                    <a:pt x="486" y="159"/>
                    <a:pt x="486" y="161"/>
                  </a:cubicBezTo>
                  <a:lnTo>
                    <a:pt x="498" y="202"/>
                  </a:lnTo>
                  <a:cubicBezTo>
                    <a:pt x="499" y="204"/>
                    <a:pt x="500" y="206"/>
                    <a:pt x="500" y="209"/>
                  </a:cubicBezTo>
                  <a:lnTo>
                    <a:pt x="504" y="252"/>
                  </a:lnTo>
                  <a:close/>
                  <a:moveTo>
                    <a:pt x="420" y="217"/>
                  </a:moveTo>
                  <a:lnTo>
                    <a:pt x="422" y="224"/>
                  </a:lnTo>
                  <a:lnTo>
                    <a:pt x="410" y="184"/>
                  </a:lnTo>
                  <a:lnTo>
                    <a:pt x="413" y="191"/>
                  </a:lnTo>
                  <a:lnTo>
                    <a:pt x="393" y="155"/>
                  </a:lnTo>
                  <a:lnTo>
                    <a:pt x="397" y="161"/>
                  </a:lnTo>
                  <a:lnTo>
                    <a:pt x="371" y="129"/>
                  </a:lnTo>
                  <a:lnTo>
                    <a:pt x="377" y="135"/>
                  </a:lnTo>
                  <a:lnTo>
                    <a:pt x="345" y="108"/>
                  </a:lnTo>
                  <a:lnTo>
                    <a:pt x="352" y="112"/>
                  </a:lnTo>
                  <a:lnTo>
                    <a:pt x="316" y="92"/>
                  </a:lnTo>
                  <a:lnTo>
                    <a:pt x="323" y="96"/>
                  </a:lnTo>
                  <a:lnTo>
                    <a:pt x="283" y="83"/>
                  </a:lnTo>
                  <a:lnTo>
                    <a:pt x="291" y="85"/>
                  </a:lnTo>
                  <a:lnTo>
                    <a:pt x="248" y="80"/>
                  </a:lnTo>
                  <a:lnTo>
                    <a:pt x="257" y="80"/>
                  </a:lnTo>
                  <a:lnTo>
                    <a:pt x="214" y="85"/>
                  </a:lnTo>
                  <a:lnTo>
                    <a:pt x="222" y="83"/>
                  </a:lnTo>
                  <a:lnTo>
                    <a:pt x="182" y="96"/>
                  </a:lnTo>
                  <a:lnTo>
                    <a:pt x="189" y="92"/>
                  </a:lnTo>
                  <a:lnTo>
                    <a:pt x="153" y="112"/>
                  </a:lnTo>
                  <a:lnTo>
                    <a:pt x="160" y="108"/>
                  </a:lnTo>
                  <a:lnTo>
                    <a:pt x="128" y="135"/>
                  </a:lnTo>
                  <a:lnTo>
                    <a:pt x="134" y="129"/>
                  </a:lnTo>
                  <a:lnTo>
                    <a:pt x="108" y="161"/>
                  </a:lnTo>
                  <a:lnTo>
                    <a:pt x="112" y="155"/>
                  </a:lnTo>
                  <a:lnTo>
                    <a:pt x="92" y="191"/>
                  </a:lnTo>
                  <a:lnTo>
                    <a:pt x="95" y="184"/>
                  </a:lnTo>
                  <a:lnTo>
                    <a:pt x="83" y="224"/>
                  </a:lnTo>
                  <a:lnTo>
                    <a:pt x="85" y="217"/>
                  </a:lnTo>
                  <a:lnTo>
                    <a:pt x="80" y="261"/>
                  </a:lnTo>
                  <a:lnTo>
                    <a:pt x="80" y="252"/>
                  </a:lnTo>
                  <a:lnTo>
                    <a:pt x="85" y="296"/>
                  </a:lnTo>
                  <a:lnTo>
                    <a:pt x="83" y="289"/>
                  </a:lnTo>
                  <a:lnTo>
                    <a:pt x="95" y="329"/>
                  </a:lnTo>
                  <a:lnTo>
                    <a:pt x="92" y="322"/>
                  </a:lnTo>
                  <a:lnTo>
                    <a:pt x="112" y="359"/>
                  </a:lnTo>
                  <a:lnTo>
                    <a:pt x="108" y="352"/>
                  </a:lnTo>
                  <a:lnTo>
                    <a:pt x="134" y="384"/>
                  </a:lnTo>
                  <a:lnTo>
                    <a:pt x="128" y="379"/>
                  </a:lnTo>
                  <a:lnTo>
                    <a:pt x="159" y="405"/>
                  </a:lnTo>
                  <a:lnTo>
                    <a:pt x="153" y="401"/>
                  </a:lnTo>
                  <a:lnTo>
                    <a:pt x="189" y="421"/>
                  </a:lnTo>
                  <a:lnTo>
                    <a:pt x="182" y="417"/>
                  </a:lnTo>
                  <a:lnTo>
                    <a:pt x="222" y="430"/>
                  </a:lnTo>
                  <a:lnTo>
                    <a:pt x="214" y="428"/>
                  </a:lnTo>
                  <a:lnTo>
                    <a:pt x="257" y="433"/>
                  </a:lnTo>
                  <a:lnTo>
                    <a:pt x="248" y="433"/>
                  </a:lnTo>
                  <a:lnTo>
                    <a:pt x="291" y="428"/>
                  </a:lnTo>
                  <a:lnTo>
                    <a:pt x="283" y="430"/>
                  </a:lnTo>
                  <a:lnTo>
                    <a:pt x="323" y="417"/>
                  </a:lnTo>
                  <a:lnTo>
                    <a:pt x="316" y="421"/>
                  </a:lnTo>
                  <a:lnTo>
                    <a:pt x="352" y="401"/>
                  </a:lnTo>
                  <a:lnTo>
                    <a:pt x="346" y="405"/>
                  </a:lnTo>
                  <a:lnTo>
                    <a:pt x="377" y="379"/>
                  </a:lnTo>
                  <a:lnTo>
                    <a:pt x="371" y="384"/>
                  </a:lnTo>
                  <a:lnTo>
                    <a:pt x="397" y="352"/>
                  </a:lnTo>
                  <a:lnTo>
                    <a:pt x="393" y="359"/>
                  </a:lnTo>
                  <a:lnTo>
                    <a:pt x="413" y="322"/>
                  </a:lnTo>
                  <a:lnTo>
                    <a:pt x="410" y="329"/>
                  </a:lnTo>
                  <a:lnTo>
                    <a:pt x="422" y="289"/>
                  </a:lnTo>
                  <a:lnTo>
                    <a:pt x="420" y="296"/>
                  </a:lnTo>
                  <a:lnTo>
                    <a:pt x="425" y="252"/>
                  </a:lnTo>
                  <a:lnTo>
                    <a:pt x="425" y="261"/>
                  </a:lnTo>
                  <a:lnTo>
                    <a:pt x="420" y="217"/>
                  </a:lnTo>
                  <a:close/>
                </a:path>
              </a:pathLst>
            </a:custGeom>
            <a:solidFill>
              <a:srgbClr val="FFC000"/>
            </a:solidFill>
            <a:ln w="1588" cap="flat">
              <a:solidFill>
                <a:srgbClr val="FFC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15" name="Rectangle 548"/>
            <p:cNvSpPr>
              <a:spLocks noChangeArrowheads="1"/>
            </p:cNvSpPr>
            <p:nvPr/>
          </p:nvSpPr>
          <p:spPr bwMode="auto">
            <a:xfrm>
              <a:off x="912" y="3484"/>
              <a:ext cx="70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-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16" name="Rectangle 549"/>
            <p:cNvSpPr>
              <a:spLocks noChangeArrowheads="1"/>
            </p:cNvSpPr>
            <p:nvPr/>
          </p:nvSpPr>
          <p:spPr bwMode="auto">
            <a:xfrm>
              <a:off x="942" y="3484"/>
              <a:ext cx="90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6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17" name="Rectangle 550"/>
            <p:cNvSpPr>
              <a:spLocks noChangeArrowheads="1"/>
            </p:cNvSpPr>
            <p:nvPr/>
          </p:nvSpPr>
          <p:spPr bwMode="auto">
            <a:xfrm>
              <a:off x="912" y="3249"/>
              <a:ext cx="70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-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18" name="Rectangle 551"/>
            <p:cNvSpPr>
              <a:spLocks noChangeArrowheads="1"/>
            </p:cNvSpPr>
            <p:nvPr/>
          </p:nvSpPr>
          <p:spPr bwMode="auto">
            <a:xfrm>
              <a:off x="942" y="3249"/>
              <a:ext cx="90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5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19" name="Rectangle 552"/>
            <p:cNvSpPr>
              <a:spLocks noChangeArrowheads="1"/>
            </p:cNvSpPr>
            <p:nvPr/>
          </p:nvSpPr>
          <p:spPr bwMode="auto">
            <a:xfrm>
              <a:off x="912" y="3014"/>
              <a:ext cx="70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-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20" name="Rectangle 553"/>
            <p:cNvSpPr>
              <a:spLocks noChangeArrowheads="1"/>
            </p:cNvSpPr>
            <p:nvPr/>
          </p:nvSpPr>
          <p:spPr bwMode="auto">
            <a:xfrm>
              <a:off x="942" y="3014"/>
              <a:ext cx="90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4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21" name="Rectangle 554"/>
            <p:cNvSpPr>
              <a:spLocks noChangeArrowheads="1"/>
            </p:cNvSpPr>
            <p:nvPr/>
          </p:nvSpPr>
          <p:spPr bwMode="auto">
            <a:xfrm>
              <a:off x="912" y="2778"/>
              <a:ext cx="70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-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22" name="Rectangle 555"/>
            <p:cNvSpPr>
              <a:spLocks noChangeArrowheads="1"/>
            </p:cNvSpPr>
            <p:nvPr/>
          </p:nvSpPr>
          <p:spPr bwMode="auto">
            <a:xfrm>
              <a:off x="942" y="2778"/>
              <a:ext cx="90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3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23" name="Rectangle 556"/>
            <p:cNvSpPr>
              <a:spLocks noChangeArrowheads="1"/>
            </p:cNvSpPr>
            <p:nvPr/>
          </p:nvSpPr>
          <p:spPr bwMode="auto">
            <a:xfrm>
              <a:off x="912" y="2543"/>
              <a:ext cx="70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-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24" name="Rectangle 557"/>
            <p:cNvSpPr>
              <a:spLocks noChangeArrowheads="1"/>
            </p:cNvSpPr>
            <p:nvPr/>
          </p:nvSpPr>
          <p:spPr bwMode="auto">
            <a:xfrm>
              <a:off x="942" y="2543"/>
              <a:ext cx="90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2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25" name="Rectangle 558"/>
            <p:cNvSpPr>
              <a:spLocks noChangeArrowheads="1"/>
            </p:cNvSpPr>
            <p:nvPr/>
          </p:nvSpPr>
          <p:spPr bwMode="auto">
            <a:xfrm>
              <a:off x="912" y="2308"/>
              <a:ext cx="70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-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26" name="Rectangle 559"/>
            <p:cNvSpPr>
              <a:spLocks noChangeArrowheads="1"/>
            </p:cNvSpPr>
            <p:nvPr/>
          </p:nvSpPr>
          <p:spPr bwMode="auto">
            <a:xfrm>
              <a:off x="942" y="2308"/>
              <a:ext cx="90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1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27" name="Rectangle 560"/>
            <p:cNvSpPr>
              <a:spLocks noChangeArrowheads="1"/>
            </p:cNvSpPr>
            <p:nvPr/>
          </p:nvSpPr>
          <p:spPr bwMode="auto">
            <a:xfrm>
              <a:off x="943" y="2075"/>
              <a:ext cx="89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28" name="Rectangle 561"/>
            <p:cNvSpPr>
              <a:spLocks noChangeArrowheads="1"/>
            </p:cNvSpPr>
            <p:nvPr/>
          </p:nvSpPr>
          <p:spPr bwMode="auto">
            <a:xfrm>
              <a:off x="943" y="1840"/>
              <a:ext cx="89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1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29" name="Rectangle 562"/>
            <p:cNvSpPr>
              <a:spLocks noChangeArrowheads="1"/>
            </p:cNvSpPr>
            <p:nvPr/>
          </p:nvSpPr>
          <p:spPr bwMode="auto">
            <a:xfrm>
              <a:off x="943" y="1605"/>
              <a:ext cx="89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2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30" name="Rectangle 563"/>
            <p:cNvSpPr>
              <a:spLocks noChangeArrowheads="1"/>
            </p:cNvSpPr>
            <p:nvPr/>
          </p:nvSpPr>
          <p:spPr bwMode="auto">
            <a:xfrm>
              <a:off x="943" y="1370"/>
              <a:ext cx="89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3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31" name="Rectangle 564"/>
            <p:cNvSpPr>
              <a:spLocks noChangeArrowheads="1"/>
            </p:cNvSpPr>
            <p:nvPr/>
          </p:nvSpPr>
          <p:spPr bwMode="auto">
            <a:xfrm>
              <a:off x="943" y="1134"/>
              <a:ext cx="89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4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32" name="Rectangle 565"/>
            <p:cNvSpPr>
              <a:spLocks noChangeArrowheads="1"/>
            </p:cNvSpPr>
            <p:nvPr/>
          </p:nvSpPr>
          <p:spPr bwMode="auto">
            <a:xfrm>
              <a:off x="943" y="899"/>
              <a:ext cx="89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5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33" name="Rectangle 566"/>
            <p:cNvSpPr>
              <a:spLocks noChangeArrowheads="1"/>
            </p:cNvSpPr>
            <p:nvPr/>
          </p:nvSpPr>
          <p:spPr bwMode="auto">
            <a:xfrm>
              <a:off x="943" y="664"/>
              <a:ext cx="89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6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34" name="Rectangle 567"/>
            <p:cNvSpPr>
              <a:spLocks noChangeArrowheads="1"/>
            </p:cNvSpPr>
            <p:nvPr/>
          </p:nvSpPr>
          <p:spPr bwMode="auto">
            <a:xfrm>
              <a:off x="577" y="1458"/>
              <a:ext cx="136" cy="1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270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Annual net returns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35" name="Rectangle 568"/>
            <p:cNvSpPr>
              <a:spLocks noChangeArrowheads="1"/>
            </p:cNvSpPr>
            <p:nvPr/>
          </p:nvSpPr>
          <p:spPr bwMode="auto">
            <a:xfrm>
              <a:off x="708" y="1154"/>
              <a:ext cx="136" cy="1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270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relative to </a:t>
              </a:r>
              <a:r>
                <a:rPr kumimoji="0" lang="en-US" altLang="en-US" sz="1400" b="1" i="0" u="none" strike="noStrike" cap="none" normalizeH="0" baseline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BP2</a:t>
              </a: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 over 10 years (%)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36" name="Freeform 569"/>
            <p:cNvSpPr>
              <a:spLocks noEditPoints="1"/>
            </p:cNvSpPr>
            <p:nvPr/>
          </p:nvSpPr>
          <p:spPr bwMode="auto">
            <a:xfrm>
              <a:off x="2782" y="3389"/>
              <a:ext cx="57" cy="56"/>
            </a:xfrm>
            <a:custGeom>
              <a:avLst/>
              <a:gdLst>
                <a:gd name="T0" fmla="*/ 405 w 409"/>
                <a:gd name="T1" fmla="*/ 247 h 417"/>
                <a:gd name="T2" fmla="*/ 391 w 409"/>
                <a:gd name="T3" fmla="*/ 293 h 417"/>
                <a:gd name="T4" fmla="*/ 352 w 409"/>
                <a:gd name="T5" fmla="*/ 352 h 417"/>
                <a:gd name="T6" fmla="*/ 316 w 409"/>
                <a:gd name="T7" fmla="*/ 383 h 417"/>
                <a:gd name="T8" fmla="*/ 249 w 409"/>
                <a:gd name="T9" fmla="*/ 411 h 417"/>
                <a:gd name="T10" fmla="*/ 200 w 409"/>
                <a:gd name="T11" fmla="*/ 416 h 417"/>
                <a:gd name="T12" fmla="*/ 129 w 409"/>
                <a:gd name="T13" fmla="*/ 402 h 417"/>
                <a:gd name="T14" fmla="*/ 87 w 409"/>
                <a:gd name="T15" fmla="*/ 379 h 417"/>
                <a:gd name="T16" fmla="*/ 37 w 409"/>
                <a:gd name="T17" fmla="*/ 327 h 417"/>
                <a:gd name="T18" fmla="*/ 15 w 409"/>
                <a:gd name="T19" fmla="*/ 286 h 417"/>
                <a:gd name="T20" fmla="*/ 1 w 409"/>
                <a:gd name="T21" fmla="*/ 213 h 417"/>
                <a:gd name="T22" fmla="*/ 6 w 409"/>
                <a:gd name="T23" fmla="*/ 163 h 417"/>
                <a:gd name="T24" fmla="*/ 33 w 409"/>
                <a:gd name="T25" fmla="*/ 96 h 417"/>
                <a:gd name="T26" fmla="*/ 63 w 409"/>
                <a:gd name="T27" fmla="*/ 59 h 417"/>
                <a:gd name="T28" fmla="*/ 120 w 409"/>
                <a:gd name="T29" fmla="*/ 19 h 417"/>
                <a:gd name="T30" fmla="*/ 167 w 409"/>
                <a:gd name="T31" fmla="*/ 4 h 417"/>
                <a:gd name="T32" fmla="*/ 242 w 409"/>
                <a:gd name="T33" fmla="*/ 4 h 417"/>
                <a:gd name="T34" fmla="*/ 288 w 409"/>
                <a:gd name="T35" fmla="*/ 19 h 417"/>
                <a:gd name="T36" fmla="*/ 346 w 409"/>
                <a:gd name="T37" fmla="*/ 60 h 417"/>
                <a:gd name="T38" fmla="*/ 376 w 409"/>
                <a:gd name="T39" fmla="*/ 96 h 417"/>
                <a:gd name="T40" fmla="*/ 403 w 409"/>
                <a:gd name="T41" fmla="*/ 163 h 417"/>
                <a:gd name="T42" fmla="*/ 325 w 409"/>
                <a:gd name="T43" fmla="*/ 179 h 417"/>
                <a:gd name="T44" fmla="*/ 320 w 409"/>
                <a:gd name="T45" fmla="*/ 162 h 417"/>
                <a:gd name="T46" fmla="*/ 289 w 409"/>
                <a:gd name="T47" fmla="*/ 115 h 417"/>
                <a:gd name="T48" fmla="*/ 277 w 409"/>
                <a:gd name="T49" fmla="*/ 104 h 417"/>
                <a:gd name="T50" fmla="*/ 226 w 409"/>
                <a:gd name="T51" fmla="*/ 82 h 417"/>
                <a:gd name="T52" fmla="*/ 209 w 409"/>
                <a:gd name="T53" fmla="*/ 80 h 417"/>
                <a:gd name="T54" fmla="*/ 152 w 409"/>
                <a:gd name="T55" fmla="*/ 92 h 417"/>
                <a:gd name="T56" fmla="*/ 139 w 409"/>
                <a:gd name="T57" fmla="*/ 100 h 417"/>
                <a:gd name="T58" fmla="*/ 99 w 409"/>
                <a:gd name="T59" fmla="*/ 140 h 417"/>
                <a:gd name="T60" fmla="*/ 92 w 409"/>
                <a:gd name="T61" fmla="*/ 155 h 417"/>
                <a:gd name="T62" fmla="*/ 80 w 409"/>
                <a:gd name="T63" fmla="*/ 213 h 417"/>
                <a:gd name="T64" fmla="*/ 82 w 409"/>
                <a:gd name="T65" fmla="*/ 231 h 417"/>
                <a:gd name="T66" fmla="*/ 104 w 409"/>
                <a:gd name="T67" fmla="*/ 284 h 417"/>
                <a:gd name="T68" fmla="*/ 114 w 409"/>
                <a:gd name="T69" fmla="*/ 297 h 417"/>
                <a:gd name="T70" fmla="*/ 160 w 409"/>
                <a:gd name="T71" fmla="*/ 329 h 417"/>
                <a:gd name="T72" fmla="*/ 176 w 409"/>
                <a:gd name="T73" fmla="*/ 333 h 417"/>
                <a:gd name="T74" fmla="*/ 233 w 409"/>
                <a:gd name="T75" fmla="*/ 333 h 417"/>
                <a:gd name="T76" fmla="*/ 249 w 409"/>
                <a:gd name="T77" fmla="*/ 328 h 417"/>
                <a:gd name="T78" fmla="*/ 294 w 409"/>
                <a:gd name="T79" fmla="*/ 297 h 417"/>
                <a:gd name="T80" fmla="*/ 305 w 409"/>
                <a:gd name="T81" fmla="*/ 284 h 417"/>
                <a:gd name="T82" fmla="*/ 327 w 409"/>
                <a:gd name="T83" fmla="*/ 231 h 417"/>
                <a:gd name="T84" fmla="*/ 329 w 409"/>
                <a:gd name="T85" fmla="*/ 213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09" h="417">
                  <a:moveTo>
                    <a:pt x="408" y="204"/>
                  </a:moveTo>
                  <a:cubicBezTo>
                    <a:pt x="409" y="207"/>
                    <a:pt x="409" y="210"/>
                    <a:pt x="408" y="213"/>
                  </a:cubicBezTo>
                  <a:lnTo>
                    <a:pt x="405" y="247"/>
                  </a:lnTo>
                  <a:cubicBezTo>
                    <a:pt x="404" y="249"/>
                    <a:pt x="404" y="252"/>
                    <a:pt x="403" y="254"/>
                  </a:cubicBezTo>
                  <a:lnTo>
                    <a:pt x="394" y="286"/>
                  </a:lnTo>
                  <a:cubicBezTo>
                    <a:pt x="393" y="288"/>
                    <a:pt x="392" y="290"/>
                    <a:pt x="391" y="293"/>
                  </a:cubicBezTo>
                  <a:lnTo>
                    <a:pt x="376" y="321"/>
                  </a:lnTo>
                  <a:cubicBezTo>
                    <a:pt x="375" y="323"/>
                    <a:pt x="373" y="325"/>
                    <a:pt x="372" y="327"/>
                  </a:cubicBezTo>
                  <a:lnTo>
                    <a:pt x="352" y="352"/>
                  </a:lnTo>
                  <a:cubicBezTo>
                    <a:pt x="350" y="354"/>
                    <a:pt x="348" y="356"/>
                    <a:pt x="346" y="358"/>
                  </a:cubicBezTo>
                  <a:lnTo>
                    <a:pt x="322" y="378"/>
                  </a:lnTo>
                  <a:cubicBezTo>
                    <a:pt x="320" y="380"/>
                    <a:pt x="318" y="382"/>
                    <a:pt x="316" y="383"/>
                  </a:cubicBezTo>
                  <a:lnTo>
                    <a:pt x="288" y="398"/>
                  </a:lnTo>
                  <a:cubicBezTo>
                    <a:pt x="285" y="400"/>
                    <a:pt x="283" y="401"/>
                    <a:pt x="280" y="402"/>
                  </a:cubicBezTo>
                  <a:lnTo>
                    <a:pt x="249" y="411"/>
                  </a:lnTo>
                  <a:cubicBezTo>
                    <a:pt x="247" y="412"/>
                    <a:pt x="244" y="412"/>
                    <a:pt x="242" y="413"/>
                  </a:cubicBezTo>
                  <a:lnTo>
                    <a:pt x="209" y="416"/>
                  </a:lnTo>
                  <a:cubicBezTo>
                    <a:pt x="206" y="417"/>
                    <a:pt x="203" y="417"/>
                    <a:pt x="200" y="416"/>
                  </a:cubicBezTo>
                  <a:lnTo>
                    <a:pt x="167" y="413"/>
                  </a:lnTo>
                  <a:cubicBezTo>
                    <a:pt x="165" y="412"/>
                    <a:pt x="162" y="412"/>
                    <a:pt x="160" y="411"/>
                  </a:cubicBezTo>
                  <a:lnTo>
                    <a:pt x="129" y="402"/>
                  </a:lnTo>
                  <a:cubicBezTo>
                    <a:pt x="126" y="401"/>
                    <a:pt x="123" y="400"/>
                    <a:pt x="121" y="398"/>
                  </a:cubicBezTo>
                  <a:lnTo>
                    <a:pt x="93" y="383"/>
                  </a:lnTo>
                  <a:cubicBezTo>
                    <a:pt x="91" y="382"/>
                    <a:pt x="89" y="380"/>
                    <a:pt x="87" y="379"/>
                  </a:cubicBezTo>
                  <a:lnTo>
                    <a:pt x="63" y="358"/>
                  </a:lnTo>
                  <a:cubicBezTo>
                    <a:pt x="61" y="356"/>
                    <a:pt x="59" y="355"/>
                    <a:pt x="57" y="352"/>
                  </a:cubicBezTo>
                  <a:lnTo>
                    <a:pt x="37" y="327"/>
                  </a:lnTo>
                  <a:cubicBezTo>
                    <a:pt x="36" y="325"/>
                    <a:pt x="34" y="323"/>
                    <a:pt x="33" y="321"/>
                  </a:cubicBezTo>
                  <a:lnTo>
                    <a:pt x="18" y="293"/>
                  </a:lnTo>
                  <a:cubicBezTo>
                    <a:pt x="17" y="290"/>
                    <a:pt x="16" y="288"/>
                    <a:pt x="15" y="286"/>
                  </a:cubicBezTo>
                  <a:lnTo>
                    <a:pt x="6" y="254"/>
                  </a:lnTo>
                  <a:cubicBezTo>
                    <a:pt x="5" y="252"/>
                    <a:pt x="4" y="249"/>
                    <a:pt x="4" y="247"/>
                  </a:cubicBezTo>
                  <a:lnTo>
                    <a:pt x="1" y="213"/>
                  </a:lnTo>
                  <a:cubicBezTo>
                    <a:pt x="0" y="210"/>
                    <a:pt x="0" y="207"/>
                    <a:pt x="1" y="204"/>
                  </a:cubicBezTo>
                  <a:lnTo>
                    <a:pt x="4" y="170"/>
                  </a:lnTo>
                  <a:cubicBezTo>
                    <a:pt x="4" y="168"/>
                    <a:pt x="5" y="165"/>
                    <a:pt x="6" y="163"/>
                  </a:cubicBezTo>
                  <a:lnTo>
                    <a:pt x="15" y="131"/>
                  </a:lnTo>
                  <a:cubicBezTo>
                    <a:pt x="16" y="129"/>
                    <a:pt x="17" y="127"/>
                    <a:pt x="18" y="124"/>
                  </a:cubicBezTo>
                  <a:lnTo>
                    <a:pt x="33" y="96"/>
                  </a:lnTo>
                  <a:cubicBezTo>
                    <a:pt x="34" y="93"/>
                    <a:pt x="36" y="91"/>
                    <a:pt x="37" y="89"/>
                  </a:cubicBezTo>
                  <a:lnTo>
                    <a:pt x="57" y="65"/>
                  </a:lnTo>
                  <a:cubicBezTo>
                    <a:pt x="59" y="63"/>
                    <a:pt x="61" y="61"/>
                    <a:pt x="63" y="59"/>
                  </a:cubicBezTo>
                  <a:lnTo>
                    <a:pt x="87" y="39"/>
                  </a:lnTo>
                  <a:cubicBezTo>
                    <a:pt x="89" y="37"/>
                    <a:pt x="91" y="36"/>
                    <a:pt x="93" y="35"/>
                  </a:cubicBezTo>
                  <a:lnTo>
                    <a:pt x="120" y="19"/>
                  </a:lnTo>
                  <a:cubicBezTo>
                    <a:pt x="123" y="17"/>
                    <a:pt x="126" y="16"/>
                    <a:pt x="129" y="15"/>
                  </a:cubicBezTo>
                  <a:lnTo>
                    <a:pt x="160" y="6"/>
                  </a:lnTo>
                  <a:cubicBezTo>
                    <a:pt x="162" y="5"/>
                    <a:pt x="165" y="4"/>
                    <a:pt x="167" y="4"/>
                  </a:cubicBezTo>
                  <a:lnTo>
                    <a:pt x="200" y="1"/>
                  </a:lnTo>
                  <a:cubicBezTo>
                    <a:pt x="203" y="0"/>
                    <a:pt x="206" y="0"/>
                    <a:pt x="209" y="1"/>
                  </a:cubicBezTo>
                  <a:lnTo>
                    <a:pt x="242" y="4"/>
                  </a:lnTo>
                  <a:cubicBezTo>
                    <a:pt x="244" y="4"/>
                    <a:pt x="247" y="5"/>
                    <a:pt x="249" y="6"/>
                  </a:cubicBezTo>
                  <a:lnTo>
                    <a:pt x="280" y="15"/>
                  </a:lnTo>
                  <a:cubicBezTo>
                    <a:pt x="283" y="16"/>
                    <a:pt x="286" y="17"/>
                    <a:pt x="288" y="19"/>
                  </a:cubicBezTo>
                  <a:lnTo>
                    <a:pt x="316" y="35"/>
                  </a:lnTo>
                  <a:cubicBezTo>
                    <a:pt x="318" y="36"/>
                    <a:pt x="321" y="37"/>
                    <a:pt x="322" y="39"/>
                  </a:cubicBezTo>
                  <a:lnTo>
                    <a:pt x="346" y="60"/>
                  </a:lnTo>
                  <a:cubicBezTo>
                    <a:pt x="348" y="61"/>
                    <a:pt x="350" y="63"/>
                    <a:pt x="351" y="65"/>
                  </a:cubicBezTo>
                  <a:lnTo>
                    <a:pt x="371" y="89"/>
                  </a:lnTo>
                  <a:cubicBezTo>
                    <a:pt x="373" y="91"/>
                    <a:pt x="375" y="93"/>
                    <a:pt x="376" y="96"/>
                  </a:cubicBezTo>
                  <a:lnTo>
                    <a:pt x="391" y="124"/>
                  </a:lnTo>
                  <a:cubicBezTo>
                    <a:pt x="392" y="127"/>
                    <a:pt x="393" y="129"/>
                    <a:pt x="394" y="131"/>
                  </a:cubicBezTo>
                  <a:lnTo>
                    <a:pt x="403" y="163"/>
                  </a:lnTo>
                  <a:cubicBezTo>
                    <a:pt x="404" y="165"/>
                    <a:pt x="404" y="168"/>
                    <a:pt x="405" y="170"/>
                  </a:cubicBezTo>
                  <a:lnTo>
                    <a:pt x="408" y="204"/>
                  </a:lnTo>
                  <a:close/>
                  <a:moveTo>
                    <a:pt x="325" y="179"/>
                  </a:moveTo>
                  <a:lnTo>
                    <a:pt x="327" y="186"/>
                  </a:lnTo>
                  <a:lnTo>
                    <a:pt x="317" y="155"/>
                  </a:lnTo>
                  <a:lnTo>
                    <a:pt x="320" y="162"/>
                  </a:lnTo>
                  <a:lnTo>
                    <a:pt x="305" y="133"/>
                  </a:lnTo>
                  <a:lnTo>
                    <a:pt x="309" y="140"/>
                  </a:lnTo>
                  <a:lnTo>
                    <a:pt x="289" y="115"/>
                  </a:lnTo>
                  <a:lnTo>
                    <a:pt x="294" y="120"/>
                  </a:lnTo>
                  <a:lnTo>
                    <a:pt x="270" y="100"/>
                  </a:lnTo>
                  <a:lnTo>
                    <a:pt x="277" y="104"/>
                  </a:lnTo>
                  <a:lnTo>
                    <a:pt x="249" y="88"/>
                  </a:lnTo>
                  <a:lnTo>
                    <a:pt x="257" y="92"/>
                  </a:lnTo>
                  <a:lnTo>
                    <a:pt x="226" y="82"/>
                  </a:lnTo>
                  <a:lnTo>
                    <a:pt x="233" y="84"/>
                  </a:lnTo>
                  <a:lnTo>
                    <a:pt x="200" y="80"/>
                  </a:lnTo>
                  <a:lnTo>
                    <a:pt x="209" y="80"/>
                  </a:lnTo>
                  <a:lnTo>
                    <a:pt x="176" y="84"/>
                  </a:lnTo>
                  <a:lnTo>
                    <a:pt x="183" y="82"/>
                  </a:lnTo>
                  <a:lnTo>
                    <a:pt x="152" y="92"/>
                  </a:lnTo>
                  <a:lnTo>
                    <a:pt x="161" y="88"/>
                  </a:lnTo>
                  <a:lnTo>
                    <a:pt x="133" y="104"/>
                  </a:lnTo>
                  <a:lnTo>
                    <a:pt x="139" y="100"/>
                  </a:lnTo>
                  <a:lnTo>
                    <a:pt x="114" y="121"/>
                  </a:lnTo>
                  <a:lnTo>
                    <a:pt x="119" y="115"/>
                  </a:lnTo>
                  <a:lnTo>
                    <a:pt x="99" y="140"/>
                  </a:lnTo>
                  <a:lnTo>
                    <a:pt x="104" y="133"/>
                  </a:lnTo>
                  <a:lnTo>
                    <a:pt x="89" y="162"/>
                  </a:lnTo>
                  <a:lnTo>
                    <a:pt x="92" y="155"/>
                  </a:lnTo>
                  <a:lnTo>
                    <a:pt x="82" y="186"/>
                  </a:lnTo>
                  <a:lnTo>
                    <a:pt x="84" y="179"/>
                  </a:lnTo>
                  <a:lnTo>
                    <a:pt x="80" y="213"/>
                  </a:lnTo>
                  <a:lnTo>
                    <a:pt x="80" y="204"/>
                  </a:lnTo>
                  <a:lnTo>
                    <a:pt x="84" y="238"/>
                  </a:lnTo>
                  <a:lnTo>
                    <a:pt x="82" y="231"/>
                  </a:lnTo>
                  <a:lnTo>
                    <a:pt x="92" y="262"/>
                  </a:lnTo>
                  <a:lnTo>
                    <a:pt x="89" y="255"/>
                  </a:lnTo>
                  <a:lnTo>
                    <a:pt x="104" y="284"/>
                  </a:lnTo>
                  <a:lnTo>
                    <a:pt x="100" y="277"/>
                  </a:lnTo>
                  <a:lnTo>
                    <a:pt x="120" y="302"/>
                  </a:lnTo>
                  <a:lnTo>
                    <a:pt x="114" y="297"/>
                  </a:lnTo>
                  <a:lnTo>
                    <a:pt x="139" y="317"/>
                  </a:lnTo>
                  <a:lnTo>
                    <a:pt x="133" y="313"/>
                  </a:lnTo>
                  <a:lnTo>
                    <a:pt x="160" y="329"/>
                  </a:lnTo>
                  <a:lnTo>
                    <a:pt x="152" y="325"/>
                  </a:lnTo>
                  <a:lnTo>
                    <a:pt x="183" y="335"/>
                  </a:lnTo>
                  <a:lnTo>
                    <a:pt x="176" y="333"/>
                  </a:lnTo>
                  <a:lnTo>
                    <a:pt x="209" y="337"/>
                  </a:lnTo>
                  <a:lnTo>
                    <a:pt x="200" y="337"/>
                  </a:lnTo>
                  <a:lnTo>
                    <a:pt x="233" y="333"/>
                  </a:lnTo>
                  <a:lnTo>
                    <a:pt x="226" y="335"/>
                  </a:lnTo>
                  <a:lnTo>
                    <a:pt x="257" y="325"/>
                  </a:lnTo>
                  <a:lnTo>
                    <a:pt x="249" y="328"/>
                  </a:lnTo>
                  <a:lnTo>
                    <a:pt x="277" y="313"/>
                  </a:lnTo>
                  <a:lnTo>
                    <a:pt x="270" y="318"/>
                  </a:lnTo>
                  <a:lnTo>
                    <a:pt x="294" y="297"/>
                  </a:lnTo>
                  <a:lnTo>
                    <a:pt x="289" y="302"/>
                  </a:lnTo>
                  <a:lnTo>
                    <a:pt x="309" y="277"/>
                  </a:lnTo>
                  <a:lnTo>
                    <a:pt x="305" y="284"/>
                  </a:lnTo>
                  <a:lnTo>
                    <a:pt x="320" y="255"/>
                  </a:lnTo>
                  <a:lnTo>
                    <a:pt x="317" y="262"/>
                  </a:lnTo>
                  <a:lnTo>
                    <a:pt x="327" y="231"/>
                  </a:lnTo>
                  <a:lnTo>
                    <a:pt x="325" y="238"/>
                  </a:lnTo>
                  <a:lnTo>
                    <a:pt x="329" y="204"/>
                  </a:lnTo>
                  <a:lnTo>
                    <a:pt x="329" y="213"/>
                  </a:lnTo>
                  <a:lnTo>
                    <a:pt x="325" y="179"/>
                  </a:lnTo>
                  <a:close/>
                </a:path>
              </a:pathLst>
            </a:custGeom>
            <a:solidFill>
              <a:srgbClr val="8956A3"/>
            </a:solidFill>
            <a:ln w="1588" cap="flat">
              <a:solidFill>
                <a:srgbClr val="8956A3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37" name="Rectangle 570"/>
            <p:cNvSpPr>
              <a:spLocks noChangeArrowheads="1"/>
            </p:cNvSpPr>
            <p:nvPr/>
          </p:nvSpPr>
          <p:spPr bwMode="auto">
            <a:xfrm>
              <a:off x="2854" y="3368"/>
              <a:ext cx="295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Retail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38" name="Freeform 571"/>
            <p:cNvSpPr>
              <a:spLocks noEditPoints="1"/>
            </p:cNvSpPr>
            <p:nvPr/>
          </p:nvSpPr>
          <p:spPr bwMode="auto">
            <a:xfrm>
              <a:off x="3203" y="3389"/>
              <a:ext cx="57" cy="56"/>
            </a:xfrm>
            <a:custGeom>
              <a:avLst/>
              <a:gdLst>
                <a:gd name="T0" fmla="*/ 413 w 417"/>
                <a:gd name="T1" fmla="*/ 247 h 417"/>
                <a:gd name="T2" fmla="*/ 399 w 417"/>
                <a:gd name="T3" fmla="*/ 293 h 417"/>
                <a:gd name="T4" fmla="*/ 358 w 417"/>
                <a:gd name="T5" fmla="*/ 353 h 417"/>
                <a:gd name="T6" fmla="*/ 322 w 417"/>
                <a:gd name="T7" fmla="*/ 383 h 417"/>
                <a:gd name="T8" fmla="*/ 254 w 417"/>
                <a:gd name="T9" fmla="*/ 411 h 417"/>
                <a:gd name="T10" fmla="*/ 204 w 417"/>
                <a:gd name="T11" fmla="*/ 416 h 417"/>
                <a:gd name="T12" fmla="*/ 131 w 417"/>
                <a:gd name="T13" fmla="*/ 402 h 417"/>
                <a:gd name="T14" fmla="*/ 89 w 417"/>
                <a:gd name="T15" fmla="*/ 379 h 417"/>
                <a:gd name="T16" fmla="*/ 39 w 417"/>
                <a:gd name="T17" fmla="*/ 328 h 417"/>
                <a:gd name="T18" fmla="*/ 15 w 417"/>
                <a:gd name="T19" fmla="*/ 286 h 417"/>
                <a:gd name="T20" fmla="*/ 1 w 417"/>
                <a:gd name="T21" fmla="*/ 213 h 417"/>
                <a:gd name="T22" fmla="*/ 6 w 417"/>
                <a:gd name="T23" fmla="*/ 163 h 417"/>
                <a:gd name="T24" fmla="*/ 35 w 417"/>
                <a:gd name="T25" fmla="*/ 95 h 417"/>
                <a:gd name="T26" fmla="*/ 64 w 417"/>
                <a:gd name="T27" fmla="*/ 59 h 417"/>
                <a:gd name="T28" fmla="*/ 123 w 417"/>
                <a:gd name="T29" fmla="*/ 19 h 417"/>
                <a:gd name="T30" fmla="*/ 170 w 417"/>
                <a:gd name="T31" fmla="*/ 4 h 417"/>
                <a:gd name="T32" fmla="*/ 247 w 417"/>
                <a:gd name="T33" fmla="*/ 4 h 417"/>
                <a:gd name="T34" fmla="*/ 294 w 417"/>
                <a:gd name="T35" fmla="*/ 19 h 417"/>
                <a:gd name="T36" fmla="*/ 353 w 417"/>
                <a:gd name="T37" fmla="*/ 59 h 417"/>
                <a:gd name="T38" fmla="*/ 383 w 417"/>
                <a:gd name="T39" fmla="*/ 95 h 417"/>
                <a:gd name="T40" fmla="*/ 411 w 417"/>
                <a:gd name="T41" fmla="*/ 163 h 417"/>
                <a:gd name="T42" fmla="*/ 333 w 417"/>
                <a:gd name="T43" fmla="*/ 179 h 417"/>
                <a:gd name="T44" fmla="*/ 328 w 417"/>
                <a:gd name="T45" fmla="*/ 162 h 417"/>
                <a:gd name="T46" fmla="*/ 297 w 417"/>
                <a:gd name="T47" fmla="*/ 116 h 417"/>
                <a:gd name="T48" fmla="*/ 283 w 417"/>
                <a:gd name="T49" fmla="*/ 104 h 417"/>
                <a:gd name="T50" fmla="*/ 231 w 417"/>
                <a:gd name="T51" fmla="*/ 82 h 417"/>
                <a:gd name="T52" fmla="*/ 213 w 417"/>
                <a:gd name="T53" fmla="*/ 80 h 417"/>
                <a:gd name="T54" fmla="*/ 155 w 417"/>
                <a:gd name="T55" fmla="*/ 92 h 417"/>
                <a:gd name="T56" fmla="*/ 140 w 417"/>
                <a:gd name="T57" fmla="*/ 100 h 417"/>
                <a:gd name="T58" fmla="*/ 100 w 417"/>
                <a:gd name="T59" fmla="*/ 140 h 417"/>
                <a:gd name="T60" fmla="*/ 92 w 417"/>
                <a:gd name="T61" fmla="*/ 155 h 417"/>
                <a:gd name="T62" fmla="*/ 80 w 417"/>
                <a:gd name="T63" fmla="*/ 213 h 417"/>
                <a:gd name="T64" fmla="*/ 82 w 417"/>
                <a:gd name="T65" fmla="*/ 231 h 417"/>
                <a:gd name="T66" fmla="*/ 104 w 417"/>
                <a:gd name="T67" fmla="*/ 283 h 417"/>
                <a:gd name="T68" fmla="*/ 116 w 417"/>
                <a:gd name="T69" fmla="*/ 297 h 417"/>
                <a:gd name="T70" fmla="*/ 162 w 417"/>
                <a:gd name="T71" fmla="*/ 328 h 417"/>
                <a:gd name="T72" fmla="*/ 179 w 417"/>
                <a:gd name="T73" fmla="*/ 333 h 417"/>
                <a:gd name="T74" fmla="*/ 238 w 417"/>
                <a:gd name="T75" fmla="*/ 333 h 417"/>
                <a:gd name="T76" fmla="*/ 255 w 417"/>
                <a:gd name="T77" fmla="*/ 328 h 417"/>
                <a:gd name="T78" fmla="*/ 302 w 417"/>
                <a:gd name="T79" fmla="*/ 297 h 417"/>
                <a:gd name="T80" fmla="*/ 313 w 417"/>
                <a:gd name="T81" fmla="*/ 283 h 417"/>
                <a:gd name="T82" fmla="*/ 335 w 417"/>
                <a:gd name="T83" fmla="*/ 231 h 417"/>
                <a:gd name="T84" fmla="*/ 337 w 417"/>
                <a:gd name="T85" fmla="*/ 213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17" h="417">
                  <a:moveTo>
                    <a:pt x="416" y="204"/>
                  </a:moveTo>
                  <a:cubicBezTo>
                    <a:pt x="417" y="207"/>
                    <a:pt x="417" y="210"/>
                    <a:pt x="416" y="213"/>
                  </a:cubicBezTo>
                  <a:lnTo>
                    <a:pt x="413" y="247"/>
                  </a:lnTo>
                  <a:cubicBezTo>
                    <a:pt x="412" y="249"/>
                    <a:pt x="412" y="252"/>
                    <a:pt x="411" y="254"/>
                  </a:cubicBezTo>
                  <a:lnTo>
                    <a:pt x="402" y="286"/>
                  </a:lnTo>
                  <a:cubicBezTo>
                    <a:pt x="401" y="288"/>
                    <a:pt x="400" y="291"/>
                    <a:pt x="399" y="293"/>
                  </a:cubicBezTo>
                  <a:lnTo>
                    <a:pt x="383" y="322"/>
                  </a:lnTo>
                  <a:cubicBezTo>
                    <a:pt x="382" y="324"/>
                    <a:pt x="380" y="326"/>
                    <a:pt x="379" y="328"/>
                  </a:cubicBezTo>
                  <a:lnTo>
                    <a:pt x="358" y="353"/>
                  </a:lnTo>
                  <a:cubicBezTo>
                    <a:pt x="357" y="355"/>
                    <a:pt x="355" y="357"/>
                    <a:pt x="353" y="358"/>
                  </a:cubicBezTo>
                  <a:lnTo>
                    <a:pt x="328" y="379"/>
                  </a:lnTo>
                  <a:cubicBezTo>
                    <a:pt x="326" y="380"/>
                    <a:pt x="324" y="382"/>
                    <a:pt x="322" y="383"/>
                  </a:cubicBezTo>
                  <a:lnTo>
                    <a:pt x="293" y="399"/>
                  </a:lnTo>
                  <a:cubicBezTo>
                    <a:pt x="291" y="400"/>
                    <a:pt x="288" y="401"/>
                    <a:pt x="286" y="402"/>
                  </a:cubicBezTo>
                  <a:lnTo>
                    <a:pt x="254" y="411"/>
                  </a:lnTo>
                  <a:cubicBezTo>
                    <a:pt x="252" y="412"/>
                    <a:pt x="249" y="412"/>
                    <a:pt x="247" y="413"/>
                  </a:cubicBezTo>
                  <a:lnTo>
                    <a:pt x="213" y="416"/>
                  </a:lnTo>
                  <a:cubicBezTo>
                    <a:pt x="210" y="417"/>
                    <a:pt x="207" y="417"/>
                    <a:pt x="204" y="416"/>
                  </a:cubicBezTo>
                  <a:lnTo>
                    <a:pt x="170" y="413"/>
                  </a:lnTo>
                  <a:cubicBezTo>
                    <a:pt x="168" y="412"/>
                    <a:pt x="165" y="412"/>
                    <a:pt x="163" y="411"/>
                  </a:cubicBezTo>
                  <a:lnTo>
                    <a:pt x="131" y="402"/>
                  </a:lnTo>
                  <a:cubicBezTo>
                    <a:pt x="129" y="401"/>
                    <a:pt x="126" y="400"/>
                    <a:pt x="124" y="399"/>
                  </a:cubicBezTo>
                  <a:lnTo>
                    <a:pt x="95" y="383"/>
                  </a:lnTo>
                  <a:cubicBezTo>
                    <a:pt x="93" y="382"/>
                    <a:pt x="91" y="380"/>
                    <a:pt x="89" y="379"/>
                  </a:cubicBezTo>
                  <a:lnTo>
                    <a:pt x="64" y="358"/>
                  </a:lnTo>
                  <a:cubicBezTo>
                    <a:pt x="62" y="357"/>
                    <a:pt x="61" y="355"/>
                    <a:pt x="59" y="353"/>
                  </a:cubicBezTo>
                  <a:lnTo>
                    <a:pt x="39" y="328"/>
                  </a:lnTo>
                  <a:cubicBezTo>
                    <a:pt x="37" y="326"/>
                    <a:pt x="36" y="324"/>
                    <a:pt x="35" y="322"/>
                  </a:cubicBezTo>
                  <a:lnTo>
                    <a:pt x="19" y="294"/>
                  </a:lnTo>
                  <a:cubicBezTo>
                    <a:pt x="17" y="291"/>
                    <a:pt x="16" y="288"/>
                    <a:pt x="15" y="286"/>
                  </a:cubicBezTo>
                  <a:lnTo>
                    <a:pt x="6" y="254"/>
                  </a:lnTo>
                  <a:cubicBezTo>
                    <a:pt x="5" y="252"/>
                    <a:pt x="4" y="249"/>
                    <a:pt x="4" y="247"/>
                  </a:cubicBezTo>
                  <a:lnTo>
                    <a:pt x="1" y="213"/>
                  </a:lnTo>
                  <a:cubicBezTo>
                    <a:pt x="0" y="210"/>
                    <a:pt x="0" y="207"/>
                    <a:pt x="1" y="204"/>
                  </a:cubicBezTo>
                  <a:lnTo>
                    <a:pt x="4" y="170"/>
                  </a:lnTo>
                  <a:cubicBezTo>
                    <a:pt x="4" y="168"/>
                    <a:pt x="5" y="165"/>
                    <a:pt x="6" y="163"/>
                  </a:cubicBezTo>
                  <a:lnTo>
                    <a:pt x="15" y="131"/>
                  </a:lnTo>
                  <a:cubicBezTo>
                    <a:pt x="16" y="129"/>
                    <a:pt x="17" y="126"/>
                    <a:pt x="19" y="123"/>
                  </a:cubicBezTo>
                  <a:lnTo>
                    <a:pt x="35" y="95"/>
                  </a:lnTo>
                  <a:cubicBezTo>
                    <a:pt x="36" y="93"/>
                    <a:pt x="37" y="91"/>
                    <a:pt x="39" y="89"/>
                  </a:cubicBezTo>
                  <a:lnTo>
                    <a:pt x="59" y="64"/>
                  </a:lnTo>
                  <a:cubicBezTo>
                    <a:pt x="61" y="62"/>
                    <a:pt x="62" y="61"/>
                    <a:pt x="64" y="59"/>
                  </a:cubicBezTo>
                  <a:lnTo>
                    <a:pt x="89" y="39"/>
                  </a:lnTo>
                  <a:cubicBezTo>
                    <a:pt x="91" y="37"/>
                    <a:pt x="93" y="36"/>
                    <a:pt x="95" y="35"/>
                  </a:cubicBezTo>
                  <a:lnTo>
                    <a:pt x="123" y="19"/>
                  </a:lnTo>
                  <a:cubicBezTo>
                    <a:pt x="126" y="17"/>
                    <a:pt x="129" y="16"/>
                    <a:pt x="131" y="15"/>
                  </a:cubicBezTo>
                  <a:lnTo>
                    <a:pt x="163" y="6"/>
                  </a:lnTo>
                  <a:cubicBezTo>
                    <a:pt x="165" y="5"/>
                    <a:pt x="168" y="4"/>
                    <a:pt x="170" y="4"/>
                  </a:cubicBezTo>
                  <a:lnTo>
                    <a:pt x="204" y="1"/>
                  </a:lnTo>
                  <a:cubicBezTo>
                    <a:pt x="207" y="0"/>
                    <a:pt x="210" y="0"/>
                    <a:pt x="213" y="1"/>
                  </a:cubicBezTo>
                  <a:lnTo>
                    <a:pt x="247" y="4"/>
                  </a:lnTo>
                  <a:cubicBezTo>
                    <a:pt x="249" y="4"/>
                    <a:pt x="252" y="5"/>
                    <a:pt x="254" y="6"/>
                  </a:cubicBezTo>
                  <a:lnTo>
                    <a:pt x="286" y="15"/>
                  </a:lnTo>
                  <a:cubicBezTo>
                    <a:pt x="288" y="16"/>
                    <a:pt x="291" y="17"/>
                    <a:pt x="294" y="19"/>
                  </a:cubicBezTo>
                  <a:lnTo>
                    <a:pt x="322" y="35"/>
                  </a:lnTo>
                  <a:cubicBezTo>
                    <a:pt x="324" y="36"/>
                    <a:pt x="326" y="37"/>
                    <a:pt x="328" y="39"/>
                  </a:cubicBezTo>
                  <a:lnTo>
                    <a:pt x="353" y="59"/>
                  </a:lnTo>
                  <a:cubicBezTo>
                    <a:pt x="355" y="61"/>
                    <a:pt x="357" y="62"/>
                    <a:pt x="358" y="64"/>
                  </a:cubicBezTo>
                  <a:lnTo>
                    <a:pt x="379" y="89"/>
                  </a:lnTo>
                  <a:cubicBezTo>
                    <a:pt x="380" y="91"/>
                    <a:pt x="382" y="93"/>
                    <a:pt x="383" y="95"/>
                  </a:cubicBezTo>
                  <a:lnTo>
                    <a:pt x="399" y="124"/>
                  </a:lnTo>
                  <a:cubicBezTo>
                    <a:pt x="400" y="126"/>
                    <a:pt x="401" y="129"/>
                    <a:pt x="402" y="131"/>
                  </a:cubicBezTo>
                  <a:lnTo>
                    <a:pt x="411" y="163"/>
                  </a:lnTo>
                  <a:cubicBezTo>
                    <a:pt x="412" y="165"/>
                    <a:pt x="412" y="168"/>
                    <a:pt x="413" y="170"/>
                  </a:cubicBezTo>
                  <a:lnTo>
                    <a:pt x="416" y="204"/>
                  </a:lnTo>
                  <a:close/>
                  <a:moveTo>
                    <a:pt x="333" y="179"/>
                  </a:moveTo>
                  <a:lnTo>
                    <a:pt x="335" y="186"/>
                  </a:lnTo>
                  <a:lnTo>
                    <a:pt x="325" y="155"/>
                  </a:lnTo>
                  <a:lnTo>
                    <a:pt x="328" y="162"/>
                  </a:lnTo>
                  <a:lnTo>
                    <a:pt x="313" y="134"/>
                  </a:lnTo>
                  <a:lnTo>
                    <a:pt x="317" y="140"/>
                  </a:lnTo>
                  <a:lnTo>
                    <a:pt x="297" y="116"/>
                  </a:lnTo>
                  <a:lnTo>
                    <a:pt x="302" y="121"/>
                  </a:lnTo>
                  <a:lnTo>
                    <a:pt x="277" y="100"/>
                  </a:lnTo>
                  <a:lnTo>
                    <a:pt x="283" y="104"/>
                  </a:lnTo>
                  <a:lnTo>
                    <a:pt x="254" y="88"/>
                  </a:lnTo>
                  <a:lnTo>
                    <a:pt x="262" y="92"/>
                  </a:lnTo>
                  <a:lnTo>
                    <a:pt x="231" y="82"/>
                  </a:lnTo>
                  <a:lnTo>
                    <a:pt x="238" y="84"/>
                  </a:lnTo>
                  <a:lnTo>
                    <a:pt x="204" y="80"/>
                  </a:lnTo>
                  <a:lnTo>
                    <a:pt x="213" y="80"/>
                  </a:lnTo>
                  <a:lnTo>
                    <a:pt x="179" y="84"/>
                  </a:lnTo>
                  <a:lnTo>
                    <a:pt x="186" y="82"/>
                  </a:lnTo>
                  <a:lnTo>
                    <a:pt x="155" y="92"/>
                  </a:lnTo>
                  <a:lnTo>
                    <a:pt x="163" y="88"/>
                  </a:lnTo>
                  <a:lnTo>
                    <a:pt x="134" y="104"/>
                  </a:lnTo>
                  <a:lnTo>
                    <a:pt x="140" y="100"/>
                  </a:lnTo>
                  <a:lnTo>
                    <a:pt x="116" y="121"/>
                  </a:lnTo>
                  <a:lnTo>
                    <a:pt x="121" y="116"/>
                  </a:lnTo>
                  <a:lnTo>
                    <a:pt x="100" y="140"/>
                  </a:lnTo>
                  <a:lnTo>
                    <a:pt x="104" y="134"/>
                  </a:lnTo>
                  <a:lnTo>
                    <a:pt x="88" y="163"/>
                  </a:lnTo>
                  <a:lnTo>
                    <a:pt x="92" y="155"/>
                  </a:lnTo>
                  <a:lnTo>
                    <a:pt x="82" y="186"/>
                  </a:lnTo>
                  <a:lnTo>
                    <a:pt x="84" y="179"/>
                  </a:lnTo>
                  <a:lnTo>
                    <a:pt x="80" y="213"/>
                  </a:lnTo>
                  <a:lnTo>
                    <a:pt x="80" y="204"/>
                  </a:lnTo>
                  <a:lnTo>
                    <a:pt x="84" y="238"/>
                  </a:lnTo>
                  <a:lnTo>
                    <a:pt x="82" y="231"/>
                  </a:lnTo>
                  <a:lnTo>
                    <a:pt x="92" y="262"/>
                  </a:lnTo>
                  <a:lnTo>
                    <a:pt x="88" y="254"/>
                  </a:lnTo>
                  <a:lnTo>
                    <a:pt x="104" y="283"/>
                  </a:lnTo>
                  <a:lnTo>
                    <a:pt x="100" y="277"/>
                  </a:lnTo>
                  <a:lnTo>
                    <a:pt x="121" y="302"/>
                  </a:lnTo>
                  <a:lnTo>
                    <a:pt x="116" y="297"/>
                  </a:lnTo>
                  <a:lnTo>
                    <a:pt x="140" y="317"/>
                  </a:lnTo>
                  <a:lnTo>
                    <a:pt x="134" y="313"/>
                  </a:lnTo>
                  <a:lnTo>
                    <a:pt x="162" y="328"/>
                  </a:lnTo>
                  <a:lnTo>
                    <a:pt x="155" y="325"/>
                  </a:lnTo>
                  <a:lnTo>
                    <a:pt x="186" y="335"/>
                  </a:lnTo>
                  <a:lnTo>
                    <a:pt x="179" y="333"/>
                  </a:lnTo>
                  <a:lnTo>
                    <a:pt x="213" y="337"/>
                  </a:lnTo>
                  <a:lnTo>
                    <a:pt x="204" y="337"/>
                  </a:lnTo>
                  <a:lnTo>
                    <a:pt x="238" y="333"/>
                  </a:lnTo>
                  <a:lnTo>
                    <a:pt x="231" y="335"/>
                  </a:lnTo>
                  <a:lnTo>
                    <a:pt x="262" y="325"/>
                  </a:lnTo>
                  <a:lnTo>
                    <a:pt x="255" y="328"/>
                  </a:lnTo>
                  <a:lnTo>
                    <a:pt x="283" y="313"/>
                  </a:lnTo>
                  <a:lnTo>
                    <a:pt x="277" y="317"/>
                  </a:lnTo>
                  <a:lnTo>
                    <a:pt x="302" y="297"/>
                  </a:lnTo>
                  <a:lnTo>
                    <a:pt x="297" y="302"/>
                  </a:lnTo>
                  <a:lnTo>
                    <a:pt x="317" y="277"/>
                  </a:lnTo>
                  <a:lnTo>
                    <a:pt x="313" y="283"/>
                  </a:lnTo>
                  <a:lnTo>
                    <a:pt x="328" y="255"/>
                  </a:lnTo>
                  <a:lnTo>
                    <a:pt x="325" y="262"/>
                  </a:lnTo>
                  <a:lnTo>
                    <a:pt x="335" y="231"/>
                  </a:lnTo>
                  <a:lnTo>
                    <a:pt x="333" y="238"/>
                  </a:lnTo>
                  <a:lnTo>
                    <a:pt x="337" y="204"/>
                  </a:lnTo>
                  <a:lnTo>
                    <a:pt x="337" y="213"/>
                  </a:lnTo>
                  <a:lnTo>
                    <a:pt x="333" y="179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39" name="Rectangle 572"/>
            <p:cNvSpPr>
              <a:spLocks noChangeArrowheads="1"/>
            </p:cNvSpPr>
            <p:nvPr/>
          </p:nvSpPr>
          <p:spPr bwMode="auto">
            <a:xfrm>
              <a:off x="3275" y="3368"/>
              <a:ext cx="393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Industry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40" name="Freeform 573"/>
            <p:cNvSpPr>
              <a:spLocks noEditPoints="1"/>
            </p:cNvSpPr>
            <p:nvPr/>
          </p:nvSpPr>
          <p:spPr bwMode="auto">
            <a:xfrm>
              <a:off x="3721" y="3389"/>
              <a:ext cx="57" cy="56"/>
            </a:xfrm>
            <a:custGeom>
              <a:avLst/>
              <a:gdLst>
                <a:gd name="T0" fmla="*/ 413 w 417"/>
                <a:gd name="T1" fmla="*/ 247 h 417"/>
                <a:gd name="T2" fmla="*/ 399 w 417"/>
                <a:gd name="T3" fmla="*/ 293 h 417"/>
                <a:gd name="T4" fmla="*/ 358 w 417"/>
                <a:gd name="T5" fmla="*/ 353 h 417"/>
                <a:gd name="T6" fmla="*/ 322 w 417"/>
                <a:gd name="T7" fmla="*/ 383 h 417"/>
                <a:gd name="T8" fmla="*/ 254 w 417"/>
                <a:gd name="T9" fmla="*/ 411 h 417"/>
                <a:gd name="T10" fmla="*/ 204 w 417"/>
                <a:gd name="T11" fmla="*/ 416 h 417"/>
                <a:gd name="T12" fmla="*/ 131 w 417"/>
                <a:gd name="T13" fmla="*/ 402 h 417"/>
                <a:gd name="T14" fmla="*/ 89 w 417"/>
                <a:gd name="T15" fmla="*/ 379 h 417"/>
                <a:gd name="T16" fmla="*/ 39 w 417"/>
                <a:gd name="T17" fmla="*/ 328 h 417"/>
                <a:gd name="T18" fmla="*/ 15 w 417"/>
                <a:gd name="T19" fmla="*/ 286 h 417"/>
                <a:gd name="T20" fmla="*/ 1 w 417"/>
                <a:gd name="T21" fmla="*/ 213 h 417"/>
                <a:gd name="T22" fmla="*/ 6 w 417"/>
                <a:gd name="T23" fmla="*/ 163 h 417"/>
                <a:gd name="T24" fmla="*/ 35 w 417"/>
                <a:gd name="T25" fmla="*/ 95 h 417"/>
                <a:gd name="T26" fmla="*/ 64 w 417"/>
                <a:gd name="T27" fmla="*/ 59 h 417"/>
                <a:gd name="T28" fmla="*/ 123 w 417"/>
                <a:gd name="T29" fmla="*/ 19 h 417"/>
                <a:gd name="T30" fmla="*/ 170 w 417"/>
                <a:gd name="T31" fmla="*/ 4 h 417"/>
                <a:gd name="T32" fmla="*/ 247 w 417"/>
                <a:gd name="T33" fmla="*/ 4 h 417"/>
                <a:gd name="T34" fmla="*/ 294 w 417"/>
                <a:gd name="T35" fmla="*/ 19 h 417"/>
                <a:gd name="T36" fmla="*/ 353 w 417"/>
                <a:gd name="T37" fmla="*/ 59 h 417"/>
                <a:gd name="T38" fmla="*/ 383 w 417"/>
                <a:gd name="T39" fmla="*/ 95 h 417"/>
                <a:gd name="T40" fmla="*/ 411 w 417"/>
                <a:gd name="T41" fmla="*/ 163 h 417"/>
                <a:gd name="T42" fmla="*/ 333 w 417"/>
                <a:gd name="T43" fmla="*/ 179 h 417"/>
                <a:gd name="T44" fmla="*/ 328 w 417"/>
                <a:gd name="T45" fmla="*/ 162 h 417"/>
                <a:gd name="T46" fmla="*/ 297 w 417"/>
                <a:gd name="T47" fmla="*/ 116 h 417"/>
                <a:gd name="T48" fmla="*/ 283 w 417"/>
                <a:gd name="T49" fmla="*/ 104 h 417"/>
                <a:gd name="T50" fmla="*/ 231 w 417"/>
                <a:gd name="T51" fmla="*/ 82 h 417"/>
                <a:gd name="T52" fmla="*/ 213 w 417"/>
                <a:gd name="T53" fmla="*/ 80 h 417"/>
                <a:gd name="T54" fmla="*/ 155 w 417"/>
                <a:gd name="T55" fmla="*/ 92 h 417"/>
                <a:gd name="T56" fmla="*/ 140 w 417"/>
                <a:gd name="T57" fmla="*/ 100 h 417"/>
                <a:gd name="T58" fmla="*/ 100 w 417"/>
                <a:gd name="T59" fmla="*/ 140 h 417"/>
                <a:gd name="T60" fmla="*/ 92 w 417"/>
                <a:gd name="T61" fmla="*/ 155 h 417"/>
                <a:gd name="T62" fmla="*/ 80 w 417"/>
                <a:gd name="T63" fmla="*/ 213 h 417"/>
                <a:gd name="T64" fmla="*/ 82 w 417"/>
                <a:gd name="T65" fmla="*/ 231 h 417"/>
                <a:gd name="T66" fmla="*/ 104 w 417"/>
                <a:gd name="T67" fmla="*/ 283 h 417"/>
                <a:gd name="T68" fmla="*/ 116 w 417"/>
                <a:gd name="T69" fmla="*/ 297 h 417"/>
                <a:gd name="T70" fmla="*/ 162 w 417"/>
                <a:gd name="T71" fmla="*/ 328 h 417"/>
                <a:gd name="T72" fmla="*/ 179 w 417"/>
                <a:gd name="T73" fmla="*/ 333 h 417"/>
                <a:gd name="T74" fmla="*/ 238 w 417"/>
                <a:gd name="T75" fmla="*/ 333 h 417"/>
                <a:gd name="T76" fmla="*/ 255 w 417"/>
                <a:gd name="T77" fmla="*/ 328 h 417"/>
                <a:gd name="T78" fmla="*/ 302 w 417"/>
                <a:gd name="T79" fmla="*/ 297 h 417"/>
                <a:gd name="T80" fmla="*/ 313 w 417"/>
                <a:gd name="T81" fmla="*/ 283 h 417"/>
                <a:gd name="T82" fmla="*/ 335 w 417"/>
                <a:gd name="T83" fmla="*/ 231 h 417"/>
                <a:gd name="T84" fmla="*/ 337 w 417"/>
                <a:gd name="T85" fmla="*/ 213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17" h="417">
                  <a:moveTo>
                    <a:pt x="416" y="204"/>
                  </a:moveTo>
                  <a:cubicBezTo>
                    <a:pt x="417" y="207"/>
                    <a:pt x="417" y="210"/>
                    <a:pt x="416" y="213"/>
                  </a:cubicBezTo>
                  <a:lnTo>
                    <a:pt x="413" y="247"/>
                  </a:lnTo>
                  <a:cubicBezTo>
                    <a:pt x="412" y="249"/>
                    <a:pt x="412" y="252"/>
                    <a:pt x="411" y="254"/>
                  </a:cubicBezTo>
                  <a:lnTo>
                    <a:pt x="402" y="286"/>
                  </a:lnTo>
                  <a:cubicBezTo>
                    <a:pt x="401" y="288"/>
                    <a:pt x="400" y="291"/>
                    <a:pt x="399" y="293"/>
                  </a:cubicBezTo>
                  <a:lnTo>
                    <a:pt x="383" y="322"/>
                  </a:lnTo>
                  <a:cubicBezTo>
                    <a:pt x="382" y="324"/>
                    <a:pt x="380" y="326"/>
                    <a:pt x="379" y="328"/>
                  </a:cubicBezTo>
                  <a:lnTo>
                    <a:pt x="358" y="353"/>
                  </a:lnTo>
                  <a:cubicBezTo>
                    <a:pt x="357" y="355"/>
                    <a:pt x="355" y="357"/>
                    <a:pt x="353" y="358"/>
                  </a:cubicBezTo>
                  <a:lnTo>
                    <a:pt x="328" y="379"/>
                  </a:lnTo>
                  <a:cubicBezTo>
                    <a:pt x="326" y="380"/>
                    <a:pt x="324" y="382"/>
                    <a:pt x="322" y="383"/>
                  </a:cubicBezTo>
                  <a:lnTo>
                    <a:pt x="293" y="399"/>
                  </a:lnTo>
                  <a:cubicBezTo>
                    <a:pt x="291" y="400"/>
                    <a:pt x="288" y="401"/>
                    <a:pt x="286" y="402"/>
                  </a:cubicBezTo>
                  <a:lnTo>
                    <a:pt x="254" y="411"/>
                  </a:lnTo>
                  <a:cubicBezTo>
                    <a:pt x="252" y="412"/>
                    <a:pt x="249" y="412"/>
                    <a:pt x="247" y="413"/>
                  </a:cubicBezTo>
                  <a:lnTo>
                    <a:pt x="213" y="416"/>
                  </a:lnTo>
                  <a:cubicBezTo>
                    <a:pt x="210" y="417"/>
                    <a:pt x="207" y="417"/>
                    <a:pt x="204" y="416"/>
                  </a:cubicBezTo>
                  <a:lnTo>
                    <a:pt x="170" y="413"/>
                  </a:lnTo>
                  <a:cubicBezTo>
                    <a:pt x="168" y="412"/>
                    <a:pt x="165" y="412"/>
                    <a:pt x="163" y="411"/>
                  </a:cubicBezTo>
                  <a:lnTo>
                    <a:pt x="131" y="402"/>
                  </a:lnTo>
                  <a:cubicBezTo>
                    <a:pt x="129" y="401"/>
                    <a:pt x="126" y="400"/>
                    <a:pt x="124" y="399"/>
                  </a:cubicBezTo>
                  <a:lnTo>
                    <a:pt x="95" y="383"/>
                  </a:lnTo>
                  <a:cubicBezTo>
                    <a:pt x="93" y="382"/>
                    <a:pt x="91" y="380"/>
                    <a:pt x="89" y="379"/>
                  </a:cubicBezTo>
                  <a:lnTo>
                    <a:pt x="64" y="358"/>
                  </a:lnTo>
                  <a:cubicBezTo>
                    <a:pt x="62" y="357"/>
                    <a:pt x="61" y="355"/>
                    <a:pt x="59" y="353"/>
                  </a:cubicBezTo>
                  <a:lnTo>
                    <a:pt x="39" y="328"/>
                  </a:lnTo>
                  <a:cubicBezTo>
                    <a:pt x="37" y="326"/>
                    <a:pt x="36" y="324"/>
                    <a:pt x="35" y="322"/>
                  </a:cubicBezTo>
                  <a:lnTo>
                    <a:pt x="19" y="294"/>
                  </a:lnTo>
                  <a:cubicBezTo>
                    <a:pt x="17" y="291"/>
                    <a:pt x="16" y="288"/>
                    <a:pt x="15" y="286"/>
                  </a:cubicBezTo>
                  <a:lnTo>
                    <a:pt x="6" y="254"/>
                  </a:lnTo>
                  <a:cubicBezTo>
                    <a:pt x="5" y="252"/>
                    <a:pt x="4" y="249"/>
                    <a:pt x="4" y="247"/>
                  </a:cubicBezTo>
                  <a:lnTo>
                    <a:pt x="1" y="213"/>
                  </a:lnTo>
                  <a:cubicBezTo>
                    <a:pt x="0" y="210"/>
                    <a:pt x="0" y="207"/>
                    <a:pt x="1" y="204"/>
                  </a:cubicBezTo>
                  <a:lnTo>
                    <a:pt x="4" y="170"/>
                  </a:lnTo>
                  <a:cubicBezTo>
                    <a:pt x="4" y="168"/>
                    <a:pt x="5" y="165"/>
                    <a:pt x="6" y="163"/>
                  </a:cubicBezTo>
                  <a:lnTo>
                    <a:pt x="15" y="131"/>
                  </a:lnTo>
                  <a:cubicBezTo>
                    <a:pt x="16" y="129"/>
                    <a:pt x="17" y="126"/>
                    <a:pt x="19" y="123"/>
                  </a:cubicBezTo>
                  <a:lnTo>
                    <a:pt x="35" y="95"/>
                  </a:lnTo>
                  <a:cubicBezTo>
                    <a:pt x="36" y="93"/>
                    <a:pt x="37" y="91"/>
                    <a:pt x="39" y="89"/>
                  </a:cubicBezTo>
                  <a:lnTo>
                    <a:pt x="59" y="64"/>
                  </a:lnTo>
                  <a:cubicBezTo>
                    <a:pt x="61" y="62"/>
                    <a:pt x="62" y="61"/>
                    <a:pt x="64" y="59"/>
                  </a:cubicBezTo>
                  <a:lnTo>
                    <a:pt x="89" y="39"/>
                  </a:lnTo>
                  <a:cubicBezTo>
                    <a:pt x="91" y="37"/>
                    <a:pt x="93" y="36"/>
                    <a:pt x="95" y="35"/>
                  </a:cubicBezTo>
                  <a:lnTo>
                    <a:pt x="123" y="19"/>
                  </a:lnTo>
                  <a:cubicBezTo>
                    <a:pt x="126" y="17"/>
                    <a:pt x="129" y="16"/>
                    <a:pt x="131" y="15"/>
                  </a:cubicBezTo>
                  <a:lnTo>
                    <a:pt x="163" y="6"/>
                  </a:lnTo>
                  <a:cubicBezTo>
                    <a:pt x="165" y="5"/>
                    <a:pt x="168" y="4"/>
                    <a:pt x="170" y="4"/>
                  </a:cubicBezTo>
                  <a:lnTo>
                    <a:pt x="204" y="1"/>
                  </a:lnTo>
                  <a:cubicBezTo>
                    <a:pt x="207" y="0"/>
                    <a:pt x="210" y="0"/>
                    <a:pt x="213" y="1"/>
                  </a:cubicBezTo>
                  <a:lnTo>
                    <a:pt x="247" y="4"/>
                  </a:lnTo>
                  <a:cubicBezTo>
                    <a:pt x="249" y="4"/>
                    <a:pt x="252" y="5"/>
                    <a:pt x="254" y="6"/>
                  </a:cubicBezTo>
                  <a:lnTo>
                    <a:pt x="286" y="15"/>
                  </a:lnTo>
                  <a:cubicBezTo>
                    <a:pt x="288" y="16"/>
                    <a:pt x="291" y="17"/>
                    <a:pt x="294" y="19"/>
                  </a:cubicBezTo>
                  <a:lnTo>
                    <a:pt x="322" y="35"/>
                  </a:lnTo>
                  <a:cubicBezTo>
                    <a:pt x="324" y="36"/>
                    <a:pt x="326" y="37"/>
                    <a:pt x="328" y="39"/>
                  </a:cubicBezTo>
                  <a:lnTo>
                    <a:pt x="353" y="59"/>
                  </a:lnTo>
                  <a:cubicBezTo>
                    <a:pt x="355" y="61"/>
                    <a:pt x="357" y="62"/>
                    <a:pt x="358" y="64"/>
                  </a:cubicBezTo>
                  <a:lnTo>
                    <a:pt x="379" y="89"/>
                  </a:lnTo>
                  <a:cubicBezTo>
                    <a:pt x="380" y="91"/>
                    <a:pt x="382" y="93"/>
                    <a:pt x="383" y="95"/>
                  </a:cubicBezTo>
                  <a:lnTo>
                    <a:pt x="399" y="124"/>
                  </a:lnTo>
                  <a:cubicBezTo>
                    <a:pt x="400" y="126"/>
                    <a:pt x="401" y="129"/>
                    <a:pt x="402" y="131"/>
                  </a:cubicBezTo>
                  <a:lnTo>
                    <a:pt x="411" y="163"/>
                  </a:lnTo>
                  <a:cubicBezTo>
                    <a:pt x="412" y="165"/>
                    <a:pt x="412" y="168"/>
                    <a:pt x="413" y="170"/>
                  </a:cubicBezTo>
                  <a:lnTo>
                    <a:pt x="416" y="204"/>
                  </a:lnTo>
                  <a:close/>
                  <a:moveTo>
                    <a:pt x="333" y="179"/>
                  </a:moveTo>
                  <a:lnTo>
                    <a:pt x="335" y="186"/>
                  </a:lnTo>
                  <a:lnTo>
                    <a:pt x="325" y="155"/>
                  </a:lnTo>
                  <a:lnTo>
                    <a:pt x="328" y="162"/>
                  </a:lnTo>
                  <a:lnTo>
                    <a:pt x="313" y="134"/>
                  </a:lnTo>
                  <a:lnTo>
                    <a:pt x="317" y="140"/>
                  </a:lnTo>
                  <a:lnTo>
                    <a:pt x="297" y="116"/>
                  </a:lnTo>
                  <a:lnTo>
                    <a:pt x="302" y="121"/>
                  </a:lnTo>
                  <a:lnTo>
                    <a:pt x="277" y="100"/>
                  </a:lnTo>
                  <a:lnTo>
                    <a:pt x="283" y="104"/>
                  </a:lnTo>
                  <a:lnTo>
                    <a:pt x="254" y="88"/>
                  </a:lnTo>
                  <a:lnTo>
                    <a:pt x="262" y="92"/>
                  </a:lnTo>
                  <a:lnTo>
                    <a:pt x="231" y="82"/>
                  </a:lnTo>
                  <a:lnTo>
                    <a:pt x="238" y="84"/>
                  </a:lnTo>
                  <a:lnTo>
                    <a:pt x="204" y="80"/>
                  </a:lnTo>
                  <a:lnTo>
                    <a:pt x="213" y="80"/>
                  </a:lnTo>
                  <a:lnTo>
                    <a:pt x="179" y="84"/>
                  </a:lnTo>
                  <a:lnTo>
                    <a:pt x="186" y="82"/>
                  </a:lnTo>
                  <a:lnTo>
                    <a:pt x="155" y="92"/>
                  </a:lnTo>
                  <a:lnTo>
                    <a:pt x="163" y="88"/>
                  </a:lnTo>
                  <a:lnTo>
                    <a:pt x="134" y="104"/>
                  </a:lnTo>
                  <a:lnTo>
                    <a:pt x="140" y="100"/>
                  </a:lnTo>
                  <a:lnTo>
                    <a:pt x="116" y="121"/>
                  </a:lnTo>
                  <a:lnTo>
                    <a:pt x="121" y="116"/>
                  </a:lnTo>
                  <a:lnTo>
                    <a:pt x="100" y="140"/>
                  </a:lnTo>
                  <a:lnTo>
                    <a:pt x="104" y="134"/>
                  </a:lnTo>
                  <a:lnTo>
                    <a:pt x="88" y="163"/>
                  </a:lnTo>
                  <a:lnTo>
                    <a:pt x="92" y="155"/>
                  </a:lnTo>
                  <a:lnTo>
                    <a:pt x="82" y="186"/>
                  </a:lnTo>
                  <a:lnTo>
                    <a:pt x="84" y="179"/>
                  </a:lnTo>
                  <a:lnTo>
                    <a:pt x="80" y="213"/>
                  </a:lnTo>
                  <a:lnTo>
                    <a:pt x="80" y="204"/>
                  </a:lnTo>
                  <a:lnTo>
                    <a:pt x="84" y="238"/>
                  </a:lnTo>
                  <a:lnTo>
                    <a:pt x="82" y="231"/>
                  </a:lnTo>
                  <a:lnTo>
                    <a:pt x="92" y="262"/>
                  </a:lnTo>
                  <a:lnTo>
                    <a:pt x="88" y="254"/>
                  </a:lnTo>
                  <a:lnTo>
                    <a:pt x="104" y="283"/>
                  </a:lnTo>
                  <a:lnTo>
                    <a:pt x="100" y="277"/>
                  </a:lnTo>
                  <a:lnTo>
                    <a:pt x="121" y="302"/>
                  </a:lnTo>
                  <a:lnTo>
                    <a:pt x="116" y="297"/>
                  </a:lnTo>
                  <a:lnTo>
                    <a:pt x="140" y="317"/>
                  </a:lnTo>
                  <a:lnTo>
                    <a:pt x="134" y="313"/>
                  </a:lnTo>
                  <a:lnTo>
                    <a:pt x="162" y="328"/>
                  </a:lnTo>
                  <a:lnTo>
                    <a:pt x="155" y="325"/>
                  </a:lnTo>
                  <a:lnTo>
                    <a:pt x="186" y="335"/>
                  </a:lnTo>
                  <a:lnTo>
                    <a:pt x="179" y="333"/>
                  </a:lnTo>
                  <a:lnTo>
                    <a:pt x="213" y="337"/>
                  </a:lnTo>
                  <a:lnTo>
                    <a:pt x="204" y="337"/>
                  </a:lnTo>
                  <a:lnTo>
                    <a:pt x="238" y="333"/>
                  </a:lnTo>
                  <a:lnTo>
                    <a:pt x="231" y="335"/>
                  </a:lnTo>
                  <a:lnTo>
                    <a:pt x="262" y="325"/>
                  </a:lnTo>
                  <a:lnTo>
                    <a:pt x="255" y="328"/>
                  </a:lnTo>
                  <a:lnTo>
                    <a:pt x="283" y="313"/>
                  </a:lnTo>
                  <a:lnTo>
                    <a:pt x="277" y="317"/>
                  </a:lnTo>
                  <a:lnTo>
                    <a:pt x="302" y="297"/>
                  </a:lnTo>
                  <a:lnTo>
                    <a:pt x="297" y="302"/>
                  </a:lnTo>
                  <a:lnTo>
                    <a:pt x="317" y="277"/>
                  </a:lnTo>
                  <a:lnTo>
                    <a:pt x="313" y="283"/>
                  </a:lnTo>
                  <a:lnTo>
                    <a:pt x="328" y="255"/>
                  </a:lnTo>
                  <a:lnTo>
                    <a:pt x="325" y="262"/>
                  </a:lnTo>
                  <a:lnTo>
                    <a:pt x="335" y="231"/>
                  </a:lnTo>
                  <a:lnTo>
                    <a:pt x="333" y="238"/>
                  </a:lnTo>
                  <a:lnTo>
                    <a:pt x="337" y="204"/>
                  </a:lnTo>
                  <a:lnTo>
                    <a:pt x="337" y="213"/>
                  </a:lnTo>
                  <a:lnTo>
                    <a:pt x="333" y="179"/>
                  </a:lnTo>
                  <a:close/>
                </a:path>
              </a:pathLst>
            </a:custGeom>
            <a:solidFill>
              <a:srgbClr val="66BCDB"/>
            </a:solidFill>
            <a:ln w="1588" cap="flat">
              <a:solidFill>
                <a:srgbClr val="66BCDB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41" name="Rectangle 574"/>
            <p:cNvSpPr>
              <a:spLocks noChangeArrowheads="1"/>
            </p:cNvSpPr>
            <p:nvPr/>
          </p:nvSpPr>
          <p:spPr bwMode="auto">
            <a:xfrm>
              <a:off x="3793" y="3368"/>
              <a:ext cx="483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Corporate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42" name="Freeform 575"/>
            <p:cNvSpPr>
              <a:spLocks noEditPoints="1"/>
            </p:cNvSpPr>
            <p:nvPr/>
          </p:nvSpPr>
          <p:spPr bwMode="auto">
            <a:xfrm>
              <a:off x="4323" y="3389"/>
              <a:ext cx="57" cy="56"/>
            </a:xfrm>
            <a:custGeom>
              <a:avLst/>
              <a:gdLst>
                <a:gd name="T0" fmla="*/ 405 w 409"/>
                <a:gd name="T1" fmla="*/ 247 h 417"/>
                <a:gd name="T2" fmla="*/ 391 w 409"/>
                <a:gd name="T3" fmla="*/ 293 h 417"/>
                <a:gd name="T4" fmla="*/ 352 w 409"/>
                <a:gd name="T5" fmla="*/ 352 h 417"/>
                <a:gd name="T6" fmla="*/ 316 w 409"/>
                <a:gd name="T7" fmla="*/ 383 h 417"/>
                <a:gd name="T8" fmla="*/ 249 w 409"/>
                <a:gd name="T9" fmla="*/ 411 h 417"/>
                <a:gd name="T10" fmla="*/ 200 w 409"/>
                <a:gd name="T11" fmla="*/ 416 h 417"/>
                <a:gd name="T12" fmla="*/ 129 w 409"/>
                <a:gd name="T13" fmla="*/ 402 h 417"/>
                <a:gd name="T14" fmla="*/ 87 w 409"/>
                <a:gd name="T15" fmla="*/ 379 h 417"/>
                <a:gd name="T16" fmla="*/ 37 w 409"/>
                <a:gd name="T17" fmla="*/ 327 h 417"/>
                <a:gd name="T18" fmla="*/ 15 w 409"/>
                <a:gd name="T19" fmla="*/ 286 h 417"/>
                <a:gd name="T20" fmla="*/ 1 w 409"/>
                <a:gd name="T21" fmla="*/ 213 h 417"/>
                <a:gd name="T22" fmla="*/ 6 w 409"/>
                <a:gd name="T23" fmla="*/ 163 h 417"/>
                <a:gd name="T24" fmla="*/ 33 w 409"/>
                <a:gd name="T25" fmla="*/ 96 h 417"/>
                <a:gd name="T26" fmla="*/ 63 w 409"/>
                <a:gd name="T27" fmla="*/ 59 h 417"/>
                <a:gd name="T28" fmla="*/ 120 w 409"/>
                <a:gd name="T29" fmla="*/ 19 h 417"/>
                <a:gd name="T30" fmla="*/ 167 w 409"/>
                <a:gd name="T31" fmla="*/ 4 h 417"/>
                <a:gd name="T32" fmla="*/ 242 w 409"/>
                <a:gd name="T33" fmla="*/ 4 h 417"/>
                <a:gd name="T34" fmla="*/ 288 w 409"/>
                <a:gd name="T35" fmla="*/ 19 h 417"/>
                <a:gd name="T36" fmla="*/ 346 w 409"/>
                <a:gd name="T37" fmla="*/ 60 h 417"/>
                <a:gd name="T38" fmla="*/ 376 w 409"/>
                <a:gd name="T39" fmla="*/ 96 h 417"/>
                <a:gd name="T40" fmla="*/ 403 w 409"/>
                <a:gd name="T41" fmla="*/ 163 h 417"/>
                <a:gd name="T42" fmla="*/ 325 w 409"/>
                <a:gd name="T43" fmla="*/ 179 h 417"/>
                <a:gd name="T44" fmla="*/ 320 w 409"/>
                <a:gd name="T45" fmla="*/ 162 h 417"/>
                <a:gd name="T46" fmla="*/ 289 w 409"/>
                <a:gd name="T47" fmla="*/ 115 h 417"/>
                <a:gd name="T48" fmla="*/ 277 w 409"/>
                <a:gd name="T49" fmla="*/ 104 h 417"/>
                <a:gd name="T50" fmla="*/ 226 w 409"/>
                <a:gd name="T51" fmla="*/ 82 h 417"/>
                <a:gd name="T52" fmla="*/ 209 w 409"/>
                <a:gd name="T53" fmla="*/ 80 h 417"/>
                <a:gd name="T54" fmla="*/ 152 w 409"/>
                <a:gd name="T55" fmla="*/ 92 h 417"/>
                <a:gd name="T56" fmla="*/ 139 w 409"/>
                <a:gd name="T57" fmla="*/ 100 h 417"/>
                <a:gd name="T58" fmla="*/ 99 w 409"/>
                <a:gd name="T59" fmla="*/ 140 h 417"/>
                <a:gd name="T60" fmla="*/ 92 w 409"/>
                <a:gd name="T61" fmla="*/ 155 h 417"/>
                <a:gd name="T62" fmla="*/ 80 w 409"/>
                <a:gd name="T63" fmla="*/ 213 h 417"/>
                <a:gd name="T64" fmla="*/ 82 w 409"/>
                <a:gd name="T65" fmla="*/ 231 h 417"/>
                <a:gd name="T66" fmla="*/ 104 w 409"/>
                <a:gd name="T67" fmla="*/ 284 h 417"/>
                <a:gd name="T68" fmla="*/ 114 w 409"/>
                <a:gd name="T69" fmla="*/ 297 h 417"/>
                <a:gd name="T70" fmla="*/ 160 w 409"/>
                <a:gd name="T71" fmla="*/ 329 h 417"/>
                <a:gd name="T72" fmla="*/ 176 w 409"/>
                <a:gd name="T73" fmla="*/ 333 h 417"/>
                <a:gd name="T74" fmla="*/ 233 w 409"/>
                <a:gd name="T75" fmla="*/ 333 h 417"/>
                <a:gd name="T76" fmla="*/ 249 w 409"/>
                <a:gd name="T77" fmla="*/ 328 h 417"/>
                <a:gd name="T78" fmla="*/ 294 w 409"/>
                <a:gd name="T79" fmla="*/ 297 h 417"/>
                <a:gd name="T80" fmla="*/ 305 w 409"/>
                <a:gd name="T81" fmla="*/ 284 h 417"/>
                <a:gd name="T82" fmla="*/ 327 w 409"/>
                <a:gd name="T83" fmla="*/ 231 h 417"/>
                <a:gd name="T84" fmla="*/ 329 w 409"/>
                <a:gd name="T85" fmla="*/ 213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09" h="417">
                  <a:moveTo>
                    <a:pt x="408" y="204"/>
                  </a:moveTo>
                  <a:cubicBezTo>
                    <a:pt x="409" y="207"/>
                    <a:pt x="409" y="210"/>
                    <a:pt x="408" y="213"/>
                  </a:cubicBezTo>
                  <a:lnTo>
                    <a:pt x="405" y="247"/>
                  </a:lnTo>
                  <a:cubicBezTo>
                    <a:pt x="404" y="249"/>
                    <a:pt x="404" y="252"/>
                    <a:pt x="403" y="254"/>
                  </a:cubicBezTo>
                  <a:lnTo>
                    <a:pt x="394" y="286"/>
                  </a:lnTo>
                  <a:cubicBezTo>
                    <a:pt x="393" y="288"/>
                    <a:pt x="392" y="290"/>
                    <a:pt x="391" y="293"/>
                  </a:cubicBezTo>
                  <a:lnTo>
                    <a:pt x="376" y="321"/>
                  </a:lnTo>
                  <a:cubicBezTo>
                    <a:pt x="375" y="323"/>
                    <a:pt x="373" y="325"/>
                    <a:pt x="372" y="327"/>
                  </a:cubicBezTo>
                  <a:lnTo>
                    <a:pt x="352" y="352"/>
                  </a:lnTo>
                  <a:cubicBezTo>
                    <a:pt x="350" y="354"/>
                    <a:pt x="348" y="356"/>
                    <a:pt x="346" y="358"/>
                  </a:cubicBezTo>
                  <a:lnTo>
                    <a:pt x="322" y="378"/>
                  </a:lnTo>
                  <a:cubicBezTo>
                    <a:pt x="320" y="380"/>
                    <a:pt x="318" y="382"/>
                    <a:pt x="316" y="383"/>
                  </a:cubicBezTo>
                  <a:lnTo>
                    <a:pt x="288" y="398"/>
                  </a:lnTo>
                  <a:cubicBezTo>
                    <a:pt x="285" y="400"/>
                    <a:pt x="283" y="401"/>
                    <a:pt x="280" y="402"/>
                  </a:cubicBezTo>
                  <a:lnTo>
                    <a:pt x="249" y="411"/>
                  </a:lnTo>
                  <a:cubicBezTo>
                    <a:pt x="247" y="412"/>
                    <a:pt x="244" y="412"/>
                    <a:pt x="242" y="413"/>
                  </a:cubicBezTo>
                  <a:lnTo>
                    <a:pt x="209" y="416"/>
                  </a:lnTo>
                  <a:cubicBezTo>
                    <a:pt x="206" y="417"/>
                    <a:pt x="203" y="417"/>
                    <a:pt x="200" y="416"/>
                  </a:cubicBezTo>
                  <a:lnTo>
                    <a:pt x="167" y="413"/>
                  </a:lnTo>
                  <a:cubicBezTo>
                    <a:pt x="165" y="412"/>
                    <a:pt x="162" y="412"/>
                    <a:pt x="160" y="411"/>
                  </a:cubicBezTo>
                  <a:lnTo>
                    <a:pt x="129" y="402"/>
                  </a:lnTo>
                  <a:cubicBezTo>
                    <a:pt x="126" y="401"/>
                    <a:pt x="123" y="400"/>
                    <a:pt x="121" y="398"/>
                  </a:cubicBezTo>
                  <a:lnTo>
                    <a:pt x="93" y="383"/>
                  </a:lnTo>
                  <a:cubicBezTo>
                    <a:pt x="91" y="382"/>
                    <a:pt x="89" y="380"/>
                    <a:pt x="87" y="379"/>
                  </a:cubicBezTo>
                  <a:lnTo>
                    <a:pt x="63" y="358"/>
                  </a:lnTo>
                  <a:cubicBezTo>
                    <a:pt x="61" y="356"/>
                    <a:pt x="59" y="355"/>
                    <a:pt x="57" y="352"/>
                  </a:cubicBezTo>
                  <a:lnTo>
                    <a:pt x="37" y="327"/>
                  </a:lnTo>
                  <a:cubicBezTo>
                    <a:pt x="36" y="325"/>
                    <a:pt x="34" y="323"/>
                    <a:pt x="33" y="321"/>
                  </a:cubicBezTo>
                  <a:lnTo>
                    <a:pt x="18" y="293"/>
                  </a:lnTo>
                  <a:cubicBezTo>
                    <a:pt x="17" y="290"/>
                    <a:pt x="16" y="288"/>
                    <a:pt x="15" y="286"/>
                  </a:cubicBezTo>
                  <a:lnTo>
                    <a:pt x="6" y="254"/>
                  </a:lnTo>
                  <a:cubicBezTo>
                    <a:pt x="5" y="252"/>
                    <a:pt x="4" y="249"/>
                    <a:pt x="4" y="247"/>
                  </a:cubicBezTo>
                  <a:lnTo>
                    <a:pt x="1" y="213"/>
                  </a:lnTo>
                  <a:cubicBezTo>
                    <a:pt x="0" y="210"/>
                    <a:pt x="0" y="207"/>
                    <a:pt x="1" y="204"/>
                  </a:cubicBezTo>
                  <a:lnTo>
                    <a:pt x="4" y="170"/>
                  </a:lnTo>
                  <a:cubicBezTo>
                    <a:pt x="4" y="168"/>
                    <a:pt x="5" y="165"/>
                    <a:pt x="6" y="163"/>
                  </a:cubicBezTo>
                  <a:lnTo>
                    <a:pt x="15" y="131"/>
                  </a:lnTo>
                  <a:cubicBezTo>
                    <a:pt x="16" y="129"/>
                    <a:pt x="17" y="127"/>
                    <a:pt x="18" y="124"/>
                  </a:cubicBezTo>
                  <a:lnTo>
                    <a:pt x="33" y="96"/>
                  </a:lnTo>
                  <a:cubicBezTo>
                    <a:pt x="34" y="93"/>
                    <a:pt x="36" y="91"/>
                    <a:pt x="37" y="89"/>
                  </a:cubicBezTo>
                  <a:lnTo>
                    <a:pt x="57" y="65"/>
                  </a:lnTo>
                  <a:cubicBezTo>
                    <a:pt x="59" y="63"/>
                    <a:pt x="61" y="61"/>
                    <a:pt x="63" y="59"/>
                  </a:cubicBezTo>
                  <a:lnTo>
                    <a:pt x="87" y="39"/>
                  </a:lnTo>
                  <a:cubicBezTo>
                    <a:pt x="89" y="37"/>
                    <a:pt x="91" y="36"/>
                    <a:pt x="93" y="35"/>
                  </a:cubicBezTo>
                  <a:lnTo>
                    <a:pt x="120" y="19"/>
                  </a:lnTo>
                  <a:cubicBezTo>
                    <a:pt x="123" y="17"/>
                    <a:pt x="126" y="16"/>
                    <a:pt x="129" y="15"/>
                  </a:cubicBezTo>
                  <a:lnTo>
                    <a:pt x="160" y="6"/>
                  </a:lnTo>
                  <a:cubicBezTo>
                    <a:pt x="162" y="5"/>
                    <a:pt x="165" y="4"/>
                    <a:pt x="167" y="4"/>
                  </a:cubicBezTo>
                  <a:lnTo>
                    <a:pt x="200" y="1"/>
                  </a:lnTo>
                  <a:cubicBezTo>
                    <a:pt x="203" y="0"/>
                    <a:pt x="206" y="0"/>
                    <a:pt x="209" y="1"/>
                  </a:cubicBezTo>
                  <a:lnTo>
                    <a:pt x="242" y="4"/>
                  </a:lnTo>
                  <a:cubicBezTo>
                    <a:pt x="244" y="4"/>
                    <a:pt x="247" y="5"/>
                    <a:pt x="249" y="6"/>
                  </a:cubicBezTo>
                  <a:lnTo>
                    <a:pt x="280" y="15"/>
                  </a:lnTo>
                  <a:cubicBezTo>
                    <a:pt x="283" y="16"/>
                    <a:pt x="286" y="17"/>
                    <a:pt x="288" y="19"/>
                  </a:cubicBezTo>
                  <a:lnTo>
                    <a:pt x="316" y="35"/>
                  </a:lnTo>
                  <a:cubicBezTo>
                    <a:pt x="318" y="36"/>
                    <a:pt x="321" y="37"/>
                    <a:pt x="322" y="39"/>
                  </a:cubicBezTo>
                  <a:lnTo>
                    <a:pt x="346" y="60"/>
                  </a:lnTo>
                  <a:cubicBezTo>
                    <a:pt x="348" y="61"/>
                    <a:pt x="350" y="63"/>
                    <a:pt x="351" y="65"/>
                  </a:cubicBezTo>
                  <a:lnTo>
                    <a:pt x="371" y="89"/>
                  </a:lnTo>
                  <a:cubicBezTo>
                    <a:pt x="373" y="91"/>
                    <a:pt x="375" y="93"/>
                    <a:pt x="376" y="96"/>
                  </a:cubicBezTo>
                  <a:lnTo>
                    <a:pt x="391" y="124"/>
                  </a:lnTo>
                  <a:cubicBezTo>
                    <a:pt x="392" y="127"/>
                    <a:pt x="393" y="129"/>
                    <a:pt x="394" y="131"/>
                  </a:cubicBezTo>
                  <a:lnTo>
                    <a:pt x="403" y="163"/>
                  </a:lnTo>
                  <a:cubicBezTo>
                    <a:pt x="404" y="165"/>
                    <a:pt x="404" y="168"/>
                    <a:pt x="405" y="170"/>
                  </a:cubicBezTo>
                  <a:lnTo>
                    <a:pt x="408" y="204"/>
                  </a:lnTo>
                  <a:close/>
                  <a:moveTo>
                    <a:pt x="325" y="179"/>
                  </a:moveTo>
                  <a:lnTo>
                    <a:pt x="327" y="186"/>
                  </a:lnTo>
                  <a:lnTo>
                    <a:pt x="317" y="155"/>
                  </a:lnTo>
                  <a:lnTo>
                    <a:pt x="320" y="162"/>
                  </a:lnTo>
                  <a:lnTo>
                    <a:pt x="305" y="133"/>
                  </a:lnTo>
                  <a:lnTo>
                    <a:pt x="309" y="140"/>
                  </a:lnTo>
                  <a:lnTo>
                    <a:pt x="289" y="115"/>
                  </a:lnTo>
                  <a:lnTo>
                    <a:pt x="294" y="120"/>
                  </a:lnTo>
                  <a:lnTo>
                    <a:pt x="270" y="100"/>
                  </a:lnTo>
                  <a:lnTo>
                    <a:pt x="277" y="104"/>
                  </a:lnTo>
                  <a:lnTo>
                    <a:pt x="249" y="88"/>
                  </a:lnTo>
                  <a:lnTo>
                    <a:pt x="257" y="92"/>
                  </a:lnTo>
                  <a:lnTo>
                    <a:pt x="226" y="82"/>
                  </a:lnTo>
                  <a:lnTo>
                    <a:pt x="233" y="84"/>
                  </a:lnTo>
                  <a:lnTo>
                    <a:pt x="200" y="80"/>
                  </a:lnTo>
                  <a:lnTo>
                    <a:pt x="209" y="80"/>
                  </a:lnTo>
                  <a:lnTo>
                    <a:pt x="176" y="84"/>
                  </a:lnTo>
                  <a:lnTo>
                    <a:pt x="183" y="82"/>
                  </a:lnTo>
                  <a:lnTo>
                    <a:pt x="152" y="92"/>
                  </a:lnTo>
                  <a:lnTo>
                    <a:pt x="161" y="88"/>
                  </a:lnTo>
                  <a:lnTo>
                    <a:pt x="133" y="104"/>
                  </a:lnTo>
                  <a:lnTo>
                    <a:pt x="139" y="100"/>
                  </a:lnTo>
                  <a:lnTo>
                    <a:pt x="114" y="121"/>
                  </a:lnTo>
                  <a:lnTo>
                    <a:pt x="119" y="115"/>
                  </a:lnTo>
                  <a:lnTo>
                    <a:pt x="99" y="140"/>
                  </a:lnTo>
                  <a:lnTo>
                    <a:pt x="104" y="133"/>
                  </a:lnTo>
                  <a:lnTo>
                    <a:pt x="89" y="162"/>
                  </a:lnTo>
                  <a:lnTo>
                    <a:pt x="92" y="155"/>
                  </a:lnTo>
                  <a:lnTo>
                    <a:pt x="82" y="186"/>
                  </a:lnTo>
                  <a:lnTo>
                    <a:pt x="84" y="179"/>
                  </a:lnTo>
                  <a:lnTo>
                    <a:pt x="80" y="213"/>
                  </a:lnTo>
                  <a:lnTo>
                    <a:pt x="80" y="204"/>
                  </a:lnTo>
                  <a:lnTo>
                    <a:pt x="84" y="238"/>
                  </a:lnTo>
                  <a:lnTo>
                    <a:pt x="82" y="231"/>
                  </a:lnTo>
                  <a:lnTo>
                    <a:pt x="92" y="262"/>
                  </a:lnTo>
                  <a:lnTo>
                    <a:pt x="89" y="255"/>
                  </a:lnTo>
                  <a:lnTo>
                    <a:pt x="104" y="284"/>
                  </a:lnTo>
                  <a:lnTo>
                    <a:pt x="100" y="277"/>
                  </a:lnTo>
                  <a:lnTo>
                    <a:pt x="120" y="302"/>
                  </a:lnTo>
                  <a:lnTo>
                    <a:pt x="114" y="297"/>
                  </a:lnTo>
                  <a:lnTo>
                    <a:pt x="139" y="317"/>
                  </a:lnTo>
                  <a:lnTo>
                    <a:pt x="133" y="313"/>
                  </a:lnTo>
                  <a:lnTo>
                    <a:pt x="160" y="329"/>
                  </a:lnTo>
                  <a:lnTo>
                    <a:pt x="152" y="325"/>
                  </a:lnTo>
                  <a:lnTo>
                    <a:pt x="183" y="335"/>
                  </a:lnTo>
                  <a:lnTo>
                    <a:pt x="176" y="333"/>
                  </a:lnTo>
                  <a:lnTo>
                    <a:pt x="209" y="337"/>
                  </a:lnTo>
                  <a:lnTo>
                    <a:pt x="200" y="337"/>
                  </a:lnTo>
                  <a:lnTo>
                    <a:pt x="233" y="333"/>
                  </a:lnTo>
                  <a:lnTo>
                    <a:pt x="226" y="335"/>
                  </a:lnTo>
                  <a:lnTo>
                    <a:pt x="257" y="325"/>
                  </a:lnTo>
                  <a:lnTo>
                    <a:pt x="249" y="328"/>
                  </a:lnTo>
                  <a:lnTo>
                    <a:pt x="277" y="313"/>
                  </a:lnTo>
                  <a:lnTo>
                    <a:pt x="270" y="318"/>
                  </a:lnTo>
                  <a:lnTo>
                    <a:pt x="294" y="297"/>
                  </a:lnTo>
                  <a:lnTo>
                    <a:pt x="289" y="302"/>
                  </a:lnTo>
                  <a:lnTo>
                    <a:pt x="309" y="277"/>
                  </a:lnTo>
                  <a:lnTo>
                    <a:pt x="305" y="284"/>
                  </a:lnTo>
                  <a:lnTo>
                    <a:pt x="320" y="255"/>
                  </a:lnTo>
                  <a:lnTo>
                    <a:pt x="317" y="262"/>
                  </a:lnTo>
                  <a:lnTo>
                    <a:pt x="327" y="231"/>
                  </a:lnTo>
                  <a:lnTo>
                    <a:pt x="325" y="238"/>
                  </a:lnTo>
                  <a:lnTo>
                    <a:pt x="329" y="204"/>
                  </a:lnTo>
                  <a:lnTo>
                    <a:pt x="329" y="213"/>
                  </a:lnTo>
                  <a:lnTo>
                    <a:pt x="325" y="179"/>
                  </a:lnTo>
                  <a:close/>
                </a:path>
              </a:pathLst>
            </a:custGeom>
            <a:solidFill>
              <a:srgbClr val="FFC000"/>
            </a:solidFill>
            <a:ln w="1588" cap="flat">
              <a:solidFill>
                <a:srgbClr val="FFC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43" name="Rectangle 576"/>
            <p:cNvSpPr>
              <a:spLocks noChangeArrowheads="1"/>
            </p:cNvSpPr>
            <p:nvPr/>
          </p:nvSpPr>
          <p:spPr bwMode="auto">
            <a:xfrm>
              <a:off x="4395" y="3368"/>
              <a:ext cx="606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Public sector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44" name="Line 577"/>
            <p:cNvSpPr>
              <a:spLocks noChangeShapeType="1"/>
            </p:cNvSpPr>
            <p:nvPr/>
          </p:nvSpPr>
          <p:spPr bwMode="auto">
            <a:xfrm flipV="1">
              <a:off x="1066" y="2120"/>
              <a:ext cx="3874" cy="3"/>
            </a:xfrm>
            <a:prstGeom prst="line">
              <a:avLst/>
            </a:prstGeom>
            <a:noFill/>
            <a:ln w="14288" cap="flat">
              <a:solidFill>
                <a:srgbClr val="D65A2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45" name="Freeform 578"/>
            <p:cNvSpPr>
              <a:spLocks noEditPoints="1"/>
            </p:cNvSpPr>
            <p:nvPr/>
          </p:nvSpPr>
          <p:spPr bwMode="auto">
            <a:xfrm>
              <a:off x="1060" y="2172"/>
              <a:ext cx="3858" cy="14"/>
            </a:xfrm>
            <a:custGeom>
              <a:avLst/>
              <a:gdLst>
                <a:gd name="T0" fmla="*/ 1 w 3858"/>
                <a:gd name="T1" fmla="*/ 0 h 14"/>
                <a:gd name="T2" fmla="*/ 63 w 3858"/>
                <a:gd name="T3" fmla="*/ 0 h 14"/>
                <a:gd name="T4" fmla="*/ 125 w 3858"/>
                <a:gd name="T5" fmla="*/ 0 h 14"/>
                <a:gd name="T6" fmla="*/ 187 w 3858"/>
                <a:gd name="T7" fmla="*/ 0 h 14"/>
                <a:gd name="T8" fmla="*/ 249 w 3858"/>
                <a:gd name="T9" fmla="*/ 0 h 14"/>
                <a:gd name="T10" fmla="*/ 311 w 3858"/>
                <a:gd name="T11" fmla="*/ 0 h 14"/>
                <a:gd name="T12" fmla="*/ 373 w 3858"/>
                <a:gd name="T13" fmla="*/ 0 h 14"/>
                <a:gd name="T14" fmla="*/ 435 w 3858"/>
                <a:gd name="T15" fmla="*/ 0 h 14"/>
                <a:gd name="T16" fmla="*/ 497 w 3858"/>
                <a:gd name="T17" fmla="*/ 0 h 14"/>
                <a:gd name="T18" fmla="*/ 559 w 3858"/>
                <a:gd name="T19" fmla="*/ 0 h 14"/>
                <a:gd name="T20" fmla="*/ 621 w 3858"/>
                <a:gd name="T21" fmla="*/ 1 h 14"/>
                <a:gd name="T22" fmla="*/ 683 w 3858"/>
                <a:gd name="T23" fmla="*/ 1 h 14"/>
                <a:gd name="T24" fmla="*/ 745 w 3858"/>
                <a:gd name="T25" fmla="*/ 1 h 14"/>
                <a:gd name="T26" fmla="*/ 807 w 3858"/>
                <a:gd name="T27" fmla="*/ 1 h 14"/>
                <a:gd name="T28" fmla="*/ 869 w 3858"/>
                <a:gd name="T29" fmla="*/ 1 h 14"/>
                <a:gd name="T30" fmla="*/ 931 w 3858"/>
                <a:gd name="T31" fmla="*/ 1 h 14"/>
                <a:gd name="T32" fmla="*/ 993 w 3858"/>
                <a:gd name="T33" fmla="*/ 1 h 14"/>
                <a:gd name="T34" fmla="*/ 1054 w 3858"/>
                <a:gd name="T35" fmla="*/ 1 h 14"/>
                <a:gd name="T36" fmla="*/ 1116 w 3858"/>
                <a:gd name="T37" fmla="*/ 1 h 14"/>
                <a:gd name="T38" fmla="*/ 1178 w 3858"/>
                <a:gd name="T39" fmla="*/ 1 h 14"/>
                <a:gd name="T40" fmla="*/ 1240 w 3858"/>
                <a:gd name="T41" fmla="*/ 2 h 14"/>
                <a:gd name="T42" fmla="*/ 1302 w 3858"/>
                <a:gd name="T43" fmla="*/ 2 h 14"/>
                <a:gd name="T44" fmla="*/ 1364 w 3858"/>
                <a:gd name="T45" fmla="*/ 2 h 14"/>
                <a:gd name="T46" fmla="*/ 1426 w 3858"/>
                <a:gd name="T47" fmla="*/ 2 h 14"/>
                <a:gd name="T48" fmla="*/ 1488 w 3858"/>
                <a:gd name="T49" fmla="*/ 2 h 14"/>
                <a:gd name="T50" fmla="*/ 1550 w 3858"/>
                <a:gd name="T51" fmla="*/ 2 h 14"/>
                <a:gd name="T52" fmla="*/ 1612 w 3858"/>
                <a:gd name="T53" fmla="*/ 2 h 14"/>
                <a:gd name="T54" fmla="*/ 1674 w 3858"/>
                <a:gd name="T55" fmla="*/ 2 h 14"/>
                <a:gd name="T56" fmla="*/ 1736 w 3858"/>
                <a:gd name="T57" fmla="*/ 2 h 14"/>
                <a:gd name="T58" fmla="*/ 1798 w 3858"/>
                <a:gd name="T59" fmla="*/ 2 h 14"/>
                <a:gd name="T60" fmla="*/ 1860 w 3858"/>
                <a:gd name="T61" fmla="*/ 2 h 14"/>
                <a:gd name="T62" fmla="*/ 1922 w 3858"/>
                <a:gd name="T63" fmla="*/ 2 h 14"/>
                <a:gd name="T64" fmla="*/ 1984 w 3858"/>
                <a:gd name="T65" fmla="*/ 3 h 14"/>
                <a:gd name="T66" fmla="*/ 2046 w 3858"/>
                <a:gd name="T67" fmla="*/ 3 h 14"/>
                <a:gd name="T68" fmla="*/ 2108 w 3858"/>
                <a:gd name="T69" fmla="*/ 3 h 14"/>
                <a:gd name="T70" fmla="*/ 2170 w 3858"/>
                <a:gd name="T71" fmla="*/ 3 h 14"/>
                <a:gd name="T72" fmla="*/ 2232 w 3858"/>
                <a:gd name="T73" fmla="*/ 3 h 14"/>
                <a:gd name="T74" fmla="*/ 2294 w 3858"/>
                <a:gd name="T75" fmla="*/ 3 h 14"/>
                <a:gd name="T76" fmla="*/ 2356 w 3858"/>
                <a:gd name="T77" fmla="*/ 3 h 14"/>
                <a:gd name="T78" fmla="*/ 2418 w 3858"/>
                <a:gd name="T79" fmla="*/ 3 h 14"/>
                <a:gd name="T80" fmla="*/ 2480 w 3858"/>
                <a:gd name="T81" fmla="*/ 3 h 14"/>
                <a:gd name="T82" fmla="*/ 2542 w 3858"/>
                <a:gd name="T83" fmla="*/ 3 h 14"/>
                <a:gd name="T84" fmla="*/ 2604 w 3858"/>
                <a:gd name="T85" fmla="*/ 3 h 14"/>
                <a:gd name="T86" fmla="*/ 2666 w 3858"/>
                <a:gd name="T87" fmla="*/ 4 h 14"/>
                <a:gd name="T88" fmla="*/ 2728 w 3858"/>
                <a:gd name="T89" fmla="*/ 4 h 14"/>
                <a:gd name="T90" fmla="*/ 2790 w 3858"/>
                <a:gd name="T91" fmla="*/ 4 h 14"/>
                <a:gd name="T92" fmla="*/ 2852 w 3858"/>
                <a:gd name="T93" fmla="*/ 4 h 14"/>
                <a:gd name="T94" fmla="*/ 2914 w 3858"/>
                <a:gd name="T95" fmla="*/ 4 h 14"/>
                <a:gd name="T96" fmla="*/ 2976 w 3858"/>
                <a:gd name="T97" fmla="*/ 4 h 14"/>
                <a:gd name="T98" fmla="*/ 3038 w 3858"/>
                <a:gd name="T99" fmla="*/ 4 h 14"/>
                <a:gd name="T100" fmla="*/ 3100 w 3858"/>
                <a:gd name="T101" fmla="*/ 4 h 14"/>
                <a:gd name="T102" fmla="*/ 3162 w 3858"/>
                <a:gd name="T103" fmla="*/ 4 h 14"/>
                <a:gd name="T104" fmla="*/ 3224 w 3858"/>
                <a:gd name="T105" fmla="*/ 4 h 14"/>
                <a:gd name="T106" fmla="*/ 3286 w 3858"/>
                <a:gd name="T107" fmla="*/ 5 h 14"/>
                <a:gd name="T108" fmla="*/ 3348 w 3858"/>
                <a:gd name="T109" fmla="*/ 5 h 14"/>
                <a:gd name="T110" fmla="*/ 3410 w 3858"/>
                <a:gd name="T111" fmla="*/ 5 h 14"/>
                <a:gd name="T112" fmla="*/ 3472 w 3858"/>
                <a:gd name="T113" fmla="*/ 5 h 14"/>
                <a:gd name="T114" fmla="*/ 3534 w 3858"/>
                <a:gd name="T115" fmla="*/ 5 h 14"/>
                <a:gd name="T116" fmla="*/ 3596 w 3858"/>
                <a:gd name="T117" fmla="*/ 5 h 14"/>
                <a:gd name="T118" fmla="*/ 3658 w 3858"/>
                <a:gd name="T119" fmla="*/ 5 h 14"/>
                <a:gd name="T120" fmla="*/ 3720 w 3858"/>
                <a:gd name="T121" fmla="*/ 5 h 14"/>
                <a:gd name="T122" fmla="*/ 3782 w 3858"/>
                <a:gd name="T123" fmla="*/ 5 h 14"/>
                <a:gd name="T124" fmla="*/ 3844 w 3858"/>
                <a:gd name="T125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58" h="14">
                  <a:moveTo>
                    <a:pt x="1" y="0"/>
                  </a:moveTo>
                  <a:lnTo>
                    <a:pt x="36" y="0"/>
                  </a:lnTo>
                  <a:lnTo>
                    <a:pt x="36" y="8"/>
                  </a:lnTo>
                  <a:lnTo>
                    <a:pt x="0" y="8"/>
                  </a:lnTo>
                  <a:lnTo>
                    <a:pt x="1" y="0"/>
                  </a:lnTo>
                  <a:close/>
                  <a:moveTo>
                    <a:pt x="63" y="0"/>
                  </a:moveTo>
                  <a:lnTo>
                    <a:pt x="98" y="0"/>
                  </a:lnTo>
                  <a:lnTo>
                    <a:pt x="98" y="9"/>
                  </a:lnTo>
                  <a:lnTo>
                    <a:pt x="62" y="8"/>
                  </a:lnTo>
                  <a:lnTo>
                    <a:pt x="63" y="0"/>
                  </a:lnTo>
                  <a:close/>
                  <a:moveTo>
                    <a:pt x="125" y="0"/>
                  </a:moveTo>
                  <a:lnTo>
                    <a:pt x="160" y="0"/>
                  </a:lnTo>
                  <a:lnTo>
                    <a:pt x="160" y="9"/>
                  </a:lnTo>
                  <a:lnTo>
                    <a:pt x="124" y="9"/>
                  </a:lnTo>
                  <a:lnTo>
                    <a:pt x="125" y="0"/>
                  </a:lnTo>
                  <a:close/>
                  <a:moveTo>
                    <a:pt x="187" y="0"/>
                  </a:moveTo>
                  <a:lnTo>
                    <a:pt x="222" y="0"/>
                  </a:lnTo>
                  <a:lnTo>
                    <a:pt x="222" y="9"/>
                  </a:lnTo>
                  <a:lnTo>
                    <a:pt x="186" y="9"/>
                  </a:lnTo>
                  <a:lnTo>
                    <a:pt x="187" y="0"/>
                  </a:lnTo>
                  <a:close/>
                  <a:moveTo>
                    <a:pt x="249" y="0"/>
                  </a:moveTo>
                  <a:lnTo>
                    <a:pt x="284" y="0"/>
                  </a:lnTo>
                  <a:lnTo>
                    <a:pt x="284" y="9"/>
                  </a:lnTo>
                  <a:lnTo>
                    <a:pt x="248" y="9"/>
                  </a:lnTo>
                  <a:lnTo>
                    <a:pt x="249" y="0"/>
                  </a:lnTo>
                  <a:close/>
                  <a:moveTo>
                    <a:pt x="311" y="0"/>
                  </a:moveTo>
                  <a:lnTo>
                    <a:pt x="346" y="0"/>
                  </a:lnTo>
                  <a:lnTo>
                    <a:pt x="346" y="9"/>
                  </a:lnTo>
                  <a:lnTo>
                    <a:pt x="310" y="9"/>
                  </a:lnTo>
                  <a:lnTo>
                    <a:pt x="311" y="0"/>
                  </a:lnTo>
                  <a:close/>
                  <a:moveTo>
                    <a:pt x="373" y="0"/>
                  </a:moveTo>
                  <a:lnTo>
                    <a:pt x="408" y="0"/>
                  </a:lnTo>
                  <a:lnTo>
                    <a:pt x="408" y="9"/>
                  </a:lnTo>
                  <a:lnTo>
                    <a:pt x="372" y="9"/>
                  </a:lnTo>
                  <a:lnTo>
                    <a:pt x="373" y="0"/>
                  </a:lnTo>
                  <a:close/>
                  <a:moveTo>
                    <a:pt x="435" y="0"/>
                  </a:moveTo>
                  <a:lnTo>
                    <a:pt x="470" y="0"/>
                  </a:lnTo>
                  <a:lnTo>
                    <a:pt x="470" y="9"/>
                  </a:lnTo>
                  <a:lnTo>
                    <a:pt x="434" y="9"/>
                  </a:lnTo>
                  <a:lnTo>
                    <a:pt x="435" y="0"/>
                  </a:lnTo>
                  <a:close/>
                  <a:moveTo>
                    <a:pt x="497" y="0"/>
                  </a:moveTo>
                  <a:lnTo>
                    <a:pt x="532" y="0"/>
                  </a:lnTo>
                  <a:lnTo>
                    <a:pt x="532" y="9"/>
                  </a:lnTo>
                  <a:lnTo>
                    <a:pt x="496" y="9"/>
                  </a:lnTo>
                  <a:lnTo>
                    <a:pt x="497" y="0"/>
                  </a:lnTo>
                  <a:close/>
                  <a:moveTo>
                    <a:pt x="559" y="0"/>
                  </a:moveTo>
                  <a:lnTo>
                    <a:pt x="594" y="1"/>
                  </a:lnTo>
                  <a:lnTo>
                    <a:pt x="594" y="9"/>
                  </a:lnTo>
                  <a:lnTo>
                    <a:pt x="558" y="9"/>
                  </a:lnTo>
                  <a:lnTo>
                    <a:pt x="559" y="0"/>
                  </a:lnTo>
                  <a:close/>
                  <a:moveTo>
                    <a:pt x="621" y="1"/>
                  </a:moveTo>
                  <a:lnTo>
                    <a:pt x="656" y="1"/>
                  </a:lnTo>
                  <a:lnTo>
                    <a:pt x="656" y="9"/>
                  </a:lnTo>
                  <a:lnTo>
                    <a:pt x="620" y="9"/>
                  </a:lnTo>
                  <a:lnTo>
                    <a:pt x="621" y="1"/>
                  </a:lnTo>
                  <a:close/>
                  <a:moveTo>
                    <a:pt x="683" y="1"/>
                  </a:moveTo>
                  <a:lnTo>
                    <a:pt x="718" y="1"/>
                  </a:lnTo>
                  <a:lnTo>
                    <a:pt x="718" y="9"/>
                  </a:lnTo>
                  <a:lnTo>
                    <a:pt x="682" y="9"/>
                  </a:lnTo>
                  <a:lnTo>
                    <a:pt x="683" y="1"/>
                  </a:lnTo>
                  <a:close/>
                  <a:moveTo>
                    <a:pt x="745" y="1"/>
                  </a:moveTo>
                  <a:lnTo>
                    <a:pt x="780" y="1"/>
                  </a:lnTo>
                  <a:lnTo>
                    <a:pt x="780" y="10"/>
                  </a:lnTo>
                  <a:lnTo>
                    <a:pt x="744" y="9"/>
                  </a:lnTo>
                  <a:lnTo>
                    <a:pt x="745" y="1"/>
                  </a:lnTo>
                  <a:close/>
                  <a:moveTo>
                    <a:pt x="807" y="1"/>
                  </a:moveTo>
                  <a:lnTo>
                    <a:pt x="842" y="1"/>
                  </a:lnTo>
                  <a:lnTo>
                    <a:pt x="842" y="10"/>
                  </a:lnTo>
                  <a:lnTo>
                    <a:pt x="806" y="10"/>
                  </a:lnTo>
                  <a:lnTo>
                    <a:pt x="807" y="1"/>
                  </a:lnTo>
                  <a:close/>
                  <a:moveTo>
                    <a:pt x="869" y="1"/>
                  </a:moveTo>
                  <a:lnTo>
                    <a:pt x="904" y="1"/>
                  </a:lnTo>
                  <a:lnTo>
                    <a:pt x="904" y="10"/>
                  </a:lnTo>
                  <a:lnTo>
                    <a:pt x="868" y="10"/>
                  </a:lnTo>
                  <a:lnTo>
                    <a:pt x="869" y="1"/>
                  </a:lnTo>
                  <a:close/>
                  <a:moveTo>
                    <a:pt x="931" y="1"/>
                  </a:moveTo>
                  <a:lnTo>
                    <a:pt x="966" y="1"/>
                  </a:lnTo>
                  <a:lnTo>
                    <a:pt x="966" y="10"/>
                  </a:lnTo>
                  <a:lnTo>
                    <a:pt x="930" y="10"/>
                  </a:lnTo>
                  <a:lnTo>
                    <a:pt x="931" y="1"/>
                  </a:lnTo>
                  <a:close/>
                  <a:moveTo>
                    <a:pt x="993" y="1"/>
                  </a:moveTo>
                  <a:lnTo>
                    <a:pt x="1028" y="1"/>
                  </a:lnTo>
                  <a:lnTo>
                    <a:pt x="1028" y="10"/>
                  </a:lnTo>
                  <a:lnTo>
                    <a:pt x="992" y="10"/>
                  </a:lnTo>
                  <a:lnTo>
                    <a:pt x="993" y="1"/>
                  </a:lnTo>
                  <a:close/>
                  <a:moveTo>
                    <a:pt x="1054" y="1"/>
                  </a:moveTo>
                  <a:lnTo>
                    <a:pt x="1090" y="1"/>
                  </a:lnTo>
                  <a:lnTo>
                    <a:pt x="1090" y="10"/>
                  </a:lnTo>
                  <a:lnTo>
                    <a:pt x="1054" y="10"/>
                  </a:lnTo>
                  <a:lnTo>
                    <a:pt x="1054" y="1"/>
                  </a:lnTo>
                  <a:close/>
                  <a:moveTo>
                    <a:pt x="1116" y="1"/>
                  </a:moveTo>
                  <a:lnTo>
                    <a:pt x="1152" y="1"/>
                  </a:lnTo>
                  <a:lnTo>
                    <a:pt x="1152" y="10"/>
                  </a:lnTo>
                  <a:lnTo>
                    <a:pt x="1116" y="10"/>
                  </a:lnTo>
                  <a:lnTo>
                    <a:pt x="1116" y="1"/>
                  </a:lnTo>
                  <a:close/>
                  <a:moveTo>
                    <a:pt x="1178" y="1"/>
                  </a:moveTo>
                  <a:lnTo>
                    <a:pt x="1214" y="1"/>
                  </a:lnTo>
                  <a:lnTo>
                    <a:pt x="1214" y="10"/>
                  </a:lnTo>
                  <a:lnTo>
                    <a:pt x="1178" y="10"/>
                  </a:lnTo>
                  <a:lnTo>
                    <a:pt x="1178" y="1"/>
                  </a:lnTo>
                  <a:close/>
                  <a:moveTo>
                    <a:pt x="1240" y="2"/>
                  </a:moveTo>
                  <a:lnTo>
                    <a:pt x="1276" y="2"/>
                  </a:lnTo>
                  <a:lnTo>
                    <a:pt x="1276" y="10"/>
                  </a:lnTo>
                  <a:lnTo>
                    <a:pt x="1240" y="10"/>
                  </a:lnTo>
                  <a:lnTo>
                    <a:pt x="1240" y="2"/>
                  </a:lnTo>
                  <a:close/>
                  <a:moveTo>
                    <a:pt x="1302" y="2"/>
                  </a:moveTo>
                  <a:lnTo>
                    <a:pt x="1338" y="2"/>
                  </a:lnTo>
                  <a:lnTo>
                    <a:pt x="1338" y="10"/>
                  </a:lnTo>
                  <a:lnTo>
                    <a:pt x="1302" y="10"/>
                  </a:lnTo>
                  <a:lnTo>
                    <a:pt x="1302" y="2"/>
                  </a:lnTo>
                  <a:close/>
                  <a:moveTo>
                    <a:pt x="1364" y="2"/>
                  </a:moveTo>
                  <a:lnTo>
                    <a:pt x="1400" y="2"/>
                  </a:lnTo>
                  <a:lnTo>
                    <a:pt x="1400" y="10"/>
                  </a:lnTo>
                  <a:lnTo>
                    <a:pt x="1364" y="10"/>
                  </a:lnTo>
                  <a:lnTo>
                    <a:pt x="1364" y="2"/>
                  </a:lnTo>
                  <a:close/>
                  <a:moveTo>
                    <a:pt x="1426" y="2"/>
                  </a:moveTo>
                  <a:lnTo>
                    <a:pt x="1462" y="2"/>
                  </a:lnTo>
                  <a:lnTo>
                    <a:pt x="1462" y="10"/>
                  </a:lnTo>
                  <a:lnTo>
                    <a:pt x="1426" y="10"/>
                  </a:lnTo>
                  <a:lnTo>
                    <a:pt x="1426" y="2"/>
                  </a:lnTo>
                  <a:close/>
                  <a:moveTo>
                    <a:pt x="1488" y="2"/>
                  </a:moveTo>
                  <a:lnTo>
                    <a:pt x="1524" y="2"/>
                  </a:lnTo>
                  <a:lnTo>
                    <a:pt x="1524" y="11"/>
                  </a:lnTo>
                  <a:lnTo>
                    <a:pt x="1488" y="10"/>
                  </a:lnTo>
                  <a:lnTo>
                    <a:pt x="1488" y="2"/>
                  </a:lnTo>
                  <a:close/>
                  <a:moveTo>
                    <a:pt x="1550" y="2"/>
                  </a:moveTo>
                  <a:lnTo>
                    <a:pt x="1586" y="2"/>
                  </a:lnTo>
                  <a:lnTo>
                    <a:pt x="1586" y="11"/>
                  </a:lnTo>
                  <a:lnTo>
                    <a:pt x="1550" y="11"/>
                  </a:lnTo>
                  <a:lnTo>
                    <a:pt x="1550" y="2"/>
                  </a:lnTo>
                  <a:close/>
                  <a:moveTo>
                    <a:pt x="1612" y="2"/>
                  </a:moveTo>
                  <a:lnTo>
                    <a:pt x="1648" y="2"/>
                  </a:lnTo>
                  <a:lnTo>
                    <a:pt x="1648" y="11"/>
                  </a:lnTo>
                  <a:lnTo>
                    <a:pt x="1612" y="11"/>
                  </a:lnTo>
                  <a:lnTo>
                    <a:pt x="1612" y="2"/>
                  </a:lnTo>
                  <a:close/>
                  <a:moveTo>
                    <a:pt x="1674" y="2"/>
                  </a:moveTo>
                  <a:lnTo>
                    <a:pt x="1710" y="2"/>
                  </a:lnTo>
                  <a:lnTo>
                    <a:pt x="1710" y="11"/>
                  </a:lnTo>
                  <a:lnTo>
                    <a:pt x="1674" y="11"/>
                  </a:lnTo>
                  <a:lnTo>
                    <a:pt x="1674" y="2"/>
                  </a:lnTo>
                  <a:close/>
                  <a:moveTo>
                    <a:pt x="1736" y="2"/>
                  </a:moveTo>
                  <a:lnTo>
                    <a:pt x="1772" y="2"/>
                  </a:lnTo>
                  <a:lnTo>
                    <a:pt x="1772" y="11"/>
                  </a:lnTo>
                  <a:lnTo>
                    <a:pt x="1736" y="11"/>
                  </a:lnTo>
                  <a:lnTo>
                    <a:pt x="1736" y="2"/>
                  </a:lnTo>
                  <a:close/>
                  <a:moveTo>
                    <a:pt x="1798" y="2"/>
                  </a:moveTo>
                  <a:lnTo>
                    <a:pt x="1834" y="2"/>
                  </a:lnTo>
                  <a:lnTo>
                    <a:pt x="1834" y="11"/>
                  </a:lnTo>
                  <a:lnTo>
                    <a:pt x="1798" y="11"/>
                  </a:lnTo>
                  <a:lnTo>
                    <a:pt x="1798" y="2"/>
                  </a:lnTo>
                  <a:close/>
                  <a:moveTo>
                    <a:pt x="1860" y="2"/>
                  </a:moveTo>
                  <a:lnTo>
                    <a:pt x="1896" y="2"/>
                  </a:lnTo>
                  <a:lnTo>
                    <a:pt x="1896" y="11"/>
                  </a:lnTo>
                  <a:lnTo>
                    <a:pt x="1860" y="11"/>
                  </a:lnTo>
                  <a:lnTo>
                    <a:pt x="1860" y="2"/>
                  </a:lnTo>
                  <a:close/>
                  <a:moveTo>
                    <a:pt x="1922" y="2"/>
                  </a:moveTo>
                  <a:lnTo>
                    <a:pt x="1958" y="2"/>
                  </a:lnTo>
                  <a:lnTo>
                    <a:pt x="1958" y="11"/>
                  </a:lnTo>
                  <a:lnTo>
                    <a:pt x="1922" y="11"/>
                  </a:lnTo>
                  <a:lnTo>
                    <a:pt x="1922" y="2"/>
                  </a:lnTo>
                  <a:close/>
                  <a:moveTo>
                    <a:pt x="1984" y="3"/>
                  </a:moveTo>
                  <a:lnTo>
                    <a:pt x="2020" y="3"/>
                  </a:lnTo>
                  <a:lnTo>
                    <a:pt x="2020" y="11"/>
                  </a:lnTo>
                  <a:lnTo>
                    <a:pt x="1984" y="11"/>
                  </a:lnTo>
                  <a:lnTo>
                    <a:pt x="1984" y="3"/>
                  </a:lnTo>
                  <a:close/>
                  <a:moveTo>
                    <a:pt x="2046" y="3"/>
                  </a:moveTo>
                  <a:lnTo>
                    <a:pt x="2082" y="3"/>
                  </a:lnTo>
                  <a:lnTo>
                    <a:pt x="2082" y="11"/>
                  </a:lnTo>
                  <a:lnTo>
                    <a:pt x="2046" y="11"/>
                  </a:lnTo>
                  <a:lnTo>
                    <a:pt x="2046" y="3"/>
                  </a:lnTo>
                  <a:close/>
                  <a:moveTo>
                    <a:pt x="2108" y="3"/>
                  </a:moveTo>
                  <a:lnTo>
                    <a:pt x="2144" y="3"/>
                  </a:lnTo>
                  <a:lnTo>
                    <a:pt x="2144" y="11"/>
                  </a:lnTo>
                  <a:lnTo>
                    <a:pt x="2108" y="11"/>
                  </a:lnTo>
                  <a:lnTo>
                    <a:pt x="2108" y="3"/>
                  </a:lnTo>
                  <a:close/>
                  <a:moveTo>
                    <a:pt x="2170" y="3"/>
                  </a:moveTo>
                  <a:lnTo>
                    <a:pt x="2206" y="3"/>
                  </a:lnTo>
                  <a:lnTo>
                    <a:pt x="2206" y="12"/>
                  </a:lnTo>
                  <a:lnTo>
                    <a:pt x="2170" y="12"/>
                  </a:lnTo>
                  <a:lnTo>
                    <a:pt x="2170" y="3"/>
                  </a:lnTo>
                  <a:close/>
                  <a:moveTo>
                    <a:pt x="2232" y="3"/>
                  </a:moveTo>
                  <a:lnTo>
                    <a:pt x="2268" y="3"/>
                  </a:lnTo>
                  <a:lnTo>
                    <a:pt x="2268" y="12"/>
                  </a:lnTo>
                  <a:lnTo>
                    <a:pt x="2232" y="12"/>
                  </a:lnTo>
                  <a:lnTo>
                    <a:pt x="2232" y="3"/>
                  </a:lnTo>
                  <a:close/>
                  <a:moveTo>
                    <a:pt x="2294" y="3"/>
                  </a:moveTo>
                  <a:lnTo>
                    <a:pt x="2330" y="3"/>
                  </a:lnTo>
                  <a:lnTo>
                    <a:pt x="2330" y="12"/>
                  </a:lnTo>
                  <a:lnTo>
                    <a:pt x="2294" y="12"/>
                  </a:lnTo>
                  <a:lnTo>
                    <a:pt x="2294" y="3"/>
                  </a:lnTo>
                  <a:close/>
                  <a:moveTo>
                    <a:pt x="2356" y="3"/>
                  </a:moveTo>
                  <a:lnTo>
                    <a:pt x="2392" y="3"/>
                  </a:lnTo>
                  <a:lnTo>
                    <a:pt x="2392" y="12"/>
                  </a:lnTo>
                  <a:lnTo>
                    <a:pt x="2356" y="12"/>
                  </a:lnTo>
                  <a:lnTo>
                    <a:pt x="2356" y="3"/>
                  </a:lnTo>
                  <a:close/>
                  <a:moveTo>
                    <a:pt x="2418" y="3"/>
                  </a:moveTo>
                  <a:lnTo>
                    <a:pt x="2454" y="3"/>
                  </a:lnTo>
                  <a:lnTo>
                    <a:pt x="2454" y="12"/>
                  </a:lnTo>
                  <a:lnTo>
                    <a:pt x="2418" y="12"/>
                  </a:lnTo>
                  <a:lnTo>
                    <a:pt x="2418" y="3"/>
                  </a:lnTo>
                  <a:close/>
                  <a:moveTo>
                    <a:pt x="2480" y="3"/>
                  </a:moveTo>
                  <a:lnTo>
                    <a:pt x="2516" y="3"/>
                  </a:lnTo>
                  <a:lnTo>
                    <a:pt x="2516" y="12"/>
                  </a:lnTo>
                  <a:lnTo>
                    <a:pt x="2480" y="12"/>
                  </a:lnTo>
                  <a:lnTo>
                    <a:pt x="2480" y="3"/>
                  </a:lnTo>
                  <a:close/>
                  <a:moveTo>
                    <a:pt x="2542" y="3"/>
                  </a:moveTo>
                  <a:lnTo>
                    <a:pt x="2578" y="3"/>
                  </a:lnTo>
                  <a:lnTo>
                    <a:pt x="2578" y="12"/>
                  </a:lnTo>
                  <a:lnTo>
                    <a:pt x="2542" y="12"/>
                  </a:lnTo>
                  <a:lnTo>
                    <a:pt x="2542" y="3"/>
                  </a:lnTo>
                  <a:close/>
                  <a:moveTo>
                    <a:pt x="2604" y="3"/>
                  </a:moveTo>
                  <a:lnTo>
                    <a:pt x="2640" y="4"/>
                  </a:lnTo>
                  <a:lnTo>
                    <a:pt x="2640" y="12"/>
                  </a:lnTo>
                  <a:lnTo>
                    <a:pt x="2604" y="12"/>
                  </a:lnTo>
                  <a:lnTo>
                    <a:pt x="2604" y="3"/>
                  </a:lnTo>
                  <a:close/>
                  <a:moveTo>
                    <a:pt x="2666" y="4"/>
                  </a:moveTo>
                  <a:lnTo>
                    <a:pt x="2702" y="4"/>
                  </a:lnTo>
                  <a:lnTo>
                    <a:pt x="2702" y="12"/>
                  </a:lnTo>
                  <a:lnTo>
                    <a:pt x="2666" y="12"/>
                  </a:lnTo>
                  <a:lnTo>
                    <a:pt x="2666" y="4"/>
                  </a:lnTo>
                  <a:close/>
                  <a:moveTo>
                    <a:pt x="2728" y="4"/>
                  </a:moveTo>
                  <a:lnTo>
                    <a:pt x="2764" y="4"/>
                  </a:lnTo>
                  <a:lnTo>
                    <a:pt x="2764" y="12"/>
                  </a:lnTo>
                  <a:lnTo>
                    <a:pt x="2728" y="12"/>
                  </a:lnTo>
                  <a:lnTo>
                    <a:pt x="2728" y="4"/>
                  </a:lnTo>
                  <a:close/>
                  <a:moveTo>
                    <a:pt x="2790" y="4"/>
                  </a:moveTo>
                  <a:lnTo>
                    <a:pt x="2826" y="4"/>
                  </a:lnTo>
                  <a:lnTo>
                    <a:pt x="2826" y="12"/>
                  </a:lnTo>
                  <a:lnTo>
                    <a:pt x="2790" y="12"/>
                  </a:lnTo>
                  <a:lnTo>
                    <a:pt x="2790" y="4"/>
                  </a:lnTo>
                  <a:close/>
                  <a:moveTo>
                    <a:pt x="2852" y="4"/>
                  </a:moveTo>
                  <a:lnTo>
                    <a:pt x="2888" y="4"/>
                  </a:lnTo>
                  <a:lnTo>
                    <a:pt x="2888" y="12"/>
                  </a:lnTo>
                  <a:lnTo>
                    <a:pt x="2852" y="12"/>
                  </a:lnTo>
                  <a:lnTo>
                    <a:pt x="2852" y="4"/>
                  </a:lnTo>
                  <a:close/>
                  <a:moveTo>
                    <a:pt x="2914" y="4"/>
                  </a:moveTo>
                  <a:lnTo>
                    <a:pt x="2950" y="4"/>
                  </a:lnTo>
                  <a:lnTo>
                    <a:pt x="2950" y="13"/>
                  </a:lnTo>
                  <a:lnTo>
                    <a:pt x="2914" y="13"/>
                  </a:lnTo>
                  <a:lnTo>
                    <a:pt x="2914" y="4"/>
                  </a:lnTo>
                  <a:close/>
                  <a:moveTo>
                    <a:pt x="2976" y="4"/>
                  </a:moveTo>
                  <a:lnTo>
                    <a:pt x="3012" y="4"/>
                  </a:lnTo>
                  <a:lnTo>
                    <a:pt x="3012" y="13"/>
                  </a:lnTo>
                  <a:lnTo>
                    <a:pt x="2976" y="13"/>
                  </a:lnTo>
                  <a:lnTo>
                    <a:pt x="2976" y="4"/>
                  </a:lnTo>
                  <a:close/>
                  <a:moveTo>
                    <a:pt x="3038" y="4"/>
                  </a:moveTo>
                  <a:lnTo>
                    <a:pt x="3074" y="4"/>
                  </a:lnTo>
                  <a:lnTo>
                    <a:pt x="3074" y="13"/>
                  </a:lnTo>
                  <a:lnTo>
                    <a:pt x="3038" y="13"/>
                  </a:lnTo>
                  <a:lnTo>
                    <a:pt x="3038" y="4"/>
                  </a:lnTo>
                  <a:close/>
                  <a:moveTo>
                    <a:pt x="3100" y="4"/>
                  </a:moveTo>
                  <a:lnTo>
                    <a:pt x="3136" y="4"/>
                  </a:lnTo>
                  <a:lnTo>
                    <a:pt x="3136" y="13"/>
                  </a:lnTo>
                  <a:lnTo>
                    <a:pt x="3100" y="13"/>
                  </a:lnTo>
                  <a:lnTo>
                    <a:pt x="3100" y="4"/>
                  </a:lnTo>
                  <a:close/>
                  <a:moveTo>
                    <a:pt x="3162" y="4"/>
                  </a:moveTo>
                  <a:lnTo>
                    <a:pt x="3198" y="4"/>
                  </a:lnTo>
                  <a:lnTo>
                    <a:pt x="3198" y="13"/>
                  </a:lnTo>
                  <a:lnTo>
                    <a:pt x="3162" y="13"/>
                  </a:lnTo>
                  <a:lnTo>
                    <a:pt x="3162" y="4"/>
                  </a:lnTo>
                  <a:close/>
                  <a:moveTo>
                    <a:pt x="3224" y="4"/>
                  </a:moveTo>
                  <a:lnTo>
                    <a:pt x="3260" y="4"/>
                  </a:lnTo>
                  <a:lnTo>
                    <a:pt x="3260" y="13"/>
                  </a:lnTo>
                  <a:lnTo>
                    <a:pt x="3224" y="13"/>
                  </a:lnTo>
                  <a:lnTo>
                    <a:pt x="3224" y="4"/>
                  </a:lnTo>
                  <a:close/>
                  <a:moveTo>
                    <a:pt x="3286" y="5"/>
                  </a:moveTo>
                  <a:lnTo>
                    <a:pt x="3322" y="5"/>
                  </a:lnTo>
                  <a:lnTo>
                    <a:pt x="3322" y="13"/>
                  </a:lnTo>
                  <a:lnTo>
                    <a:pt x="3286" y="13"/>
                  </a:lnTo>
                  <a:lnTo>
                    <a:pt x="3286" y="5"/>
                  </a:lnTo>
                  <a:close/>
                  <a:moveTo>
                    <a:pt x="3348" y="5"/>
                  </a:moveTo>
                  <a:lnTo>
                    <a:pt x="3384" y="5"/>
                  </a:lnTo>
                  <a:lnTo>
                    <a:pt x="3384" y="13"/>
                  </a:lnTo>
                  <a:lnTo>
                    <a:pt x="3348" y="13"/>
                  </a:lnTo>
                  <a:lnTo>
                    <a:pt x="3348" y="5"/>
                  </a:lnTo>
                  <a:close/>
                  <a:moveTo>
                    <a:pt x="3410" y="5"/>
                  </a:moveTo>
                  <a:lnTo>
                    <a:pt x="3446" y="5"/>
                  </a:lnTo>
                  <a:lnTo>
                    <a:pt x="3446" y="13"/>
                  </a:lnTo>
                  <a:lnTo>
                    <a:pt x="3410" y="13"/>
                  </a:lnTo>
                  <a:lnTo>
                    <a:pt x="3410" y="5"/>
                  </a:lnTo>
                  <a:close/>
                  <a:moveTo>
                    <a:pt x="3472" y="5"/>
                  </a:moveTo>
                  <a:lnTo>
                    <a:pt x="3508" y="5"/>
                  </a:lnTo>
                  <a:lnTo>
                    <a:pt x="3508" y="13"/>
                  </a:lnTo>
                  <a:lnTo>
                    <a:pt x="3472" y="13"/>
                  </a:lnTo>
                  <a:lnTo>
                    <a:pt x="3472" y="5"/>
                  </a:lnTo>
                  <a:close/>
                  <a:moveTo>
                    <a:pt x="3534" y="5"/>
                  </a:moveTo>
                  <a:lnTo>
                    <a:pt x="3570" y="5"/>
                  </a:lnTo>
                  <a:lnTo>
                    <a:pt x="3570" y="14"/>
                  </a:lnTo>
                  <a:lnTo>
                    <a:pt x="3534" y="13"/>
                  </a:lnTo>
                  <a:lnTo>
                    <a:pt x="3534" y="5"/>
                  </a:lnTo>
                  <a:close/>
                  <a:moveTo>
                    <a:pt x="3596" y="5"/>
                  </a:moveTo>
                  <a:lnTo>
                    <a:pt x="3632" y="5"/>
                  </a:lnTo>
                  <a:lnTo>
                    <a:pt x="3632" y="14"/>
                  </a:lnTo>
                  <a:lnTo>
                    <a:pt x="3596" y="14"/>
                  </a:lnTo>
                  <a:lnTo>
                    <a:pt x="3596" y="5"/>
                  </a:lnTo>
                  <a:close/>
                  <a:moveTo>
                    <a:pt x="3658" y="5"/>
                  </a:moveTo>
                  <a:lnTo>
                    <a:pt x="3694" y="5"/>
                  </a:lnTo>
                  <a:lnTo>
                    <a:pt x="3694" y="14"/>
                  </a:lnTo>
                  <a:lnTo>
                    <a:pt x="3658" y="14"/>
                  </a:lnTo>
                  <a:lnTo>
                    <a:pt x="3658" y="5"/>
                  </a:lnTo>
                  <a:close/>
                  <a:moveTo>
                    <a:pt x="3720" y="5"/>
                  </a:moveTo>
                  <a:lnTo>
                    <a:pt x="3756" y="5"/>
                  </a:lnTo>
                  <a:lnTo>
                    <a:pt x="3756" y="14"/>
                  </a:lnTo>
                  <a:lnTo>
                    <a:pt x="3720" y="14"/>
                  </a:lnTo>
                  <a:lnTo>
                    <a:pt x="3720" y="5"/>
                  </a:lnTo>
                  <a:close/>
                  <a:moveTo>
                    <a:pt x="3782" y="5"/>
                  </a:moveTo>
                  <a:lnTo>
                    <a:pt x="3818" y="5"/>
                  </a:lnTo>
                  <a:lnTo>
                    <a:pt x="3818" y="14"/>
                  </a:lnTo>
                  <a:lnTo>
                    <a:pt x="3782" y="14"/>
                  </a:lnTo>
                  <a:lnTo>
                    <a:pt x="3782" y="5"/>
                  </a:lnTo>
                  <a:close/>
                  <a:moveTo>
                    <a:pt x="3844" y="5"/>
                  </a:moveTo>
                  <a:lnTo>
                    <a:pt x="3858" y="5"/>
                  </a:lnTo>
                  <a:lnTo>
                    <a:pt x="3858" y="14"/>
                  </a:lnTo>
                  <a:lnTo>
                    <a:pt x="3844" y="14"/>
                  </a:lnTo>
                  <a:lnTo>
                    <a:pt x="3844" y="5"/>
                  </a:lnTo>
                  <a:close/>
                </a:path>
              </a:pathLst>
            </a:custGeom>
            <a:solidFill>
              <a:srgbClr val="7F7F7F"/>
            </a:solidFill>
            <a:ln w="0" cap="flat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46" name="Rectangle 579"/>
            <p:cNvSpPr>
              <a:spLocks noChangeArrowheads="1"/>
            </p:cNvSpPr>
            <p:nvPr/>
          </p:nvSpPr>
          <p:spPr bwMode="auto">
            <a:xfrm>
              <a:off x="1138" y="2018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BP2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47" name="Rectangle 580"/>
            <p:cNvSpPr>
              <a:spLocks noChangeArrowheads="1"/>
            </p:cNvSpPr>
            <p:nvPr/>
          </p:nvSpPr>
          <p:spPr bwMode="auto">
            <a:xfrm>
              <a:off x="1100" y="2183"/>
              <a:ext cx="473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BP2</a:t>
              </a: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 – 0.25%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50" name="Rectangle 583"/>
            <p:cNvSpPr>
              <a:spLocks noChangeArrowheads="1"/>
            </p:cNvSpPr>
            <p:nvPr/>
          </p:nvSpPr>
          <p:spPr bwMode="auto">
            <a:xfrm>
              <a:off x="2452" y="784"/>
              <a:ext cx="352" cy="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47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51" name="Rectangle 584"/>
            <p:cNvSpPr>
              <a:spLocks noChangeArrowheads="1"/>
            </p:cNvSpPr>
            <p:nvPr/>
          </p:nvSpPr>
          <p:spPr bwMode="auto">
            <a:xfrm>
              <a:off x="2273" y="1035"/>
              <a:ext cx="70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funds above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52" name="Rectangle 585"/>
            <p:cNvSpPr>
              <a:spLocks noChangeArrowheads="1"/>
            </p:cNvSpPr>
            <p:nvPr/>
          </p:nvSpPr>
          <p:spPr bwMode="auto">
            <a:xfrm>
              <a:off x="2300" y="1160"/>
              <a:ext cx="61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benchmark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53" name="Rectangle 586"/>
            <p:cNvSpPr>
              <a:spLocks noChangeArrowheads="1"/>
            </p:cNvSpPr>
            <p:nvPr/>
          </p:nvSpPr>
          <p:spPr bwMode="auto">
            <a:xfrm>
              <a:off x="3047" y="822"/>
              <a:ext cx="1277" cy="161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54" name="Rectangle 587"/>
            <p:cNvSpPr>
              <a:spLocks noChangeArrowheads="1"/>
            </p:cNvSpPr>
            <p:nvPr/>
          </p:nvSpPr>
          <p:spPr bwMode="auto">
            <a:xfrm>
              <a:off x="3044" y="818"/>
              <a:ext cx="687" cy="164"/>
            </a:xfrm>
            <a:prstGeom prst="rect">
              <a:avLst/>
            </a:prstGeom>
            <a:solidFill>
              <a:srgbClr val="F15A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55" name="Rectangle 588"/>
            <p:cNvSpPr>
              <a:spLocks noChangeArrowheads="1"/>
            </p:cNvSpPr>
            <p:nvPr/>
          </p:nvSpPr>
          <p:spPr bwMode="auto">
            <a:xfrm>
              <a:off x="3063" y="858"/>
              <a:ext cx="139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9.8 million member accounts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56" name="Rectangle 589"/>
            <p:cNvSpPr>
              <a:spLocks noChangeArrowheads="1"/>
            </p:cNvSpPr>
            <p:nvPr/>
          </p:nvSpPr>
          <p:spPr bwMode="auto">
            <a:xfrm>
              <a:off x="3045" y="1044"/>
              <a:ext cx="1278" cy="166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57" name="Rectangle 590"/>
            <p:cNvSpPr>
              <a:spLocks noChangeArrowheads="1"/>
            </p:cNvSpPr>
            <p:nvPr/>
          </p:nvSpPr>
          <p:spPr bwMode="auto">
            <a:xfrm>
              <a:off x="3047" y="1044"/>
              <a:ext cx="686" cy="167"/>
            </a:xfrm>
            <a:prstGeom prst="rect">
              <a:avLst/>
            </a:prstGeom>
            <a:solidFill>
              <a:srgbClr val="F15A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58" name="Rectangle 591"/>
            <p:cNvSpPr>
              <a:spLocks noChangeArrowheads="1"/>
            </p:cNvSpPr>
            <p:nvPr/>
          </p:nvSpPr>
          <p:spPr bwMode="auto">
            <a:xfrm>
              <a:off x="3059" y="1083"/>
              <a:ext cx="63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$448 billion in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59" name="Rectangle 592"/>
            <p:cNvSpPr>
              <a:spLocks noChangeArrowheads="1"/>
            </p:cNvSpPr>
            <p:nvPr/>
          </p:nvSpPr>
          <p:spPr bwMode="auto">
            <a:xfrm>
              <a:off x="3682" y="1083"/>
              <a:ext cx="324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assets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60" name="Rectangle 593"/>
            <p:cNvSpPr>
              <a:spLocks noChangeArrowheads="1"/>
            </p:cNvSpPr>
            <p:nvPr/>
          </p:nvSpPr>
          <p:spPr bwMode="auto">
            <a:xfrm>
              <a:off x="4360" y="860"/>
              <a:ext cx="24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dirty="0" smtClean="0">
                  <a:ln>
                    <a:noFill/>
                  </a:ln>
                  <a:solidFill>
                    <a:srgbClr val="F15A25"/>
                  </a:solidFill>
                  <a:effectLst/>
                  <a:latin typeface="Arial" panose="020B0604020202020204" pitchFamily="34" charset="0"/>
                </a:rPr>
                <a:t>67%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61" name="Rectangle 594"/>
            <p:cNvSpPr>
              <a:spLocks noChangeArrowheads="1"/>
            </p:cNvSpPr>
            <p:nvPr/>
          </p:nvSpPr>
          <p:spPr bwMode="auto">
            <a:xfrm>
              <a:off x="4360" y="1081"/>
              <a:ext cx="224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smtClean="0">
                  <a:ln>
                    <a:noFill/>
                  </a:ln>
                  <a:solidFill>
                    <a:srgbClr val="F15A25"/>
                  </a:solidFill>
                  <a:effectLst/>
                  <a:latin typeface="Arial" panose="020B0604020202020204" pitchFamily="34" charset="0"/>
                </a:rPr>
                <a:t>68%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62" name="Rectangle 595"/>
            <p:cNvSpPr>
              <a:spLocks noChangeArrowheads="1"/>
            </p:cNvSpPr>
            <p:nvPr/>
          </p:nvSpPr>
          <p:spPr bwMode="auto">
            <a:xfrm>
              <a:off x="1828" y="2670"/>
              <a:ext cx="352" cy="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20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63" name="Rectangle 596"/>
            <p:cNvSpPr>
              <a:spLocks noChangeArrowheads="1"/>
            </p:cNvSpPr>
            <p:nvPr/>
          </p:nvSpPr>
          <p:spPr bwMode="auto">
            <a:xfrm>
              <a:off x="1814" y="2921"/>
              <a:ext cx="36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funds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64" name="Rectangle 597"/>
            <p:cNvSpPr>
              <a:spLocks noChangeArrowheads="1"/>
            </p:cNvSpPr>
            <p:nvPr/>
          </p:nvSpPr>
          <p:spPr bwMode="auto">
            <a:xfrm>
              <a:off x="1617" y="3044"/>
              <a:ext cx="741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underperform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65" name="Rectangle 598"/>
            <p:cNvSpPr>
              <a:spLocks noChangeArrowheads="1"/>
            </p:cNvSpPr>
            <p:nvPr/>
          </p:nvSpPr>
          <p:spPr bwMode="auto">
            <a:xfrm>
              <a:off x="2445" y="2730"/>
              <a:ext cx="1278" cy="166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66" name="Rectangle 599"/>
            <p:cNvSpPr>
              <a:spLocks noChangeArrowheads="1"/>
            </p:cNvSpPr>
            <p:nvPr/>
          </p:nvSpPr>
          <p:spPr bwMode="auto">
            <a:xfrm>
              <a:off x="2443" y="2730"/>
              <a:ext cx="440" cy="166"/>
            </a:xfrm>
            <a:prstGeom prst="rect">
              <a:avLst/>
            </a:prstGeom>
            <a:solidFill>
              <a:srgbClr val="F15A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67" name="Rectangle 600"/>
            <p:cNvSpPr>
              <a:spLocks noChangeArrowheads="1"/>
            </p:cNvSpPr>
            <p:nvPr/>
          </p:nvSpPr>
          <p:spPr bwMode="auto">
            <a:xfrm>
              <a:off x="2456" y="2770"/>
              <a:ext cx="139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4.6 million member accounts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68" name="Rectangle 601"/>
            <p:cNvSpPr>
              <a:spLocks noChangeArrowheads="1"/>
            </p:cNvSpPr>
            <p:nvPr/>
          </p:nvSpPr>
          <p:spPr bwMode="auto">
            <a:xfrm>
              <a:off x="2444" y="2952"/>
              <a:ext cx="1278" cy="167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69" name="Rectangle 602"/>
            <p:cNvSpPr>
              <a:spLocks noChangeArrowheads="1"/>
            </p:cNvSpPr>
            <p:nvPr/>
          </p:nvSpPr>
          <p:spPr bwMode="auto">
            <a:xfrm>
              <a:off x="2441" y="2952"/>
              <a:ext cx="428" cy="167"/>
            </a:xfrm>
            <a:prstGeom prst="rect">
              <a:avLst/>
            </a:prstGeom>
            <a:solidFill>
              <a:srgbClr val="F15A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70" name="Rectangle 603"/>
            <p:cNvSpPr>
              <a:spLocks noChangeArrowheads="1"/>
            </p:cNvSpPr>
            <p:nvPr/>
          </p:nvSpPr>
          <p:spPr bwMode="auto">
            <a:xfrm>
              <a:off x="2455" y="2990"/>
              <a:ext cx="637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$197 billion in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71" name="Rectangle 604"/>
            <p:cNvSpPr>
              <a:spLocks noChangeArrowheads="1"/>
            </p:cNvSpPr>
            <p:nvPr/>
          </p:nvSpPr>
          <p:spPr bwMode="auto">
            <a:xfrm>
              <a:off x="3078" y="2990"/>
              <a:ext cx="323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assets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72" name="Rectangle 605"/>
            <p:cNvSpPr>
              <a:spLocks noChangeArrowheads="1"/>
            </p:cNvSpPr>
            <p:nvPr/>
          </p:nvSpPr>
          <p:spPr bwMode="auto">
            <a:xfrm>
              <a:off x="3753" y="2768"/>
              <a:ext cx="24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smtClean="0">
                  <a:ln>
                    <a:noFill/>
                  </a:ln>
                  <a:solidFill>
                    <a:srgbClr val="F15A25"/>
                  </a:solidFill>
                  <a:effectLst/>
                  <a:latin typeface="Arial" panose="020B0604020202020204" pitchFamily="34" charset="0"/>
                </a:rPr>
                <a:t>31%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73" name="Rectangle 606"/>
            <p:cNvSpPr>
              <a:spLocks noChangeArrowheads="1"/>
            </p:cNvSpPr>
            <p:nvPr/>
          </p:nvSpPr>
          <p:spPr bwMode="auto">
            <a:xfrm>
              <a:off x="3753" y="2981"/>
              <a:ext cx="24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smtClean="0">
                  <a:ln>
                    <a:noFill/>
                  </a:ln>
                  <a:solidFill>
                    <a:srgbClr val="F15A25"/>
                  </a:solidFill>
                  <a:effectLst/>
                  <a:latin typeface="Arial" panose="020B0604020202020204" pitchFamily="34" charset="0"/>
                </a:rPr>
                <a:t>30%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164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5" r="15350" b="77595"/>
          <a:stretch/>
        </p:blipFill>
        <p:spPr>
          <a:xfrm>
            <a:off x="0" y="6382872"/>
            <a:ext cx="7740352" cy="475128"/>
          </a:xfrm>
          <a:prstGeom prst="rect">
            <a:avLst/>
          </a:prstGeom>
        </p:spPr>
      </p:pic>
      <p:sp>
        <p:nvSpPr>
          <p:cNvPr id="3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16416" y="6437101"/>
            <a:ext cx="792088" cy="365125"/>
          </a:xfrm>
        </p:spPr>
        <p:txBody>
          <a:bodyPr tIns="0" bIns="0"/>
          <a:lstStyle/>
          <a:p>
            <a:pPr algn="ctr"/>
            <a:fld id="{8A657B52-D046-4802-A3DE-55E7ED70298C}" type="slidenum">
              <a:rPr lang="en-AU" sz="1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11</a:t>
            </a:fld>
            <a:endParaRPr lang="en-A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0"/>
            <a:ext cx="8388424" cy="1111550"/>
            <a:chOff x="0" y="0"/>
            <a:chExt cx="8388424" cy="1111550"/>
          </a:xfrm>
        </p:grpSpPr>
        <p:sp>
          <p:nvSpPr>
            <p:cNvPr id="11" name="TextBox 10"/>
            <p:cNvSpPr txBox="1"/>
            <p:nvPr/>
          </p:nvSpPr>
          <p:spPr>
            <a:xfrm>
              <a:off x="0" y="0"/>
              <a:ext cx="8388424" cy="111155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900000" tIns="144000" rIns="360000" bIns="144000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en-US" sz="2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Underperformance compounds to a </a:t>
              </a:r>
              <a:br>
                <a:rPr lang="en-US" sz="2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substantially lower retirement balance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 rot="18968874">
              <a:off x="381596" y="273224"/>
              <a:ext cx="154735" cy="154735"/>
              <a:chOff x="1763688" y="1484784"/>
              <a:chExt cx="1368152" cy="1368152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1763688" y="2348880"/>
                <a:ext cx="1368152" cy="504056"/>
              </a:xfrm>
              <a:prstGeom prst="rect">
                <a:avLst/>
              </a:prstGeom>
              <a:solidFill>
                <a:srgbClr val="66BC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4" name="Rectangle 13"/>
              <p:cNvSpPr/>
              <p:nvPr/>
            </p:nvSpPr>
            <p:spPr>
              <a:xfrm rot="5400000">
                <a:off x="2195736" y="1916832"/>
                <a:ext cx="1368152" cy="504056"/>
              </a:xfrm>
              <a:prstGeom prst="rect">
                <a:avLst/>
              </a:prstGeom>
              <a:solidFill>
                <a:srgbClr val="66BC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</p:grpSp>
      <p:sp>
        <p:nvSpPr>
          <p:cNvPr id="15" name="TextBox 14"/>
          <p:cNvSpPr txBox="1"/>
          <p:nvPr/>
        </p:nvSpPr>
        <p:spPr>
          <a:xfrm>
            <a:off x="5662273" y="6387380"/>
            <a:ext cx="2582135" cy="475200"/>
          </a:xfrm>
          <a:prstGeom prst="rect">
            <a:avLst/>
          </a:prstGeom>
          <a:solidFill>
            <a:srgbClr val="66BCDB"/>
          </a:solidFill>
        </p:spPr>
        <p:txBody>
          <a:bodyPr wrap="none" lIns="180000" tIns="108000" rIns="180000" bIns="108000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Members’ outcomes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7" name="Rectangle 376"/>
          <p:cNvSpPr/>
          <p:nvPr/>
        </p:nvSpPr>
        <p:spPr>
          <a:xfrm>
            <a:off x="1619672" y="1770362"/>
            <a:ext cx="2664000" cy="1483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8" name="Rectangle 377"/>
          <p:cNvSpPr/>
          <p:nvPr/>
        </p:nvSpPr>
        <p:spPr>
          <a:xfrm>
            <a:off x="4356349" y="1768048"/>
            <a:ext cx="2664000" cy="14901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847" name="Group 554"/>
          <p:cNvGrpSpPr>
            <a:grpSpLocks noChangeAspect="1"/>
          </p:cNvGrpSpPr>
          <p:nvPr/>
        </p:nvGrpSpPr>
        <p:grpSpPr bwMode="auto">
          <a:xfrm>
            <a:off x="754063" y="1916113"/>
            <a:ext cx="7342187" cy="3168650"/>
            <a:chOff x="475" y="1207"/>
            <a:chExt cx="4625" cy="1996"/>
          </a:xfrm>
        </p:grpSpPr>
        <p:sp>
          <p:nvSpPr>
            <p:cNvPr id="848" name="AutoShape 553"/>
            <p:cNvSpPr>
              <a:spLocks noChangeAspect="1" noChangeArrowheads="1" noTextEdit="1"/>
            </p:cNvSpPr>
            <p:nvPr/>
          </p:nvSpPr>
          <p:spPr bwMode="auto">
            <a:xfrm>
              <a:off x="475" y="1207"/>
              <a:ext cx="4625" cy="1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49" name="Rectangle 555"/>
            <p:cNvSpPr>
              <a:spLocks noChangeArrowheads="1"/>
            </p:cNvSpPr>
            <p:nvPr/>
          </p:nvSpPr>
          <p:spPr bwMode="auto">
            <a:xfrm>
              <a:off x="612" y="2661"/>
              <a:ext cx="390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$50,000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50" name="Rectangle 556"/>
            <p:cNvSpPr>
              <a:spLocks noChangeArrowheads="1"/>
            </p:cNvSpPr>
            <p:nvPr/>
          </p:nvSpPr>
          <p:spPr bwMode="auto">
            <a:xfrm>
              <a:off x="617" y="2780"/>
              <a:ext cx="166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full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51" name="Rectangle 557"/>
            <p:cNvSpPr>
              <a:spLocks noChangeArrowheads="1"/>
            </p:cNvSpPr>
            <p:nvPr/>
          </p:nvSpPr>
          <p:spPr bwMode="auto">
            <a:xfrm>
              <a:off x="740" y="2780"/>
              <a:ext cx="74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-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52" name="Rectangle 558"/>
            <p:cNvSpPr>
              <a:spLocks noChangeArrowheads="1"/>
            </p:cNvSpPr>
            <p:nvPr/>
          </p:nvSpPr>
          <p:spPr bwMode="auto">
            <a:xfrm>
              <a:off x="771" y="2780"/>
              <a:ext cx="226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time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53" name="Rectangle 559"/>
            <p:cNvSpPr>
              <a:spLocks noChangeArrowheads="1"/>
            </p:cNvSpPr>
            <p:nvPr/>
          </p:nvSpPr>
          <p:spPr bwMode="auto">
            <a:xfrm>
              <a:off x="627" y="2894"/>
              <a:ext cx="384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starting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54" name="Rectangle 560"/>
            <p:cNvSpPr>
              <a:spLocks noChangeArrowheads="1"/>
            </p:cNvSpPr>
            <p:nvPr/>
          </p:nvSpPr>
          <p:spPr bwMode="auto">
            <a:xfrm>
              <a:off x="658" y="3006"/>
              <a:ext cx="296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salary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55" name="Rectangle 561"/>
            <p:cNvSpPr>
              <a:spLocks noChangeArrowheads="1"/>
            </p:cNvSpPr>
            <p:nvPr/>
          </p:nvSpPr>
          <p:spPr bwMode="auto">
            <a:xfrm>
              <a:off x="536" y="1206"/>
              <a:ext cx="4565" cy="260"/>
            </a:xfrm>
            <a:prstGeom prst="rect">
              <a:avLst/>
            </a:prstGeom>
            <a:solidFill>
              <a:srgbClr val="66BC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56" name="Rectangle 562"/>
            <p:cNvSpPr>
              <a:spLocks noChangeArrowheads="1"/>
            </p:cNvSpPr>
            <p:nvPr/>
          </p:nvSpPr>
          <p:spPr bwMode="auto">
            <a:xfrm>
              <a:off x="657" y="1271"/>
              <a:ext cx="903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Super problem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57" name="Rectangle 563"/>
            <p:cNvSpPr>
              <a:spLocks noChangeArrowheads="1"/>
            </p:cNvSpPr>
            <p:nvPr/>
          </p:nvSpPr>
          <p:spPr bwMode="auto">
            <a:xfrm>
              <a:off x="1476" y="1271"/>
              <a:ext cx="131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: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58" name="Rectangle 564"/>
            <p:cNvSpPr>
              <a:spLocks noChangeArrowheads="1"/>
            </p:cNvSpPr>
            <p:nvPr/>
          </p:nvSpPr>
          <p:spPr bwMode="auto">
            <a:xfrm>
              <a:off x="1544" y="1271"/>
              <a:ext cx="2462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Underperforming fund = 13 years’ lost pay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59" name="Freeform 565"/>
            <p:cNvSpPr>
              <a:spLocks/>
            </p:cNvSpPr>
            <p:nvPr/>
          </p:nvSpPr>
          <p:spPr bwMode="auto">
            <a:xfrm>
              <a:off x="771" y="2260"/>
              <a:ext cx="2692" cy="682"/>
            </a:xfrm>
            <a:custGeom>
              <a:avLst/>
              <a:gdLst>
                <a:gd name="T0" fmla="*/ 17048 w 17048"/>
                <a:gd name="T1" fmla="*/ 4328 h 4328"/>
                <a:gd name="T2" fmla="*/ 5058 w 17048"/>
                <a:gd name="T3" fmla="*/ 4328 h 4328"/>
                <a:gd name="T4" fmla="*/ 2660 w 17048"/>
                <a:gd name="T5" fmla="*/ 2184 h 4328"/>
                <a:gd name="T6" fmla="*/ 1701 w 17048"/>
                <a:gd name="T7" fmla="*/ 1326 h 4328"/>
                <a:gd name="T8" fmla="*/ 0 w 17048"/>
                <a:gd name="T9" fmla="*/ 1326 h 4328"/>
                <a:gd name="T10" fmla="*/ 0 w 17048"/>
                <a:gd name="T11" fmla="*/ 0 h 4328"/>
                <a:gd name="T12" fmla="*/ 1701 w 17048"/>
                <a:gd name="T13" fmla="*/ 0 h 4328"/>
                <a:gd name="T14" fmla="*/ 4099 w 17048"/>
                <a:gd name="T15" fmla="*/ 2184 h 4328"/>
                <a:gd name="T16" fmla="*/ 5058 w 17048"/>
                <a:gd name="T17" fmla="*/ 3003 h 4328"/>
                <a:gd name="T18" fmla="*/ 17048 w 17048"/>
                <a:gd name="T19" fmla="*/ 3003 h 4328"/>
                <a:gd name="T20" fmla="*/ 17048 w 17048"/>
                <a:gd name="T21" fmla="*/ 4328 h 4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048" h="4328">
                  <a:moveTo>
                    <a:pt x="17048" y="4328"/>
                  </a:moveTo>
                  <a:cubicBezTo>
                    <a:pt x="5058" y="4328"/>
                    <a:pt x="5058" y="4328"/>
                    <a:pt x="5058" y="4328"/>
                  </a:cubicBezTo>
                  <a:cubicBezTo>
                    <a:pt x="3707" y="4328"/>
                    <a:pt x="2660" y="3354"/>
                    <a:pt x="2660" y="2184"/>
                  </a:cubicBezTo>
                  <a:cubicBezTo>
                    <a:pt x="2660" y="1716"/>
                    <a:pt x="2224" y="1326"/>
                    <a:pt x="1701" y="1326"/>
                  </a:cubicBezTo>
                  <a:cubicBezTo>
                    <a:pt x="0" y="1326"/>
                    <a:pt x="0" y="1326"/>
                    <a:pt x="0" y="132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01" y="0"/>
                    <a:pt x="1701" y="0"/>
                    <a:pt x="1701" y="0"/>
                  </a:cubicBezTo>
                  <a:cubicBezTo>
                    <a:pt x="3009" y="0"/>
                    <a:pt x="4099" y="975"/>
                    <a:pt x="4099" y="2184"/>
                  </a:cubicBezTo>
                  <a:cubicBezTo>
                    <a:pt x="4099" y="2652"/>
                    <a:pt x="4535" y="3003"/>
                    <a:pt x="5058" y="3003"/>
                  </a:cubicBezTo>
                  <a:cubicBezTo>
                    <a:pt x="17048" y="3003"/>
                    <a:pt x="17048" y="3003"/>
                    <a:pt x="17048" y="3003"/>
                  </a:cubicBezTo>
                  <a:cubicBezTo>
                    <a:pt x="17048" y="4328"/>
                    <a:pt x="17048" y="4328"/>
                    <a:pt x="17048" y="4328"/>
                  </a:cubicBezTo>
                </a:path>
              </a:pathLst>
            </a:custGeom>
            <a:solidFill>
              <a:srgbClr val="F15A2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60" name="Freeform 566"/>
            <p:cNvSpPr>
              <a:spLocks/>
            </p:cNvSpPr>
            <p:nvPr/>
          </p:nvSpPr>
          <p:spPr bwMode="auto">
            <a:xfrm>
              <a:off x="775" y="1797"/>
              <a:ext cx="2648" cy="682"/>
            </a:xfrm>
            <a:custGeom>
              <a:avLst/>
              <a:gdLst>
                <a:gd name="T0" fmla="*/ 1740 w 16768"/>
                <a:gd name="T1" fmla="*/ 4328 h 4328"/>
                <a:gd name="T2" fmla="*/ 0 w 16768"/>
                <a:gd name="T3" fmla="*/ 4328 h 4328"/>
                <a:gd name="T4" fmla="*/ 0 w 16768"/>
                <a:gd name="T5" fmla="*/ 3003 h 4328"/>
                <a:gd name="T6" fmla="*/ 1740 w 16768"/>
                <a:gd name="T7" fmla="*/ 3003 h 4328"/>
                <a:gd name="T8" fmla="*/ 2721 w 16768"/>
                <a:gd name="T9" fmla="*/ 2145 h 4328"/>
                <a:gd name="T10" fmla="*/ 5174 w 16768"/>
                <a:gd name="T11" fmla="*/ 0 h 4328"/>
                <a:gd name="T12" fmla="*/ 16768 w 16768"/>
                <a:gd name="T13" fmla="*/ 0 h 4328"/>
                <a:gd name="T14" fmla="*/ 16768 w 16768"/>
                <a:gd name="T15" fmla="*/ 1326 h 4328"/>
                <a:gd name="T16" fmla="*/ 5174 w 16768"/>
                <a:gd name="T17" fmla="*/ 1326 h 4328"/>
                <a:gd name="T18" fmla="*/ 4192 w 16768"/>
                <a:gd name="T19" fmla="*/ 2145 h 4328"/>
                <a:gd name="T20" fmla="*/ 1740 w 16768"/>
                <a:gd name="T21" fmla="*/ 4328 h 4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768" h="4328">
                  <a:moveTo>
                    <a:pt x="1740" y="4328"/>
                  </a:moveTo>
                  <a:cubicBezTo>
                    <a:pt x="0" y="4328"/>
                    <a:pt x="0" y="4328"/>
                    <a:pt x="0" y="4328"/>
                  </a:cubicBezTo>
                  <a:cubicBezTo>
                    <a:pt x="0" y="3003"/>
                    <a:pt x="0" y="3003"/>
                    <a:pt x="0" y="3003"/>
                  </a:cubicBezTo>
                  <a:cubicBezTo>
                    <a:pt x="1740" y="3003"/>
                    <a:pt x="1740" y="3003"/>
                    <a:pt x="1740" y="3003"/>
                  </a:cubicBezTo>
                  <a:cubicBezTo>
                    <a:pt x="2275" y="3003"/>
                    <a:pt x="2721" y="2613"/>
                    <a:pt x="2721" y="2145"/>
                  </a:cubicBezTo>
                  <a:cubicBezTo>
                    <a:pt x="2721" y="975"/>
                    <a:pt x="3791" y="0"/>
                    <a:pt x="5174" y="0"/>
                  </a:cubicBezTo>
                  <a:cubicBezTo>
                    <a:pt x="16768" y="0"/>
                    <a:pt x="16768" y="0"/>
                    <a:pt x="16768" y="0"/>
                  </a:cubicBezTo>
                  <a:cubicBezTo>
                    <a:pt x="16768" y="1326"/>
                    <a:pt x="16768" y="1326"/>
                    <a:pt x="16768" y="1326"/>
                  </a:cubicBezTo>
                  <a:cubicBezTo>
                    <a:pt x="5174" y="1326"/>
                    <a:pt x="5174" y="1326"/>
                    <a:pt x="5174" y="1326"/>
                  </a:cubicBezTo>
                  <a:cubicBezTo>
                    <a:pt x="4638" y="1326"/>
                    <a:pt x="4192" y="1677"/>
                    <a:pt x="4192" y="2145"/>
                  </a:cubicBezTo>
                  <a:cubicBezTo>
                    <a:pt x="4192" y="3354"/>
                    <a:pt x="3078" y="4328"/>
                    <a:pt x="1740" y="4328"/>
                  </a:cubicBezTo>
                </a:path>
              </a:pathLst>
            </a:custGeom>
            <a:solidFill>
              <a:srgbClr val="78A22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61" name="Freeform 567"/>
            <p:cNvSpPr>
              <a:spLocks noEditPoints="1"/>
            </p:cNvSpPr>
            <p:nvPr/>
          </p:nvSpPr>
          <p:spPr bwMode="auto">
            <a:xfrm>
              <a:off x="845" y="2360"/>
              <a:ext cx="2526" cy="485"/>
            </a:xfrm>
            <a:custGeom>
              <a:avLst/>
              <a:gdLst>
                <a:gd name="T0" fmla="*/ 15652 w 16000"/>
                <a:gd name="T1" fmla="*/ 3002 h 3080"/>
                <a:gd name="T2" fmla="*/ 15303 w 16000"/>
                <a:gd name="T3" fmla="*/ 3080 h 3080"/>
                <a:gd name="T4" fmla="*/ 15303 w 16000"/>
                <a:gd name="T5" fmla="*/ 3002 h 3080"/>
                <a:gd name="T6" fmla="*/ 14257 w 16000"/>
                <a:gd name="T7" fmla="*/ 3080 h 3080"/>
                <a:gd name="T8" fmla="*/ 14605 w 16000"/>
                <a:gd name="T9" fmla="*/ 3080 h 3080"/>
                <a:gd name="T10" fmla="*/ 13559 w 16000"/>
                <a:gd name="T11" fmla="*/ 3002 h 3080"/>
                <a:gd name="T12" fmla="*/ 13210 w 16000"/>
                <a:gd name="T13" fmla="*/ 3080 h 3080"/>
                <a:gd name="T14" fmla="*/ 13210 w 16000"/>
                <a:gd name="T15" fmla="*/ 3002 h 3080"/>
                <a:gd name="T16" fmla="*/ 12120 w 16000"/>
                <a:gd name="T17" fmla="*/ 3080 h 3080"/>
                <a:gd name="T18" fmla="*/ 12513 w 16000"/>
                <a:gd name="T19" fmla="*/ 3080 h 3080"/>
                <a:gd name="T20" fmla="*/ 11423 w 16000"/>
                <a:gd name="T21" fmla="*/ 3002 h 3080"/>
                <a:gd name="T22" fmla="*/ 11074 w 16000"/>
                <a:gd name="T23" fmla="*/ 3080 h 3080"/>
                <a:gd name="T24" fmla="*/ 11074 w 16000"/>
                <a:gd name="T25" fmla="*/ 3002 h 3080"/>
                <a:gd name="T26" fmla="*/ 10028 w 16000"/>
                <a:gd name="T27" fmla="*/ 3080 h 3080"/>
                <a:gd name="T28" fmla="*/ 10376 w 16000"/>
                <a:gd name="T29" fmla="*/ 3080 h 3080"/>
                <a:gd name="T30" fmla="*/ 9330 w 16000"/>
                <a:gd name="T31" fmla="*/ 3002 h 3080"/>
                <a:gd name="T32" fmla="*/ 8981 w 16000"/>
                <a:gd name="T33" fmla="*/ 3080 h 3080"/>
                <a:gd name="T34" fmla="*/ 8981 w 16000"/>
                <a:gd name="T35" fmla="*/ 3002 h 3080"/>
                <a:gd name="T36" fmla="*/ 7935 w 16000"/>
                <a:gd name="T37" fmla="*/ 3080 h 3080"/>
                <a:gd name="T38" fmla="*/ 8284 w 16000"/>
                <a:gd name="T39" fmla="*/ 3080 h 3080"/>
                <a:gd name="T40" fmla="*/ 7238 w 16000"/>
                <a:gd name="T41" fmla="*/ 3002 h 3080"/>
                <a:gd name="T42" fmla="*/ 6845 w 16000"/>
                <a:gd name="T43" fmla="*/ 3080 h 3080"/>
                <a:gd name="T44" fmla="*/ 6845 w 16000"/>
                <a:gd name="T45" fmla="*/ 3002 h 3080"/>
                <a:gd name="T46" fmla="*/ 5799 w 16000"/>
                <a:gd name="T47" fmla="*/ 3080 h 3080"/>
                <a:gd name="T48" fmla="*/ 6148 w 16000"/>
                <a:gd name="T49" fmla="*/ 3080 h 3080"/>
                <a:gd name="T50" fmla="*/ 5101 w 16000"/>
                <a:gd name="T51" fmla="*/ 3002 h 3080"/>
                <a:gd name="T52" fmla="*/ 4753 w 16000"/>
                <a:gd name="T53" fmla="*/ 3080 h 3080"/>
                <a:gd name="T54" fmla="*/ 4404 w 16000"/>
                <a:gd name="T55" fmla="*/ 3002 h 3080"/>
                <a:gd name="T56" fmla="*/ 4753 w 16000"/>
                <a:gd name="T57" fmla="*/ 3080 h 3080"/>
                <a:gd name="T58" fmla="*/ 3750 w 16000"/>
                <a:gd name="T59" fmla="*/ 2847 h 3080"/>
                <a:gd name="T60" fmla="*/ 3401 w 16000"/>
                <a:gd name="T61" fmla="*/ 2730 h 3080"/>
                <a:gd name="T62" fmla="*/ 3445 w 16000"/>
                <a:gd name="T63" fmla="*/ 2691 h 3080"/>
                <a:gd name="T64" fmla="*/ 2878 w 16000"/>
                <a:gd name="T65" fmla="*/ 1911 h 3080"/>
                <a:gd name="T66" fmla="*/ 2965 w 16000"/>
                <a:gd name="T67" fmla="*/ 2223 h 3080"/>
                <a:gd name="T68" fmla="*/ 2791 w 16000"/>
                <a:gd name="T69" fmla="*/ 1287 h 3080"/>
                <a:gd name="T70" fmla="*/ 2878 w 16000"/>
                <a:gd name="T71" fmla="*/ 1599 h 3080"/>
                <a:gd name="T72" fmla="*/ 2529 w 16000"/>
                <a:gd name="T73" fmla="*/ 702 h 3080"/>
                <a:gd name="T74" fmla="*/ 2703 w 16000"/>
                <a:gd name="T75" fmla="*/ 975 h 3080"/>
                <a:gd name="T76" fmla="*/ 2050 w 16000"/>
                <a:gd name="T77" fmla="*/ 234 h 3080"/>
                <a:gd name="T78" fmla="*/ 1744 w 16000"/>
                <a:gd name="T79" fmla="*/ 156 h 3080"/>
                <a:gd name="T80" fmla="*/ 1744 w 16000"/>
                <a:gd name="T81" fmla="*/ 117 h 3080"/>
                <a:gd name="T82" fmla="*/ 698 w 16000"/>
                <a:gd name="T83" fmla="*/ 78 h 3080"/>
                <a:gd name="T84" fmla="*/ 1047 w 16000"/>
                <a:gd name="T85" fmla="*/ 78 h 3080"/>
                <a:gd name="T86" fmla="*/ 0 w 16000"/>
                <a:gd name="T87" fmla="*/ 0 h 3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000" h="3080">
                  <a:moveTo>
                    <a:pt x="16000" y="3080"/>
                  </a:moveTo>
                  <a:cubicBezTo>
                    <a:pt x="15652" y="3080"/>
                    <a:pt x="15652" y="3080"/>
                    <a:pt x="15652" y="3080"/>
                  </a:cubicBezTo>
                  <a:cubicBezTo>
                    <a:pt x="15652" y="3002"/>
                    <a:pt x="15652" y="3002"/>
                    <a:pt x="15652" y="3002"/>
                  </a:cubicBezTo>
                  <a:cubicBezTo>
                    <a:pt x="16000" y="3002"/>
                    <a:pt x="16000" y="3002"/>
                    <a:pt x="16000" y="3002"/>
                  </a:cubicBezTo>
                  <a:lnTo>
                    <a:pt x="16000" y="3080"/>
                  </a:lnTo>
                  <a:close/>
                  <a:moveTo>
                    <a:pt x="15303" y="3080"/>
                  </a:moveTo>
                  <a:cubicBezTo>
                    <a:pt x="14954" y="3080"/>
                    <a:pt x="14954" y="3080"/>
                    <a:pt x="14954" y="3080"/>
                  </a:cubicBezTo>
                  <a:cubicBezTo>
                    <a:pt x="14954" y="3002"/>
                    <a:pt x="14954" y="3002"/>
                    <a:pt x="14954" y="3002"/>
                  </a:cubicBezTo>
                  <a:cubicBezTo>
                    <a:pt x="15303" y="3002"/>
                    <a:pt x="15303" y="3002"/>
                    <a:pt x="15303" y="3002"/>
                  </a:cubicBezTo>
                  <a:lnTo>
                    <a:pt x="15303" y="3080"/>
                  </a:lnTo>
                  <a:close/>
                  <a:moveTo>
                    <a:pt x="14605" y="3080"/>
                  </a:moveTo>
                  <a:cubicBezTo>
                    <a:pt x="14257" y="3080"/>
                    <a:pt x="14257" y="3080"/>
                    <a:pt x="14257" y="3080"/>
                  </a:cubicBezTo>
                  <a:cubicBezTo>
                    <a:pt x="14257" y="3002"/>
                    <a:pt x="14257" y="3002"/>
                    <a:pt x="14257" y="3002"/>
                  </a:cubicBezTo>
                  <a:cubicBezTo>
                    <a:pt x="14605" y="3002"/>
                    <a:pt x="14605" y="3002"/>
                    <a:pt x="14605" y="3002"/>
                  </a:cubicBezTo>
                  <a:lnTo>
                    <a:pt x="14605" y="3080"/>
                  </a:lnTo>
                  <a:close/>
                  <a:moveTo>
                    <a:pt x="13908" y="3080"/>
                  </a:moveTo>
                  <a:cubicBezTo>
                    <a:pt x="13559" y="3080"/>
                    <a:pt x="13559" y="3080"/>
                    <a:pt x="13559" y="3080"/>
                  </a:cubicBezTo>
                  <a:cubicBezTo>
                    <a:pt x="13559" y="3002"/>
                    <a:pt x="13559" y="3002"/>
                    <a:pt x="13559" y="3002"/>
                  </a:cubicBezTo>
                  <a:cubicBezTo>
                    <a:pt x="13908" y="3002"/>
                    <a:pt x="13908" y="3002"/>
                    <a:pt x="13908" y="3002"/>
                  </a:cubicBezTo>
                  <a:lnTo>
                    <a:pt x="13908" y="3080"/>
                  </a:lnTo>
                  <a:close/>
                  <a:moveTo>
                    <a:pt x="13210" y="3080"/>
                  </a:moveTo>
                  <a:cubicBezTo>
                    <a:pt x="12862" y="3080"/>
                    <a:pt x="12862" y="3080"/>
                    <a:pt x="12862" y="3080"/>
                  </a:cubicBezTo>
                  <a:cubicBezTo>
                    <a:pt x="12862" y="3002"/>
                    <a:pt x="12862" y="3002"/>
                    <a:pt x="12862" y="3002"/>
                  </a:cubicBezTo>
                  <a:cubicBezTo>
                    <a:pt x="13210" y="3002"/>
                    <a:pt x="13210" y="3002"/>
                    <a:pt x="13210" y="3002"/>
                  </a:cubicBezTo>
                  <a:lnTo>
                    <a:pt x="13210" y="3080"/>
                  </a:lnTo>
                  <a:close/>
                  <a:moveTo>
                    <a:pt x="12513" y="3080"/>
                  </a:moveTo>
                  <a:cubicBezTo>
                    <a:pt x="12120" y="3080"/>
                    <a:pt x="12120" y="3080"/>
                    <a:pt x="12120" y="3080"/>
                  </a:cubicBezTo>
                  <a:cubicBezTo>
                    <a:pt x="12120" y="3002"/>
                    <a:pt x="12120" y="3002"/>
                    <a:pt x="12120" y="3002"/>
                  </a:cubicBezTo>
                  <a:cubicBezTo>
                    <a:pt x="12513" y="3002"/>
                    <a:pt x="12513" y="3002"/>
                    <a:pt x="12513" y="3002"/>
                  </a:cubicBezTo>
                  <a:lnTo>
                    <a:pt x="12513" y="3080"/>
                  </a:lnTo>
                  <a:close/>
                  <a:moveTo>
                    <a:pt x="11772" y="3080"/>
                  </a:moveTo>
                  <a:cubicBezTo>
                    <a:pt x="11423" y="3080"/>
                    <a:pt x="11423" y="3080"/>
                    <a:pt x="11423" y="3080"/>
                  </a:cubicBezTo>
                  <a:cubicBezTo>
                    <a:pt x="11423" y="3002"/>
                    <a:pt x="11423" y="3002"/>
                    <a:pt x="11423" y="3002"/>
                  </a:cubicBezTo>
                  <a:cubicBezTo>
                    <a:pt x="11772" y="3002"/>
                    <a:pt x="11772" y="3002"/>
                    <a:pt x="11772" y="3002"/>
                  </a:cubicBezTo>
                  <a:lnTo>
                    <a:pt x="11772" y="3080"/>
                  </a:lnTo>
                  <a:close/>
                  <a:moveTo>
                    <a:pt x="11074" y="3080"/>
                  </a:moveTo>
                  <a:cubicBezTo>
                    <a:pt x="10725" y="3080"/>
                    <a:pt x="10725" y="3080"/>
                    <a:pt x="10725" y="3080"/>
                  </a:cubicBezTo>
                  <a:cubicBezTo>
                    <a:pt x="10725" y="3002"/>
                    <a:pt x="10725" y="3002"/>
                    <a:pt x="10725" y="3002"/>
                  </a:cubicBezTo>
                  <a:cubicBezTo>
                    <a:pt x="11074" y="3002"/>
                    <a:pt x="11074" y="3002"/>
                    <a:pt x="11074" y="3002"/>
                  </a:cubicBezTo>
                  <a:lnTo>
                    <a:pt x="11074" y="3080"/>
                  </a:lnTo>
                  <a:close/>
                  <a:moveTo>
                    <a:pt x="10376" y="3080"/>
                  </a:moveTo>
                  <a:cubicBezTo>
                    <a:pt x="10028" y="3080"/>
                    <a:pt x="10028" y="3080"/>
                    <a:pt x="10028" y="3080"/>
                  </a:cubicBezTo>
                  <a:cubicBezTo>
                    <a:pt x="10028" y="3002"/>
                    <a:pt x="10028" y="3002"/>
                    <a:pt x="10028" y="3002"/>
                  </a:cubicBezTo>
                  <a:cubicBezTo>
                    <a:pt x="10376" y="3002"/>
                    <a:pt x="10376" y="3002"/>
                    <a:pt x="10376" y="3002"/>
                  </a:cubicBezTo>
                  <a:lnTo>
                    <a:pt x="10376" y="3080"/>
                  </a:lnTo>
                  <a:close/>
                  <a:moveTo>
                    <a:pt x="9679" y="3080"/>
                  </a:moveTo>
                  <a:cubicBezTo>
                    <a:pt x="9330" y="3080"/>
                    <a:pt x="9330" y="3080"/>
                    <a:pt x="9330" y="3080"/>
                  </a:cubicBezTo>
                  <a:cubicBezTo>
                    <a:pt x="9330" y="3002"/>
                    <a:pt x="9330" y="3002"/>
                    <a:pt x="9330" y="3002"/>
                  </a:cubicBezTo>
                  <a:cubicBezTo>
                    <a:pt x="9679" y="3002"/>
                    <a:pt x="9679" y="3002"/>
                    <a:pt x="9679" y="3002"/>
                  </a:cubicBezTo>
                  <a:lnTo>
                    <a:pt x="9679" y="3080"/>
                  </a:lnTo>
                  <a:close/>
                  <a:moveTo>
                    <a:pt x="8981" y="3080"/>
                  </a:moveTo>
                  <a:cubicBezTo>
                    <a:pt x="8633" y="3080"/>
                    <a:pt x="8633" y="3080"/>
                    <a:pt x="8633" y="3080"/>
                  </a:cubicBezTo>
                  <a:cubicBezTo>
                    <a:pt x="8633" y="3002"/>
                    <a:pt x="8633" y="3002"/>
                    <a:pt x="8633" y="3002"/>
                  </a:cubicBezTo>
                  <a:cubicBezTo>
                    <a:pt x="8981" y="3002"/>
                    <a:pt x="8981" y="3002"/>
                    <a:pt x="8981" y="3002"/>
                  </a:cubicBezTo>
                  <a:lnTo>
                    <a:pt x="8981" y="3080"/>
                  </a:lnTo>
                  <a:close/>
                  <a:moveTo>
                    <a:pt x="8284" y="3080"/>
                  </a:moveTo>
                  <a:cubicBezTo>
                    <a:pt x="7935" y="3080"/>
                    <a:pt x="7935" y="3080"/>
                    <a:pt x="7935" y="3080"/>
                  </a:cubicBezTo>
                  <a:cubicBezTo>
                    <a:pt x="7935" y="3002"/>
                    <a:pt x="7935" y="3002"/>
                    <a:pt x="7935" y="3002"/>
                  </a:cubicBezTo>
                  <a:cubicBezTo>
                    <a:pt x="8284" y="3002"/>
                    <a:pt x="8284" y="3002"/>
                    <a:pt x="8284" y="3002"/>
                  </a:cubicBezTo>
                  <a:lnTo>
                    <a:pt x="8284" y="3080"/>
                  </a:lnTo>
                  <a:close/>
                  <a:moveTo>
                    <a:pt x="7586" y="3080"/>
                  </a:moveTo>
                  <a:cubicBezTo>
                    <a:pt x="7238" y="3080"/>
                    <a:pt x="7238" y="3080"/>
                    <a:pt x="7238" y="3080"/>
                  </a:cubicBezTo>
                  <a:cubicBezTo>
                    <a:pt x="7238" y="3002"/>
                    <a:pt x="7238" y="3002"/>
                    <a:pt x="7238" y="3002"/>
                  </a:cubicBezTo>
                  <a:cubicBezTo>
                    <a:pt x="7586" y="3002"/>
                    <a:pt x="7586" y="3002"/>
                    <a:pt x="7586" y="3002"/>
                  </a:cubicBezTo>
                  <a:lnTo>
                    <a:pt x="7586" y="3080"/>
                  </a:lnTo>
                  <a:close/>
                  <a:moveTo>
                    <a:pt x="6845" y="3080"/>
                  </a:moveTo>
                  <a:cubicBezTo>
                    <a:pt x="6496" y="3080"/>
                    <a:pt x="6496" y="3080"/>
                    <a:pt x="6496" y="3080"/>
                  </a:cubicBezTo>
                  <a:cubicBezTo>
                    <a:pt x="6496" y="3002"/>
                    <a:pt x="6496" y="3002"/>
                    <a:pt x="6496" y="3002"/>
                  </a:cubicBezTo>
                  <a:cubicBezTo>
                    <a:pt x="6845" y="3002"/>
                    <a:pt x="6845" y="3002"/>
                    <a:pt x="6845" y="3002"/>
                  </a:cubicBezTo>
                  <a:lnTo>
                    <a:pt x="6845" y="3080"/>
                  </a:lnTo>
                  <a:close/>
                  <a:moveTo>
                    <a:pt x="6148" y="3080"/>
                  </a:moveTo>
                  <a:cubicBezTo>
                    <a:pt x="5799" y="3080"/>
                    <a:pt x="5799" y="3080"/>
                    <a:pt x="5799" y="3080"/>
                  </a:cubicBezTo>
                  <a:cubicBezTo>
                    <a:pt x="5799" y="3002"/>
                    <a:pt x="5799" y="3002"/>
                    <a:pt x="5799" y="3002"/>
                  </a:cubicBezTo>
                  <a:cubicBezTo>
                    <a:pt x="6148" y="3002"/>
                    <a:pt x="6148" y="3002"/>
                    <a:pt x="6148" y="3002"/>
                  </a:cubicBezTo>
                  <a:lnTo>
                    <a:pt x="6148" y="3080"/>
                  </a:lnTo>
                  <a:close/>
                  <a:moveTo>
                    <a:pt x="5450" y="3080"/>
                  </a:moveTo>
                  <a:cubicBezTo>
                    <a:pt x="5101" y="3080"/>
                    <a:pt x="5101" y="3080"/>
                    <a:pt x="5101" y="3080"/>
                  </a:cubicBezTo>
                  <a:cubicBezTo>
                    <a:pt x="5101" y="3002"/>
                    <a:pt x="5101" y="3002"/>
                    <a:pt x="5101" y="3002"/>
                  </a:cubicBezTo>
                  <a:cubicBezTo>
                    <a:pt x="5450" y="3002"/>
                    <a:pt x="5450" y="3002"/>
                    <a:pt x="5450" y="3002"/>
                  </a:cubicBezTo>
                  <a:lnTo>
                    <a:pt x="5450" y="3080"/>
                  </a:lnTo>
                  <a:close/>
                  <a:moveTo>
                    <a:pt x="4753" y="3080"/>
                  </a:moveTo>
                  <a:cubicBezTo>
                    <a:pt x="4535" y="3080"/>
                    <a:pt x="4535" y="3080"/>
                    <a:pt x="4535" y="3080"/>
                  </a:cubicBezTo>
                  <a:cubicBezTo>
                    <a:pt x="4491" y="3080"/>
                    <a:pt x="4447" y="3080"/>
                    <a:pt x="4404" y="3080"/>
                  </a:cubicBezTo>
                  <a:cubicBezTo>
                    <a:pt x="4404" y="3002"/>
                    <a:pt x="4404" y="3002"/>
                    <a:pt x="4404" y="3002"/>
                  </a:cubicBezTo>
                  <a:cubicBezTo>
                    <a:pt x="4447" y="3002"/>
                    <a:pt x="4491" y="3002"/>
                    <a:pt x="4535" y="3002"/>
                  </a:cubicBezTo>
                  <a:cubicBezTo>
                    <a:pt x="4753" y="3002"/>
                    <a:pt x="4753" y="3002"/>
                    <a:pt x="4753" y="3002"/>
                  </a:cubicBezTo>
                  <a:lnTo>
                    <a:pt x="4753" y="3080"/>
                  </a:lnTo>
                  <a:close/>
                  <a:moveTo>
                    <a:pt x="4055" y="3002"/>
                  </a:moveTo>
                  <a:cubicBezTo>
                    <a:pt x="3924" y="2964"/>
                    <a:pt x="3837" y="2925"/>
                    <a:pt x="3706" y="2886"/>
                  </a:cubicBezTo>
                  <a:cubicBezTo>
                    <a:pt x="3750" y="2847"/>
                    <a:pt x="3750" y="2847"/>
                    <a:pt x="3750" y="2847"/>
                  </a:cubicBezTo>
                  <a:cubicBezTo>
                    <a:pt x="3837" y="2886"/>
                    <a:pt x="3968" y="2925"/>
                    <a:pt x="4055" y="2964"/>
                  </a:cubicBezTo>
                  <a:lnTo>
                    <a:pt x="4055" y="3002"/>
                  </a:lnTo>
                  <a:close/>
                  <a:moveTo>
                    <a:pt x="3401" y="2730"/>
                  </a:moveTo>
                  <a:cubicBezTo>
                    <a:pt x="3314" y="2652"/>
                    <a:pt x="3227" y="2574"/>
                    <a:pt x="3183" y="2496"/>
                  </a:cubicBezTo>
                  <a:cubicBezTo>
                    <a:pt x="3227" y="2457"/>
                    <a:pt x="3227" y="2457"/>
                    <a:pt x="3227" y="2457"/>
                  </a:cubicBezTo>
                  <a:cubicBezTo>
                    <a:pt x="3270" y="2535"/>
                    <a:pt x="3357" y="2613"/>
                    <a:pt x="3445" y="2691"/>
                  </a:cubicBezTo>
                  <a:lnTo>
                    <a:pt x="3401" y="2730"/>
                  </a:lnTo>
                  <a:close/>
                  <a:moveTo>
                    <a:pt x="2965" y="2223"/>
                  </a:moveTo>
                  <a:cubicBezTo>
                    <a:pt x="2921" y="2106"/>
                    <a:pt x="2878" y="2028"/>
                    <a:pt x="2878" y="1911"/>
                  </a:cubicBezTo>
                  <a:cubicBezTo>
                    <a:pt x="2921" y="1911"/>
                    <a:pt x="2921" y="1911"/>
                    <a:pt x="2921" y="1911"/>
                  </a:cubicBezTo>
                  <a:cubicBezTo>
                    <a:pt x="2965" y="1989"/>
                    <a:pt x="3009" y="2106"/>
                    <a:pt x="3052" y="2184"/>
                  </a:cubicBezTo>
                  <a:lnTo>
                    <a:pt x="2965" y="2223"/>
                  </a:lnTo>
                  <a:close/>
                  <a:moveTo>
                    <a:pt x="2834" y="1599"/>
                  </a:moveTo>
                  <a:cubicBezTo>
                    <a:pt x="2834" y="1560"/>
                    <a:pt x="2834" y="1560"/>
                    <a:pt x="2834" y="1560"/>
                  </a:cubicBezTo>
                  <a:cubicBezTo>
                    <a:pt x="2834" y="1443"/>
                    <a:pt x="2791" y="1365"/>
                    <a:pt x="2791" y="1287"/>
                  </a:cubicBezTo>
                  <a:cubicBezTo>
                    <a:pt x="2834" y="1287"/>
                    <a:pt x="2834" y="1287"/>
                    <a:pt x="2834" y="1287"/>
                  </a:cubicBezTo>
                  <a:cubicBezTo>
                    <a:pt x="2878" y="1365"/>
                    <a:pt x="2878" y="1443"/>
                    <a:pt x="2878" y="1560"/>
                  </a:cubicBezTo>
                  <a:cubicBezTo>
                    <a:pt x="2878" y="1560"/>
                    <a:pt x="2878" y="1560"/>
                    <a:pt x="2878" y="1599"/>
                  </a:cubicBezTo>
                  <a:lnTo>
                    <a:pt x="2834" y="1599"/>
                  </a:lnTo>
                  <a:close/>
                  <a:moveTo>
                    <a:pt x="2703" y="975"/>
                  </a:moveTo>
                  <a:cubicBezTo>
                    <a:pt x="2660" y="897"/>
                    <a:pt x="2616" y="819"/>
                    <a:pt x="2529" y="702"/>
                  </a:cubicBezTo>
                  <a:cubicBezTo>
                    <a:pt x="2573" y="702"/>
                    <a:pt x="2573" y="702"/>
                    <a:pt x="2573" y="702"/>
                  </a:cubicBezTo>
                  <a:cubicBezTo>
                    <a:pt x="2660" y="780"/>
                    <a:pt x="2703" y="858"/>
                    <a:pt x="2747" y="975"/>
                  </a:cubicBezTo>
                  <a:lnTo>
                    <a:pt x="2703" y="975"/>
                  </a:lnTo>
                  <a:close/>
                  <a:moveTo>
                    <a:pt x="2311" y="468"/>
                  </a:moveTo>
                  <a:cubicBezTo>
                    <a:pt x="2224" y="390"/>
                    <a:pt x="2137" y="351"/>
                    <a:pt x="2050" y="273"/>
                  </a:cubicBezTo>
                  <a:cubicBezTo>
                    <a:pt x="2050" y="234"/>
                    <a:pt x="2050" y="234"/>
                    <a:pt x="2050" y="234"/>
                  </a:cubicBezTo>
                  <a:cubicBezTo>
                    <a:pt x="2180" y="312"/>
                    <a:pt x="2267" y="351"/>
                    <a:pt x="2355" y="429"/>
                  </a:cubicBezTo>
                  <a:lnTo>
                    <a:pt x="2311" y="468"/>
                  </a:lnTo>
                  <a:close/>
                  <a:moveTo>
                    <a:pt x="1744" y="156"/>
                  </a:moveTo>
                  <a:cubicBezTo>
                    <a:pt x="1614" y="117"/>
                    <a:pt x="1526" y="78"/>
                    <a:pt x="1396" y="78"/>
                  </a:cubicBezTo>
                  <a:cubicBezTo>
                    <a:pt x="1396" y="39"/>
                    <a:pt x="1396" y="39"/>
                    <a:pt x="1396" y="39"/>
                  </a:cubicBezTo>
                  <a:cubicBezTo>
                    <a:pt x="1526" y="39"/>
                    <a:pt x="1614" y="78"/>
                    <a:pt x="1744" y="117"/>
                  </a:cubicBezTo>
                  <a:lnTo>
                    <a:pt x="1744" y="156"/>
                  </a:lnTo>
                  <a:close/>
                  <a:moveTo>
                    <a:pt x="1047" y="78"/>
                  </a:moveTo>
                  <a:cubicBezTo>
                    <a:pt x="698" y="78"/>
                    <a:pt x="698" y="78"/>
                    <a:pt x="698" y="78"/>
                  </a:cubicBezTo>
                  <a:cubicBezTo>
                    <a:pt x="698" y="0"/>
                    <a:pt x="698" y="0"/>
                    <a:pt x="698" y="0"/>
                  </a:cubicBezTo>
                  <a:cubicBezTo>
                    <a:pt x="1047" y="0"/>
                    <a:pt x="1047" y="0"/>
                    <a:pt x="1047" y="0"/>
                  </a:cubicBezTo>
                  <a:lnTo>
                    <a:pt x="1047" y="78"/>
                  </a:lnTo>
                  <a:close/>
                  <a:moveTo>
                    <a:pt x="349" y="78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49" y="0"/>
                    <a:pt x="349" y="0"/>
                    <a:pt x="349" y="0"/>
                  </a:cubicBezTo>
                  <a:lnTo>
                    <a:pt x="349" y="7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62" name="Rectangle 568"/>
            <p:cNvSpPr>
              <a:spLocks noChangeArrowheads="1"/>
            </p:cNvSpPr>
            <p:nvPr/>
          </p:nvSpPr>
          <p:spPr bwMode="auto">
            <a:xfrm>
              <a:off x="3144" y="2833"/>
              <a:ext cx="25" cy="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63" name="Freeform 569"/>
            <p:cNvSpPr>
              <a:spLocks noEditPoints="1"/>
            </p:cNvSpPr>
            <p:nvPr/>
          </p:nvSpPr>
          <p:spPr bwMode="auto">
            <a:xfrm>
              <a:off x="838" y="1886"/>
              <a:ext cx="2547" cy="486"/>
            </a:xfrm>
            <a:custGeom>
              <a:avLst/>
              <a:gdLst>
                <a:gd name="T0" fmla="*/ 755 w 16128"/>
                <a:gd name="T1" fmla="*/ 3002 h 3080"/>
                <a:gd name="T2" fmla="*/ 378 w 16128"/>
                <a:gd name="T3" fmla="*/ 3080 h 3080"/>
                <a:gd name="T4" fmla="*/ 378 w 16128"/>
                <a:gd name="T5" fmla="*/ 3002 h 3080"/>
                <a:gd name="T6" fmla="*/ 1510 w 16128"/>
                <a:gd name="T7" fmla="*/ 3002 h 3080"/>
                <a:gd name="T8" fmla="*/ 1510 w 16128"/>
                <a:gd name="T9" fmla="*/ 3041 h 3080"/>
                <a:gd name="T10" fmla="*/ 2500 w 16128"/>
                <a:gd name="T11" fmla="*/ 2652 h 3080"/>
                <a:gd name="T12" fmla="*/ 2783 w 16128"/>
                <a:gd name="T13" fmla="*/ 2457 h 3080"/>
                <a:gd name="T14" fmla="*/ 2971 w 16128"/>
                <a:gd name="T15" fmla="*/ 2184 h 3080"/>
                <a:gd name="T16" fmla="*/ 3066 w 16128"/>
                <a:gd name="T17" fmla="*/ 1872 h 3080"/>
                <a:gd name="T18" fmla="*/ 3113 w 16128"/>
                <a:gd name="T19" fmla="*/ 1911 h 3080"/>
                <a:gd name="T20" fmla="*/ 3207 w 16128"/>
                <a:gd name="T21" fmla="*/ 975 h 3080"/>
                <a:gd name="T22" fmla="*/ 3443 w 16128"/>
                <a:gd name="T23" fmla="*/ 741 h 3080"/>
                <a:gd name="T24" fmla="*/ 3679 w 16128"/>
                <a:gd name="T25" fmla="*/ 507 h 3080"/>
                <a:gd name="T26" fmla="*/ 3915 w 16128"/>
                <a:gd name="T27" fmla="*/ 273 h 3080"/>
                <a:gd name="T28" fmla="*/ 3962 w 16128"/>
                <a:gd name="T29" fmla="*/ 312 h 3080"/>
                <a:gd name="T30" fmla="*/ 4952 w 16128"/>
                <a:gd name="T31" fmla="*/ 0 h 3080"/>
                <a:gd name="T32" fmla="*/ 4999 w 16128"/>
                <a:gd name="T33" fmla="*/ 78 h 3080"/>
                <a:gd name="T34" fmla="*/ 4622 w 16128"/>
                <a:gd name="T35" fmla="*/ 78 h 3080"/>
                <a:gd name="T36" fmla="*/ 15751 w 16128"/>
                <a:gd name="T37" fmla="*/ 0 h 3080"/>
                <a:gd name="T38" fmla="*/ 15374 w 16128"/>
                <a:gd name="T39" fmla="*/ 78 h 3080"/>
                <a:gd name="T40" fmla="*/ 15374 w 16128"/>
                <a:gd name="T41" fmla="*/ 0 h 3080"/>
                <a:gd name="T42" fmla="*/ 14242 w 16128"/>
                <a:gd name="T43" fmla="*/ 78 h 3080"/>
                <a:gd name="T44" fmla="*/ 14619 w 16128"/>
                <a:gd name="T45" fmla="*/ 78 h 3080"/>
                <a:gd name="T46" fmla="*/ 13535 w 16128"/>
                <a:gd name="T47" fmla="*/ 0 h 3080"/>
                <a:gd name="T48" fmla="*/ 13158 w 16128"/>
                <a:gd name="T49" fmla="*/ 78 h 3080"/>
                <a:gd name="T50" fmla="*/ 13158 w 16128"/>
                <a:gd name="T51" fmla="*/ 0 h 3080"/>
                <a:gd name="T52" fmla="*/ 12026 w 16128"/>
                <a:gd name="T53" fmla="*/ 78 h 3080"/>
                <a:gd name="T54" fmla="*/ 12403 w 16128"/>
                <a:gd name="T55" fmla="*/ 78 h 3080"/>
                <a:gd name="T56" fmla="*/ 11318 w 16128"/>
                <a:gd name="T57" fmla="*/ 0 h 3080"/>
                <a:gd name="T58" fmla="*/ 10941 w 16128"/>
                <a:gd name="T59" fmla="*/ 78 h 3080"/>
                <a:gd name="T60" fmla="*/ 10941 w 16128"/>
                <a:gd name="T61" fmla="*/ 0 h 3080"/>
                <a:gd name="T62" fmla="*/ 9809 w 16128"/>
                <a:gd name="T63" fmla="*/ 78 h 3080"/>
                <a:gd name="T64" fmla="*/ 10187 w 16128"/>
                <a:gd name="T65" fmla="*/ 78 h 3080"/>
                <a:gd name="T66" fmla="*/ 9055 w 16128"/>
                <a:gd name="T67" fmla="*/ 0 h 3080"/>
                <a:gd name="T68" fmla="*/ 8725 w 16128"/>
                <a:gd name="T69" fmla="*/ 78 h 3080"/>
                <a:gd name="T70" fmla="*/ 8725 w 16128"/>
                <a:gd name="T71" fmla="*/ 0 h 3080"/>
                <a:gd name="T72" fmla="*/ 7593 w 16128"/>
                <a:gd name="T73" fmla="*/ 78 h 3080"/>
                <a:gd name="T74" fmla="*/ 7970 w 16128"/>
                <a:gd name="T75" fmla="*/ 78 h 3080"/>
                <a:gd name="T76" fmla="*/ 6838 w 16128"/>
                <a:gd name="T77" fmla="*/ 0 h 3080"/>
                <a:gd name="T78" fmla="*/ 6461 w 16128"/>
                <a:gd name="T79" fmla="*/ 78 h 3080"/>
                <a:gd name="T80" fmla="*/ 6461 w 16128"/>
                <a:gd name="T81" fmla="*/ 0 h 3080"/>
                <a:gd name="T82" fmla="*/ 5376 w 16128"/>
                <a:gd name="T83" fmla="*/ 78 h 3080"/>
                <a:gd name="T84" fmla="*/ 5754 w 16128"/>
                <a:gd name="T85" fmla="*/ 78 h 3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128" h="3080">
                  <a:moveTo>
                    <a:pt x="1132" y="3080"/>
                  </a:moveTo>
                  <a:cubicBezTo>
                    <a:pt x="755" y="3080"/>
                    <a:pt x="755" y="3080"/>
                    <a:pt x="755" y="3080"/>
                  </a:cubicBezTo>
                  <a:cubicBezTo>
                    <a:pt x="755" y="3002"/>
                    <a:pt x="755" y="3002"/>
                    <a:pt x="755" y="3002"/>
                  </a:cubicBezTo>
                  <a:cubicBezTo>
                    <a:pt x="1132" y="3002"/>
                    <a:pt x="1132" y="3002"/>
                    <a:pt x="1132" y="3002"/>
                  </a:cubicBezTo>
                  <a:lnTo>
                    <a:pt x="1132" y="3080"/>
                  </a:lnTo>
                  <a:close/>
                  <a:moveTo>
                    <a:pt x="378" y="3080"/>
                  </a:moveTo>
                  <a:cubicBezTo>
                    <a:pt x="0" y="3080"/>
                    <a:pt x="0" y="3080"/>
                    <a:pt x="0" y="3080"/>
                  </a:cubicBezTo>
                  <a:cubicBezTo>
                    <a:pt x="0" y="3002"/>
                    <a:pt x="0" y="3002"/>
                    <a:pt x="0" y="3002"/>
                  </a:cubicBezTo>
                  <a:cubicBezTo>
                    <a:pt x="378" y="3002"/>
                    <a:pt x="378" y="3002"/>
                    <a:pt x="378" y="3002"/>
                  </a:cubicBezTo>
                  <a:lnTo>
                    <a:pt x="378" y="3080"/>
                  </a:lnTo>
                  <a:close/>
                  <a:moveTo>
                    <a:pt x="1510" y="3041"/>
                  </a:moveTo>
                  <a:cubicBezTo>
                    <a:pt x="1510" y="3002"/>
                    <a:pt x="1510" y="3002"/>
                    <a:pt x="1510" y="3002"/>
                  </a:cubicBezTo>
                  <a:cubicBezTo>
                    <a:pt x="1604" y="3002"/>
                    <a:pt x="1745" y="2964"/>
                    <a:pt x="1840" y="2925"/>
                  </a:cubicBezTo>
                  <a:cubicBezTo>
                    <a:pt x="1887" y="3002"/>
                    <a:pt x="1887" y="3002"/>
                    <a:pt x="1887" y="3002"/>
                  </a:cubicBezTo>
                  <a:cubicBezTo>
                    <a:pt x="1745" y="3002"/>
                    <a:pt x="1651" y="3041"/>
                    <a:pt x="1510" y="3041"/>
                  </a:cubicBezTo>
                  <a:close/>
                  <a:moveTo>
                    <a:pt x="2217" y="2847"/>
                  </a:moveTo>
                  <a:cubicBezTo>
                    <a:pt x="2170" y="2808"/>
                    <a:pt x="2170" y="2808"/>
                    <a:pt x="2170" y="2808"/>
                  </a:cubicBezTo>
                  <a:cubicBezTo>
                    <a:pt x="2311" y="2769"/>
                    <a:pt x="2406" y="2691"/>
                    <a:pt x="2500" y="2652"/>
                  </a:cubicBezTo>
                  <a:cubicBezTo>
                    <a:pt x="2547" y="2691"/>
                    <a:pt x="2547" y="2691"/>
                    <a:pt x="2547" y="2691"/>
                  </a:cubicBezTo>
                  <a:cubicBezTo>
                    <a:pt x="2453" y="2769"/>
                    <a:pt x="2311" y="2808"/>
                    <a:pt x="2217" y="2847"/>
                  </a:cubicBezTo>
                  <a:close/>
                  <a:moveTo>
                    <a:pt x="2783" y="2457"/>
                  </a:moveTo>
                  <a:cubicBezTo>
                    <a:pt x="2736" y="2418"/>
                    <a:pt x="2736" y="2418"/>
                    <a:pt x="2736" y="2418"/>
                  </a:cubicBezTo>
                  <a:cubicBezTo>
                    <a:pt x="2830" y="2340"/>
                    <a:pt x="2877" y="2262"/>
                    <a:pt x="2924" y="2184"/>
                  </a:cubicBezTo>
                  <a:cubicBezTo>
                    <a:pt x="2971" y="2184"/>
                    <a:pt x="2971" y="2184"/>
                    <a:pt x="2971" y="2184"/>
                  </a:cubicBezTo>
                  <a:cubicBezTo>
                    <a:pt x="2924" y="2262"/>
                    <a:pt x="2877" y="2379"/>
                    <a:pt x="2783" y="2457"/>
                  </a:cubicBezTo>
                  <a:close/>
                  <a:moveTo>
                    <a:pt x="3113" y="1911"/>
                  </a:moveTo>
                  <a:cubicBezTo>
                    <a:pt x="3066" y="1872"/>
                    <a:pt x="3066" y="1872"/>
                    <a:pt x="3066" y="1872"/>
                  </a:cubicBezTo>
                  <a:cubicBezTo>
                    <a:pt x="3066" y="1794"/>
                    <a:pt x="3066" y="1677"/>
                    <a:pt x="3113" y="1599"/>
                  </a:cubicBezTo>
                  <a:cubicBezTo>
                    <a:pt x="3160" y="1599"/>
                    <a:pt x="3160" y="1599"/>
                    <a:pt x="3160" y="1599"/>
                  </a:cubicBezTo>
                  <a:cubicBezTo>
                    <a:pt x="3160" y="1677"/>
                    <a:pt x="3113" y="1794"/>
                    <a:pt x="3113" y="1911"/>
                  </a:cubicBezTo>
                  <a:close/>
                  <a:moveTo>
                    <a:pt x="3160" y="1287"/>
                  </a:moveTo>
                  <a:cubicBezTo>
                    <a:pt x="3113" y="1287"/>
                    <a:pt x="3113" y="1287"/>
                    <a:pt x="3113" y="1287"/>
                  </a:cubicBezTo>
                  <a:cubicBezTo>
                    <a:pt x="3160" y="1170"/>
                    <a:pt x="3160" y="1053"/>
                    <a:pt x="3207" y="975"/>
                  </a:cubicBezTo>
                  <a:cubicBezTo>
                    <a:pt x="3302" y="975"/>
                    <a:pt x="3302" y="975"/>
                    <a:pt x="3302" y="975"/>
                  </a:cubicBezTo>
                  <a:cubicBezTo>
                    <a:pt x="3254" y="1092"/>
                    <a:pt x="3207" y="1170"/>
                    <a:pt x="3160" y="1287"/>
                  </a:cubicBezTo>
                  <a:close/>
                  <a:moveTo>
                    <a:pt x="3443" y="741"/>
                  </a:moveTo>
                  <a:cubicBezTo>
                    <a:pt x="3396" y="702"/>
                    <a:pt x="3396" y="702"/>
                    <a:pt x="3396" y="702"/>
                  </a:cubicBezTo>
                  <a:cubicBezTo>
                    <a:pt x="3443" y="624"/>
                    <a:pt x="3537" y="546"/>
                    <a:pt x="3632" y="468"/>
                  </a:cubicBezTo>
                  <a:cubicBezTo>
                    <a:pt x="3679" y="507"/>
                    <a:pt x="3679" y="507"/>
                    <a:pt x="3679" y="507"/>
                  </a:cubicBezTo>
                  <a:cubicBezTo>
                    <a:pt x="3584" y="546"/>
                    <a:pt x="3490" y="624"/>
                    <a:pt x="3443" y="741"/>
                  </a:cubicBezTo>
                  <a:close/>
                  <a:moveTo>
                    <a:pt x="3962" y="312"/>
                  </a:moveTo>
                  <a:cubicBezTo>
                    <a:pt x="3915" y="273"/>
                    <a:pt x="3915" y="273"/>
                    <a:pt x="3915" y="273"/>
                  </a:cubicBezTo>
                  <a:cubicBezTo>
                    <a:pt x="4009" y="195"/>
                    <a:pt x="4150" y="156"/>
                    <a:pt x="4245" y="117"/>
                  </a:cubicBezTo>
                  <a:cubicBezTo>
                    <a:pt x="4292" y="156"/>
                    <a:pt x="4292" y="156"/>
                    <a:pt x="4292" y="156"/>
                  </a:cubicBezTo>
                  <a:cubicBezTo>
                    <a:pt x="4150" y="195"/>
                    <a:pt x="4056" y="234"/>
                    <a:pt x="3962" y="312"/>
                  </a:cubicBezTo>
                  <a:close/>
                  <a:moveTo>
                    <a:pt x="4622" y="78"/>
                  </a:moveTo>
                  <a:cubicBezTo>
                    <a:pt x="4622" y="39"/>
                    <a:pt x="4622" y="39"/>
                    <a:pt x="4622" y="39"/>
                  </a:cubicBezTo>
                  <a:cubicBezTo>
                    <a:pt x="4716" y="0"/>
                    <a:pt x="4811" y="0"/>
                    <a:pt x="4952" y="0"/>
                  </a:cubicBezTo>
                  <a:cubicBezTo>
                    <a:pt x="4952" y="0"/>
                    <a:pt x="4952" y="0"/>
                    <a:pt x="4952" y="0"/>
                  </a:cubicBezTo>
                  <a:cubicBezTo>
                    <a:pt x="4999" y="0"/>
                    <a:pt x="4999" y="0"/>
                    <a:pt x="4999" y="0"/>
                  </a:cubicBezTo>
                  <a:cubicBezTo>
                    <a:pt x="4999" y="78"/>
                    <a:pt x="4999" y="78"/>
                    <a:pt x="4999" y="78"/>
                  </a:cubicBezTo>
                  <a:cubicBezTo>
                    <a:pt x="4952" y="78"/>
                    <a:pt x="4952" y="78"/>
                    <a:pt x="4952" y="78"/>
                  </a:cubicBezTo>
                  <a:cubicBezTo>
                    <a:pt x="4952" y="78"/>
                    <a:pt x="4952" y="78"/>
                    <a:pt x="4952" y="78"/>
                  </a:cubicBezTo>
                  <a:cubicBezTo>
                    <a:pt x="4858" y="78"/>
                    <a:pt x="4716" y="78"/>
                    <a:pt x="4622" y="78"/>
                  </a:cubicBezTo>
                  <a:close/>
                  <a:moveTo>
                    <a:pt x="16128" y="78"/>
                  </a:moveTo>
                  <a:cubicBezTo>
                    <a:pt x="15751" y="78"/>
                    <a:pt x="15751" y="78"/>
                    <a:pt x="15751" y="78"/>
                  </a:cubicBezTo>
                  <a:cubicBezTo>
                    <a:pt x="15751" y="0"/>
                    <a:pt x="15751" y="0"/>
                    <a:pt x="15751" y="0"/>
                  </a:cubicBezTo>
                  <a:cubicBezTo>
                    <a:pt x="16128" y="0"/>
                    <a:pt x="16128" y="0"/>
                    <a:pt x="16128" y="0"/>
                  </a:cubicBezTo>
                  <a:lnTo>
                    <a:pt x="16128" y="78"/>
                  </a:lnTo>
                  <a:close/>
                  <a:moveTo>
                    <a:pt x="15374" y="78"/>
                  </a:moveTo>
                  <a:cubicBezTo>
                    <a:pt x="14997" y="78"/>
                    <a:pt x="14997" y="78"/>
                    <a:pt x="14997" y="78"/>
                  </a:cubicBezTo>
                  <a:cubicBezTo>
                    <a:pt x="14997" y="0"/>
                    <a:pt x="14997" y="0"/>
                    <a:pt x="14997" y="0"/>
                  </a:cubicBezTo>
                  <a:cubicBezTo>
                    <a:pt x="15374" y="0"/>
                    <a:pt x="15374" y="0"/>
                    <a:pt x="15374" y="0"/>
                  </a:cubicBezTo>
                  <a:lnTo>
                    <a:pt x="15374" y="78"/>
                  </a:lnTo>
                  <a:close/>
                  <a:moveTo>
                    <a:pt x="14619" y="78"/>
                  </a:moveTo>
                  <a:cubicBezTo>
                    <a:pt x="14242" y="78"/>
                    <a:pt x="14242" y="78"/>
                    <a:pt x="14242" y="78"/>
                  </a:cubicBezTo>
                  <a:cubicBezTo>
                    <a:pt x="14242" y="0"/>
                    <a:pt x="14242" y="0"/>
                    <a:pt x="14242" y="0"/>
                  </a:cubicBezTo>
                  <a:cubicBezTo>
                    <a:pt x="14619" y="0"/>
                    <a:pt x="14619" y="0"/>
                    <a:pt x="14619" y="0"/>
                  </a:cubicBezTo>
                  <a:lnTo>
                    <a:pt x="14619" y="78"/>
                  </a:lnTo>
                  <a:close/>
                  <a:moveTo>
                    <a:pt x="13912" y="78"/>
                  </a:moveTo>
                  <a:cubicBezTo>
                    <a:pt x="13535" y="78"/>
                    <a:pt x="13535" y="78"/>
                    <a:pt x="13535" y="78"/>
                  </a:cubicBezTo>
                  <a:cubicBezTo>
                    <a:pt x="13535" y="0"/>
                    <a:pt x="13535" y="0"/>
                    <a:pt x="13535" y="0"/>
                  </a:cubicBezTo>
                  <a:cubicBezTo>
                    <a:pt x="13912" y="0"/>
                    <a:pt x="13912" y="0"/>
                    <a:pt x="13912" y="0"/>
                  </a:cubicBezTo>
                  <a:lnTo>
                    <a:pt x="13912" y="78"/>
                  </a:lnTo>
                  <a:close/>
                  <a:moveTo>
                    <a:pt x="13158" y="78"/>
                  </a:moveTo>
                  <a:cubicBezTo>
                    <a:pt x="12780" y="78"/>
                    <a:pt x="12780" y="78"/>
                    <a:pt x="12780" y="78"/>
                  </a:cubicBezTo>
                  <a:cubicBezTo>
                    <a:pt x="12780" y="0"/>
                    <a:pt x="12780" y="0"/>
                    <a:pt x="12780" y="0"/>
                  </a:cubicBezTo>
                  <a:cubicBezTo>
                    <a:pt x="13158" y="0"/>
                    <a:pt x="13158" y="0"/>
                    <a:pt x="13158" y="0"/>
                  </a:cubicBezTo>
                  <a:lnTo>
                    <a:pt x="13158" y="78"/>
                  </a:lnTo>
                  <a:close/>
                  <a:moveTo>
                    <a:pt x="12403" y="78"/>
                  </a:moveTo>
                  <a:cubicBezTo>
                    <a:pt x="12026" y="78"/>
                    <a:pt x="12026" y="78"/>
                    <a:pt x="12026" y="78"/>
                  </a:cubicBezTo>
                  <a:cubicBezTo>
                    <a:pt x="12026" y="0"/>
                    <a:pt x="12026" y="0"/>
                    <a:pt x="12026" y="0"/>
                  </a:cubicBezTo>
                  <a:cubicBezTo>
                    <a:pt x="12403" y="0"/>
                    <a:pt x="12403" y="0"/>
                    <a:pt x="12403" y="0"/>
                  </a:cubicBezTo>
                  <a:lnTo>
                    <a:pt x="12403" y="78"/>
                  </a:lnTo>
                  <a:close/>
                  <a:moveTo>
                    <a:pt x="11648" y="78"/>
                  </a:moveTo>
                  <a:cubicBezTo>
                    <a:pt x="11318" y="78"/>
                    <a:pt x="11318" y="78"/>
                    <a:pt x="11318" y="78"/>
                  </a:cubicBezTo>
                  <a:cubicBezTo>
                    <a:pt x="11318" y="0"/>
                    <a:pt x="11318" y="0"/>
                    <a:pt x="11318" y="0"/>
                  </a:cubicBezTo>
                  <a:cubicBezTo>
                    <a:pt x="11648" y="0"/>
                    <a:pt x="11648" y="0"/>
                    <a:pt x="11648" y="0"/>
                  </a:cubicBezTo>
                  <a:lnTo>
                    <a:pt x="11648" y="78"/>
                  </a:lnTo>
                  <a:close/>
                  <a:moveTo>
                    <a:pt x="10941" y="78"/>
                  </a:moveTo>
                  <a:cubicBezTo>
                    <a:pt x="10564" y="78"/>
                    <a:pt x="10564" y="78"/>
                    <a:pt x="10564" y="78"/>
                  </a:cubicBezTo>
                  <a:cubicBezTo>
                    <a:pt x="10564" y="0"/>
                    <a:pt x="10564" y="0"/>
                    <a:pt x="10564" y="0"/>
                  </a:cubicBezTo>
                  <a:cubicBezTo>
                    <a:pt x="10941" y="0"/>
                    <a:pt x="10941" y="0"/>
                    <a:pt x="10941" y="0"/>
                  </a:cubicBezTo>
                  <a:lnTo>
                    <a:pt x="10941" y="78"/>
                  </a:lnTo>
                  <a:close/>
                  <a:moveTo>
                    <a:pt x="10187" y="78"/>
                  </a:moveTo>
                  <a:cubicBezTo>
                    <a:pt x="9809" y="78"/>
                    <a:pt x="9809" y="78"/>
                    <a:pt x="9809" y="78"/>
                  </a:cubicBezTo>
                  <a:cubicBezTo>
                    <a:pt x="9809" y="0"/>
                    <a:pt x="9809" y="0"/>
                    <a:pt x="9809" y="0"/>
                  </a:cubicBezTo>
                  <a:cubicBezTo>
                    <a:pt x="10187" y="0"/>
                    <a:pt x="10187" y="0"/>
                    <a:pt x="10187" y="0"/>
                  </a:cubicBezTo>
                  <a:lnTo>
                    <a:pt x="10187" y="78"/>
                  </a:lnTo>
                  <a:close/>
                  <a:moveTo>
                    <a:pt x="9432" y="78"/>
                  </a:moveTo>
                  <a:cubicBezTo>
                    <a:pt x="9055" y="78"/>
                    <a:pt x="9055" y="78"/>
                    <a:pt x="9055" y="78"/>
                  </a:cubicBezTo>
                  <a:cubicBezTo>
                    <a:pt x="9055" y="0"/>
                    <a:pt x="9055" y="0"/>
                    <a:pt x="9055" y="0"/>
                  </a:cubicBezTo>
                  <a:cubicBezTo>
                    <a:pt x="9432" y="0"/>
                    <a:pt x="9432" y="0"/>
                    <a:pt x="9432" y="0"/>
                  </a:cubicBezTo>
                  <a:lnTo>
                    <a:pt x="9432" y="78"/>
                  </a:lnTo>
                  <a:close/>
                  <a:moveTo>
                    <a:pt x="8725" y="78"/>
                  </a:moveTo>
                  <a:cubicBezTo>
                    <a:pt x="8347" y="78"/>
                    <a:pt x="8347" y="78"/>
                    <a:pt x="8347" y="78"/>
                  </a:cubicBezTo>
                  <a:cubicBezTo>
                    <a:pt x="8347" y="0"/>
                    <a:pt x="8347" y="0"/>
                    <a:pt x="8347" y="0"/>
                  </a:cubicBezTo>
                  <a:cubicBezTo>
                    <a:pt x="8725" y="0"/>
                    <a:pt x="8725" y="0"/>
                    <a:pt x="8725" y="0"/>
                  </a:cubicBezTo>
                  <a:lnTo>
                    <a:pt x="8725" y="78"/>
                  </a:lnTo>
                  <a:close/>
                  <a:moveTo>
                    <a:pt x="7970" y="78"/>
                  </a:moveTo>
                  <a:cubicBezTo>
                    <a:pt x="7593" y="78"/>
                    <a:pt x="7593" y="78"/>
                    <a:pt x="7593" y="78"/>
                  </a:cubicBezTo>
                  <a:cubicBezTo>
                    <a:pt x="7593" y="0"/>
                    <a:pt x="7593" y="0"/>
                    <a:pt x="7593" y="0"/>
                  </a:cubicBezTo>
                  <a:cubicBezTo>
                    <a:pt x="7970" y="0"/>
                    <a:pt x="7970" y="0"/>
                    <a:pt x="7970" y="0"/>
                  </a:cubicBezTo>
                  <a:lnTo>
                    <a:pt x="7970" y="78"/>
                  </a:lnTo>
                  <a:close/>
                  <a:moveTo>
                    <a:pt x="7216" y="78"/>
                  </a:moveTo>
                  <a:cubicBezTo>
                    <a:pt x="6838" y="78"/>
                    <a:pt x="6838" y="78"/>
                    <a:pt x="6838" y="78"/>
                  </a:cubicBezTo>
                  <a:cubicBezTo>
                    <a:pt x="6838" y="0"/>
                    <a:pt x="6838" y="0"/>
                    <a:pt x="6838" y="0"/>
                  </a:cubicBezTo>
                  <a:cubicBezTo>
                    <a:pt x="7216" y="0"/>
                    <a:pt x="7216" y="0"/>
                    <a:pt x="7216" y="0"/>
                  </a:cubicBezTo>
                  <a:lnTo>
                    <a:pt x="7216" y="78"/>
                  </a:lnTo>
                  <a:close/>
                  <a:moveTo>
                    <a:pt x="6461" y="78"/>
                  </a:moveTo>
                  <a:cubicBezTo>
                    <a:pt x="6084" y="78"/>
                    <a:pt x="6084" y="78"/>
                    <a:pt x="6084" y="78"/>
                  </a:cubicBezTo>
                  <a:cubicBezTo>
                    <a:pt x="6084" y="0"/>
                    <a:pt x="6084" y="0"/>
                    <a:pt x="6084" y="0"/>
                  </a:cubicBezTo>
                  <a:cubicBezTo>
                    <a:pt x="6461" y="0"/>
                    <a:pt x="6461" y="0"/>
                    <a:pt x="6461" y="0"/>
                  </a:cubicBezTo>
                  <a:lnTo>
                    <a:pt x="6461" y="78"/>
                  </a:lnTo>
                  <a:close/>
                  <a:moveTo>
                    <a:pt x="5754" y="78"/>
                  </a:moveTo>
                  <a:cubicBezTo>
                    <a:pt x="5376" y="78"/>
                    <a:pt x="5376" y="78"/>
                    <a:pt x="5376" y="78"/>
                  </a:cubicBezTo>
                  <a:cubicBezTo>
                    <a:pt x="5376" y="0"/>
                    <a:pt x="5376" y="0"/>
                    <a:pt x="5376" y="0"/>
                  </a:cubicBezTo>
                  <a:cubicBezTo>
                    <a:pt x="5754" y="0"/>
                    <a:pt x="5754" y="0"/>
                    <a:pt x="5754" y="0"/>
                  </a:cubicBezTo>
                  <a:lnTo>
                    <a:pt x="5754" y="7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64" name="Rectangle 570"/>
            <p:cNvSpPr>
              <a:spLocks noChangeArrowheads="1"/>
            </p:cNvSpPr>
            <p:nvPr/>
          </p:nvSpPr>
          <p:spPr bwMode="auto">
            <a:xfrm>
              <a:off x="2985" y="1886"/>
              <a:ext cx="25" cy="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65" name="Rectangle 571"/>
            <p:cNvSpPr>
              <a:spLocks noChangeArrowheads="1"/>
            </p:cNvSpPr>
            <p:nvPr/>
          </p:nvSpPr>
          <p:spPr bwMode="auto">
            <a:xfrm>
              <a:off x="623" y="1899"/>
              <a:ext cx="329" cy="7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66" name="Oval 572"/>
            <p:cNvSpPr>
              <a:spLocks noChangeArrowheads="1"/>
            </p:cNvSpPr>
            <p:nvPr/>
          </p:nvSpPr>
          <p:spPr bwMode="auto">
            <a:xfrm>
              <a:off x="3364" y="2450"/>
              <a:ext cx="736" cy="746"/>
            </a:xfrm>
            <a:prstGeom prst="ellipse">
              <a:avLst/>
            </a:prstGeom>
            <a:solidFill>
              <a:srgbClr val="F1EFE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67" name="Freeform 573"/>
            <p:cNvSpPr>
              <a:spLocks/>
            </p:cNvSpPr>
            <p:nvPr/>
          </p:nvSpPr>
          <p:spPr bwMode="auto">
            <a:xfrm>
              <a:off x="3349" y="2435"/>
              <a:ext cx="766" cy="769"/>
            </a:xfrm>
            <a:custGeom>
              <a:avLst/>
              <a:gdLst>
                <a:gd name="T0" fmla="*/ 4757 w 4856"/>
                <a:gd name="T1" fmla="*/ 2436 h 4872"/>
                <a:gd name="T2" fmla="*/ 4708 w 4856"/>
                <a:gd name="T3" fmla="*/ 2436 h 4872"/>
                <a:gd name="T4" fmla="*/ 4064 w 4856"/>
                <a:gd name="T5" fmla="*/ 4077 h 4872"/>
                <a:gd name="T6" fmla="*/ 2428 w 4856"/>
                <a:gd name="T7" fmla="*/ 4723 h 4872"/>
                <a:gd name="T8" fmla="*/ 843 w 4856"/>
                <a:gd name="T9" fmla="*/ 4077 h 4872"/>
                <a:gd name="T10" fmla="*/ 149 w 4856"/>
                <a:gd name="T11" fmla="*/ 2436 h 4872"/>
                <a:gd name="T12" fmla="*/ 843 w 4856"/>
                <a:gd name="T13" fmla="*/ 846 h 4872"/>
                <a:gd name="T14" fmla="*/ 2428 w 4856"/>
                <a:gd name="T15" fmla="*/ 150 h 4872"/>
                <a:gd name="T16" fmla="*/ 4064 w 4856"/>
                <a:gd name="T17" fmla="*/ 846 h 4872"/>
                <a:gd name="T18" fmla="*/ 4708 w 4856"/>
                <a:gd name="T19" fmla="*/ 2436 h 4872"/>
                <a:gd name="T20" fmla="*/ 4757 w 4856"/>
                <a:gd name="T21" fmla="*/ 2436 h 4872"/>
                <a:gd name="T22" fmla="*/ 4856 w 4856"/>
                <a:gd name="T23" fmla="*/ 2436 h 4872"/>
                <a:gd name="T24" fmla="*/ 2428 w 4856"/>
                <a:gd name="T25" fmla="*/ 0 h 4872"/>
                <a:gd name="T26" fmla="*/ 0 w 4856"/>
                <a:gd name="T27" fmla="*/ 2436 h 4872"/>
                <a:gd name="T28" fmla="*/ 2428 w 4856"/>
                <a:gd name="T29" fmla="*/ 4872 h 4872"/>
                <a:gd name="T30" fmla="*/ 4856 w 4856"/>
                <a:gd name="T31" fmla="*/ 2436 h 4872"/>
                <a:gd name="T32" fmla="*/ 4757 w 4856"/>
                <a:gd name="T33" fmla="*/ 2436 h 4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56" h="4872">
                  <a:moveTo>
                    <a:pt x="4757" y="2436"/>
                  </a:moveTo>
                  <a:cubicBezTo>
                    <a:pt x="4708" y="2436"/>
                    <a:pt x="4708" y="2436"/>
                    <a:pt x="4708" y="2436"/>
                  </a:cubicBezTo>
                  <a:cubicBezTo>
                    <a:pt x="4708" y="3083"/>
                    <a:pt x="4460" y="3630"/>
                    <a:pt x="4064" y="4077"/>
                  </a:cubicBezTo>
                  <a:cubicBezTo>
                    <a:pt x="3618" y="4475"/>
                    <a:pt x="3073" y="4723"/>
                    <a:pt x="2428" y="4723"/>
                  </a:cubicBezTo>
                  <a:cubicBezTo>
                    <a:pt x="1784" y="4723"/>
                    <a:pt x="1239" y="4475"/>
                    <a:pt x="843" y="4077"/>
                  </a:cubicBezTo>
                  <a:cubicBezTo>
                    <a:pt x="397" y="3630"/>
                    <a:pt x="149" y="3083"/>
                    <a:pt x="149" y="2436"/>
                  </a:cubicBezTo>
                  <a:cubicBezTo>
                    <a:pt x="149" y="1790"/>
                    <a:pt x="397" y="1243"/>
                    <a:pt x="843" y="846"/>
                  </a:cubicBezTo>
                  <a:cubicBezTo>
                    <a:pt x="1239" y="398"/>
                    <a:pt x="1784" y="150"/>
                    <a:pt x="2428" y="150"/>
                  </a:cubicBezTo>
                  <a:cubicBezTo>
                    <a:pt x="3073" y="150"/>
                    <a:pt x="3618" y="398"/>
                    <a:pt x="4064" y="846"/>
                  </a:cubicBezTo>
                  <a:cubicBezTo>
                    <a:pt x="4460" y="1243"/>
                    <a:pt x="4708" y="1790"/>
                    <a:pt x="4708" y="2436"/>
                  </a:cubicBezTo>
                  <a:cubicBezTo>
                    <a:pt x="4757" y="2436"/>
                    <a:pt x="4757" y="2436"/>
                    <a:pt x="4757" y="2436"/>
                  </a:cubicBezTo>
                  <a:cubicBezTo>
                    <a:pt x="4856" y="2436"/>
                    <a:pt x="4856" y="2436"/>
                    <a:pt x="4856" y="2436"/>
                  </a:cubicBezTo>
                  <a:cubicBezTo>
                    <a:pt x="4856" y="1094"/>
                    <a:pt x="3766" y="0"/>
                    <a:pt x="2428" y="0"/>
                  </a:cubicBezTo>
                  <a:cubicBezTo>
                    <a:pt x="1091" y="0"/>
                    <a:pt x="0" y="1094"/>
                    <a:pt x="0" y="2436"/>
                  </a:cubicBezTo>
                  <a:cubicBezTo>
                    <a:pt x="0" y="3779"/>
                    <a:pt x="1091" y="4872"/>
                    <a:pt x="2428" y="4872"/>
                  </a:cubicBezTo>
                  <a:cubicBezTo>
                    <a:pt x="3766" y="4872"/>
                    <a:pt x="4856" y="3779"/>
                    <a:pt x="4856" y="2436"/>
                  </a:cubicBezTo>
                  <a:lnTo>
                    <a:pt x="4757" y="2436"/>
                  </a:lnTo>
                  <a:close/>
                </a:path>
              </a:pathLst>
            </a:custGeom>
            <a:solidFill>
              <a:srgbClr val="464646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68" name="Freeform 574"/>
            <p:cNvSpPr>
              <a:spLocks noEditPoints="1"/>
            </p:cNvSpPr>
            <p:nvPr/>
          </p:nvSpPr>
          <p:spPr bwMode="auto">
            <a:xfrm>
              <a:off x="3589" y="2685"/>
              <a:ext cx="289" cy="212"/>
            </a:xfrm>
            <a:custGeom>
              <a:avLst/>
              <a:gdLst>
                <a:gd name="T0" fmla="*/ 1832 w 1832"/>
                <a:gd name="T1" fmla="*/ 996 h 1344"/>
                <a:gd name="T2" fmla="*/ 1684 w 1832"/>
                <a:gd name="T3" fmla="*/ 697 h 1344"/>
                <a:gd name="T4" fmla="*/ 1684 w 1832"/>
                <a:gd name="T5" fmla="*/ 648 h 1344"/>
                <a:gd name="T6" fmla="*/ 941 w 1832"/>
                <a:gd name="T7" fmla="*/ 100 h 1344"/>
                <a:gd name="T8" fmla="*/ 644 w 1832"/>
                <a:gd name="T9" fmla="*/ 150 h 1344"/>
                <a:gd name="T10" fmla="*/ 644 w 1832"/>
                <a:gd name="T11" fmla="*/ 100 h 1344"/>
                <a:gd name="T12" fmla="*/ 397 w 1832"/>
                <a:gd name="T13" fmla="*/ 0 h 1344"/>
                <a:gd name="T14" fmla="*/ 446 w 1832"/>
                <a:gd name="T15" fmla="*/ 249 h 1344"/>
                <a:gd name="T16" fmla="*/ 199 w 1832"/>
                <a:gd name="T17" fmla="*/ 598 h 1344"/>
                <a:gd name="T18" fmla="*/ 50 w 1832"/>
                <a:gd name="T19" fmla="*/ 598 h 1344"/>
                <a:gd name="T20" fmla="*/ 50 w 1832"/>
                <a:gd name="T21" fmla="*/ 697 h 1344"/>
                <a:gd name="T22" fmla="*/ 99 w 1832"/>
                <a:gd name="T23" fmla="*/ 946 h 1344"/>
                <a:gd name="T24" fmla="*/ 199 w 1832"/>
                <a:gd name="T25" fmla="*/ 996 h 1344"/>
                <a:gd name="T26" fmla="*/ 298 w 1832"/>
                <a:gd name="T27" fmla="*/ 946 h 1344"/>
                <a:gd name="T28" fmla="*/ 397 w 1832"/>
                <a:gd name="T29" fmla="*/ 1046 h 1344"/>
                <a:gd name="T30" fmla="*/ 397 w 1832"/>
                <a:gd name="T31" fmla="*/ 1245 h 1344"/>
                <a:gd name="T32" fmla="*/ 496 w 1832"/>
                <a:gd name="T33" fmla="*/ 1344 h 1344"/>
                <a:gd name="T34" fmla="*/ 694 w 1832"/>
                <a:gd name="T35" fmla="*/ 1344 h 1344"/>
                <a:gd name="T36" fmla="*/ 743 w 1832"/>
                <a:gd name="T37" fmla="*/ 1245 h 1344"/>
                <a:gd name="T38" fmla="*/ 743 w 1832"/>
                <a:gd name="T39" fmla="*/ 1195 h 1344"/>
                <a:gd name="T40" fmla="*/ 941 w 1832"/>
                <a:gd name="T41" fmla="*/ 1245 h 1344"/>
                <a:gd name="T42" fmla="*/ 1139 w 1832"/>
                <a:gd name="T43" fmla="*/ 1195 h 1344"/>
                <a:gd name="T44" fmla="*/ 1139 w 1832"/>
                <a:gd name="T45" fmla="*/ 1245 h 1344"/>
                <a:gd name="T46" fmla="*/ 1189 w 1832"/>
                <a:gd name="T47" fmla="*/ 1344 h 1344"/>
                <a:gd name="T48" fmla="*/ 1387 w 1832"/>
                <a:gd name="T49" fmla="*/ 1344 h 1344"/>
                <a:gd name="T50" fmla="*/ 1486 w 1832"/>
                <a:gd name="T51" fmla="*/ 1245 h 1344"/>
                <a:gd name="T52" fmla="*/ 1486 w 1832"/>
                <a:gd name="T53" fmla="*/ 1046 h 1344"/>
                <a:gd name="T54" fmla="*/ 1684 w 1832"/>
                <a:gd name="T55" fmla="*/ 747 h 1344"/>
                <a:gd name="T56" fmla="*/ 1832 w 1832"/>
                <a:gd name="T57" fmla="*/ 996 h 1344"/>
                <a:gd name="T58" fmla="*/ 397 w 1832"/>
                <a:gd name="T59" fmla="*/ 448 h 1344"/>
                <a:gd name="T60" fmla="*/ 496 w 1832"/>
                <a:gd name="T61" fmla="*/ 498 h 1344"/>
                <a:gd name="T62" fmla="*/ 397 w 1832"/>
                <a:gd name="T63" fmla="*/ 548 h 1344"/>
                <a:gd name="T64" fmla="*/ 347 w 1832"/>
                <a:gd name="T65" fmla="*/ 498 h 1344"/>
                <a:gd name="T66" fmla="*/ 397 w 1832"/>
                <a:gd name="T67" fmla="*/ 448 h 1344"/>
                <a:gd name="T68" fmla="*/ 1436 w 1832"/>
                <a:gd name="T69" fmla="*/ 399 h 1344"/>
                <a:gd name="T70" fmla="*/ 941 w 1832"/>
                <a:gd name="T71" fmla="*/ 249 h 1344"/>
                <a:gd name="T72" fmla="*/ 941 w 1832"/>
                <a:gd name="T73" fmla="*/ 200 h 1344"/>
                <a:gd name="T74" fmla="*/ 1486 w 1832"/>
                <a:gd name="T75" fmla="*/ 349 h 1344"/>
                <a:gd name="T76" fmla="*/ 1436 w 1832"/>
                <a:gd name="T77" fmla="*/ 399 h 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32" h="1344">
                  <a:moveTo>
                    <a:pt x="1832" y="996"/>
                  </a:moveTo>
                  <a:cubicBezTo>
                    <a:pt x="1783" y="847"/>
                    <a:pt x="1783" y="747"/>
                    <a:pt x="1684" y="697"/>
                  </a:cubicBezTo>
                  <a:cubicBezTo>
                    <a:pt x="1684" y="648"/>
                    <a:pt x="1684" y="648"/>
                    <a:pt x="1684" y="648"/>
                  </a:cubicBezTo>
                  <a:cubicBezTo>
                    <a:pt x="1684" y="349"/>
                    <a:pt x="1337" y="100"/>
                    <a:pt x="941" y="100"/>
                  </a:cubicBezTo>
                  <a:cubicBezTo>
                    <a:pt x="842" y="100"/>
                    <a:pt x="743" y="100"/>
                    <a:pt x="644" y="150"/>
                  </a:cubicBezTo>
                  <a:cubicBezTo>
                    <a:pt x="644" y="150"/>
                    <a:pt x="644" y="150"/>
                    <a:pt x="644" y="100"/>
                  </a:cubicBezTo>
                  <a:cubicBezTo>
                    <a:pt x="595" y="50"/>
                    <a:pt x="496" y="0"/>
                    <a:pt x="397" y="0"/>
                  </a:cubicBezTo>
                  <a:cubicBezTo>
                    <a:pt x="347" y="50"/>
                    <a:pt x="347" y="150"/>
                    <a:pt x="446" y="249"/>
                  </a:cubicBezTo>
                  <a:cubicBezTo>
                    <a:pt x="298" y="349"/>
                    <a:pt x="248" y="448"/>
                    <a:pt x="199" y="598"/>
                  </a:cubicBezTo>
                  <a:cubicBezTo>
                    <a:pt x="50" y="598"/>
                    <a:pt x="50" y="598"/>
                    <a:pt x="50" y="598"/>
                  </a:cubicBezTo>
                  <a:cubicBezTo>
                    <a:pt x="50" y="648"/>
                    <a:pt x="0" y="648"/>
                    <a:pt x="50" y="697"/>
                  </a:cubicBezTo>
                  <a:cubicBezTo>
                    <a:pt x="99" y="946"/>
                    <a:pt x="99" y="946"/>
                    <a:pt x="99" y="946"/>
                  </a:cubicBezTo>
                  <a:cubicBezTo>
                    <a:pt x="99" y="996"/>
                    <a:pt x="149" y="996"/>
                    <a:pt x="199" y="996"/>
                  </a:cubicBezTo>
                  <a:cubicBezTo>
                    <a:pt x="298" y="946"/>
                    <a:pt x="298" y="946"/>
                    <a:pt x="298" y="946"/>
                  </a:cubicBezTo>
                  <a:cubicBezTo>
                    <a:pt x="347" y="996"/>
                    <a:pt x="347" y="1046"/>
                    <a:pt x="397" y="1046"/>
                  </a:cubicBezTo>
                  <a:cubicBezTo>
                    <a:pt x="397" y="1245"/>
                    <a:pt x="397" y="1245"/>
                    <a:pt x="397" y="1245"/>
                  </a:cubicBezTo>
                  <a:cubicBezTo>
                    <a:pt x="397" y="1295"/>
                    <a:pt x="446" y="1344"/>
                    <a:pt x="496" y="1344"/>
                  </a:cubicBezTo>
                  <a:cubicBezTo>
                    <a:pt x="694" y="1344"/>
                    <a:pt x="694" y="1344"/>
                    <a:pt x="694" y="1344"/>
                  </a:cubicBezTo>
                  <a:cubicBezTo>
                    <a:pt x="694" y="1344"/>
                    <a:pt x="743" y="1295"/>
                    <a:pt x="743" y="1245"/>
                  </a:cubicBezTo>
                  <a:cubicBezTo>
                    <a:pt x="743" y="1195"/>
                    <a:pt x="743" y="1195"/>
                    <a:pt x="743" y="1195"/>
                  </a:cubicBezTo>
                  <a:cubicBezTo>
                    <a:pt x="793" y="1195"/>
                    <a:pt x="892" y="1245"/>
                    <a:pt x="941" y="1245"/>
                  </a:cubicBezTo>
                  <a:cubicBezTo>
                    <a:pt x="991" y="1245"/>
                    <a:pt x="1090" y="1195"/>
                    <a:pt x="1139" y="1195"/>
                  </a:cubicBezTo>
                  <a:cubicBezTo>
                    <a:pt x="1139" y="1245"/>
                    <a:pt x="1139" y="1245"/>
                    <a:pt x="1139" y="1245"/>
                  </a:cubicBezTo>
                  <a:cubicBezTo>
                    <a:pt x="1139" y="1295"/>
                    <a:pt x="1189" y="1344"/>
                    <a:pt x="1189" y="1344"/>
                  </a:cubicBezTo>
                  <a:cubicBezTo>
                    <a:pt x="1387" y="1344"/>
                    <a:pt x="1387" y="1344"/>
                    <a:pt x="1387" y="1344"/>
                  </a:cubicBezTo>
                  <a:cubicBezTo>
                    <a:pt x="1436" y="1344"/>
                    <a:pt x="1486" y="1295"/>
                    <a:pt x="1486" y="1245"/>
                  </a:cubicBezTo>
                  <a:cubicBezTo>
                    <a:pt x="1486" y="1046"/>
                    <a:pt x="1486" y="1046"/>
                    <a:pt x="1486" y="1046"/>
                  </a:cubicBezTo>
                  <a:cubicBezTo>
                    <a:pt x="1585" y="996"/>
                    <a:pt x="1634" y="847"/>
                    <a:pt x="1684" y="747"/>
                  </a:cubicBezTo>
                  <a:cubicBezTo>
                    <a:pt x="1733" y="797"/>
                    <a:pt x="1783" y="896"/>
                    <a:pt x="1832" y="996"/>
                  </a:cubicBezTo>
                  <a:close/>
                  <a:moveTo>
                    <a:pt x="397" y="448"/>
                  </a:moveTo>
                  <a:cubicBezTo>
                    <a:pt x="446" y="448"/>
                    <a:pt x="496" y="498"/>
                    <a:pt x="496" y="498"/>
                  </a:cubicBezTo>
                  <a:cubicBezTo>
                    <a:pt x="496" y="548"/>
                    <a:pt x="446" y="548"/>
                    <a:pt x="397" y="548"/>
                  </a:cubicBezTo>
                  <a:cubicBezTo>
                    <a:pt x="397" y="548"/>
                    <a:pt x="347" y="548"/>
                    <a:pt x="347" y="498"/>
                  </a:cubicBezTo>
                  <a:cubicBezTo>
                    <a:pt x="347" y="498"/>
                    <a:pt x="397" y="448"/>
                    <a:pt x="397" y="448"/>
                  </a:cubicBezTo>
                  <a:close/>
                  <a:moveTo>
                    <a:pt x="1436" y="399"/>
                  </a:moveTo>
                  <a:cubicBezTo>
                    <a:pt x="1238" y="200"/>
                    <a:pt x="941" y="249"/>
                    <a:pt x="941" y="249"/>
                  </a:cubicBezTo>
                  <a:cubicBezTo>
                    <a:pt x="941" y="200"/>
                    <a:pt x="941" y="200"/>
                    <a:pt x="941" y="200"/>
                  </a:cubicBezTo>
                  <a:cubicBezTo>
                    <a:pt x="941" y="150"/>
                    <a:pt x="1238" y="150"/>
                    <a:pt x="1486" y="349"/>
                  </a:cubicBezTo>
                  <a:lnTo>
                    <a:pt x="1436" y="399"/>
                  </a:lnTo>
                  <a:close/>
                </a:path>
              </a:pathLst>
            </a:custGeom>
            <a:solidFill>
              <a:srgbClr val="F15B2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69" name="Oval 575"/>
            <p:cNvSpPr>
              <a:spLocks noChangeArrowheads="1"/>
            </p:cNvSpPr>
            <p:nvPr/>
          </p:nvSpPr>
          <p:spPr bwMode="auto">
            <a:xfrm>
              <a:off x="3384" y="1531"/>
              <a:ext cx="709" cy="717"/>
            </a:xfrm>
            <a:prstGeom prst="ellipse">
              <a:avLst/>
            </a:prstGeom>
            <a:solidFill>
              <a:srgbClr val="F1EFE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70" name="Freeform 576"/>
            <p:cNvSpPr>
              <a:spLocks/>
            </p:cNvSpPr>
            <p:nvPr/>
          </p:nvSpPr>
          <p:spPr bwMode="auto">
            <a:xfrm>
              <a:off x="3361" y="1514"/>
              <a:ext cx="754" cy="757"/>
            </a:xfrm>
            <a:custGeom>
              <a:avLst/>
              <a:gdLst>
                <a:gd name="T0" fmla="*/ 4679 w 4776"/>
                <a:gd name="T1" fmla="*/ 2400 h 4800"/>
                <a:gd name="T2" fmla="*/ 4630 w 4776"/>
                <a:gd name="T3" fmla="*/ 2400 h 4800"/>
                <a:gd name="T4" fmla="*/ 3997 w 4776"/>
                <a:gd name="T5" fmla="*/ 3968 h 4800"/>
                <a:gd name="T6" fmla="*/ 2388 w 4776"/>
                <a:gd name="T7" fmla="*/ 4654 h 4800"/>
                <a:gd name="T8" fmla="*/ 829 w 4776"/>
                <a:gd name="T9" fmla="*/ 3968 h 4800"/>
                <a:gd name="T10" fmla="*/ 147 w 4776"/>
                <a:gd name="T11" fmla="*/ 2400 h 4800"/>
                <a:gd name="T12" fmla="*/ 829 w 4776"/>
                <a:gd name="T13" fmla="*/ 784 h 4800"/>
                <a:gd name="T14" fmla="*/ 2388 w 4776"/>
                <a:gd name="T15" fmla="*/ 147 h 4800"/>
                <a:gd name="T16" fmla="*/ 3997 w 4776"/>
                <a:gd name="T17" fmla="*/ 784 h 4800"/>
                <a:gd name="T18" fmla="*/ 4630 w 4776"/>
                <a:gd name="T19" fmla="*/ 2400 h 4800"/>
                <a:gd name="T20" fmla="*/ 4679 w 4776"/>
                <a:gd name="T21" fmla="*/ 2400 h 4800"/>
                <a:gd name="T22" fmla="*/ 4776 w 4776"/>
                <a:gd name="T23" fmla="*/ 2400 h 4800"/>
                <a:gd name="T24" fmla="*/ 2388 w 4776"/>
                <a:gd name="T25" fmla="*/ 0 h 4800"/>
                <a:gd name="T26" fmla="*/ 0 w 4776"/>
                <a:gd name="T27" fmla="*/ 2400 h 4800"/>
                <a:gd name="T28" fmla="*/ 2388 w 4776"/>
                <a:gd name="T29" fmla="*/ 4800 h 4800"/>
                <a:gd name="T30" fmla="*/ 4776 w 4776"/>
                <a:gd name="T31" fmla="*/ 2400 h 4800"/>
                <a:gd name="T32" fmla="*/ 4679 w 4776"/>
                <a:gd name="T33" fmla="*/ 2400 h 4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76" h="4800">
                  <a:moveTo>
                    <a:pt x="4679" y="2400"/>
                  </a:moveTo>
                  <a:cubicBezTo>
                    <a:pt x="4630" y="2400"/>
                    <a:pt x="4630" y="2400"/>
                    <a:pt x="4630" y="2400"/>
                  </a:cubicBezTo>
                  <a:cubicBezTo>
                    <a:pt x="4630" y="3037"/>
                    <a:pt x="4387" y="3576"/>
                    <a:pt x="3997" y="3968"/>
                  </a:cubicBezTo>
                  <a:cubicBezTo>
                    <a:pt x="3558" y="4409"/>
                    <a:pt x="3022" y="4654"/>
                    <a:pt x="2388" y="4654"/>
                  </a:cubicBezTo>
                  <a:cubicBezTo>
                    <a:pt x="1755" y="4654"/>
                    <a:pt x="1219" y="4409"/>
                    <a:pt x="829" y="3968"/>
                  </a:cubicBezTo>
                  <a:cubicBezTo>
                    <a:pt x="390" y="3576"/>
                    <a:pt x="147" y="3037"/>
                    <a:pt x="147" y="2400"/>
                  </a:cubicBezTo>
                  <a:cubicBezTo>
                    <a:pt x="147" y="1764"/>
                    <a:pt x="390" y="1225"/>
                    <a:pt x="829" y="784"/>
                  </a:cubicBezTo>
                  <a:cubicBezTo>
                    <a:pt x="1219" y="392"/>
                    <a:pt x="1755" y="147"/>
                    <a:pt x="2388" y="147"/>
                  </a:cubicBezTo>
                  <a:cubicBezTo>
                    <a:pt x="3022" y="147"/>
                    <a:pt x="3558" y="392"/>
                    <a:pt x="3997" y="784"/>
                  </a:cubicBezTo>
                  <a:cubicBezTo>
                    <a:pt x="4387" y="1225"/>
                    <a:pt x="4630" y="1764"/>
                    <a:pt x="4630" y="2400"/>
                  </a:cubicBezTo>
                  <a:cubicBezTo>
                    <a:pt x="4679" y="2400"/>
                    <a:pt x="4679" y="2400"/>
                    <a:pt x="4679" y="2400"/>
                  </a:cubicBezTo>
                  <a:cubicBezTo>
                    <a:pt x="4776" y="2400"/>
                    <a:pt x="4776" y="2400"/>
                    <a:pt x="4776" y="2400"/>
                  </a:cubicBezTo>
                  <a:cubicBezTo>
                    <a:pt x="4776" y="1078"/>
                    <a:pt x="3704" y="0"/>
                    <a:pt x="2388" y="0"/>
                  </a:cubicBezTo>
                  <a:cubicBezTo>
                    <a:pt x="1073" y="0"/>
                    <a:pt x="0" y="1078"/>
                    <a:pt x="0" y="2400"/>
                  </a:cubicBezTo>
                  <a:cubicBezTo>
                    <a:pt x="0" y="3723"/>
                    <a:pt x="1073" y="4800"/>
                    <a:pt x="2388" y="4800"/>
                  </a:cubicBezTo>
                  <a:cubicBezTo>
                    <a:pt x="3704" y="4800"/>
                    <a:pt x="4776" y="3723"/>
                    <a:pt x="4776" y="2400"/>
                  </a:cubicBezTo>
                  <a:lnTo>
                    <a:pt x="4679" y="2400"/>
                  </a:lnTo>
                  <a:close/>
                </a:path>
              </a:pathLst>
            </a:custGeom>
            <a:solidFill>
              <a:srgbClr val="464646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71" name="Freeform 577"/>
            <p:cNvSpPr>
              <a:spLocks noEditPoints="1"/>
            </p:cNvSpPr>
            <p:nvPr/>
          </p:nvSpPr>
          <p:spPr bwMode="auto">
            <a:xfrm>
              <a:off x="3542" y="1677"/>
              <a:ext cx="386" cy="295"/>
            </a:xfrm>
            <a:custGeom>
              <a:avLst/>
              <a:gdLst>
                <a:gd name="T0" fmla="*/ 2448 w 2448"/>
                <a:gd name="T1" fmla="*/ 1404 h 1872"/>
                <a:gd name="T2" fmla="*/ 2293 w 2448"/>
                <a:gd name="T3" fmla="*/ 975 h 1872"/>
                <a:gd name="T4" fmla="*/ 2293 w 2448"/>
                <a:gd name="T5" fmla="*/ 975 h 1872"/>
                <a:gd name="T6" fmla="*/ 1244 w 2448"/>
                <a:gd name="T7" fmla="*/ 195 h 1872"/>
                <a:gd name="T8" fmla="*/ 855 w 2448"/>
                <a:gd name="T9" fmla="*/ 234 h 1872"/>
                <a:gd name="T10" fmla="*/ 855 w 2448"/>
                <a:gd name="T11" fmla="*/ 195 h 1872"/>
                <a:gd name="T12" fmla="*/ 467 w 2448"/>
                <a:gd name="T13" fmla="*/ 0 h 1872"/>
                <a:gd name="T14" fmla="*/ 544 w 2448"/>
                <a:gd name="T15" fmla="*/ 390 h 1872"/>
                <a:gd name="T16" fmla="*/ 234 w 2448"/>
                <a:gd name="T17" fmla="*/ 819 h 1872"/>
                <a:gd name="T18" fmla="*/ 39 w 2448"/>
                <a:gd name="T19" fmla="*/ 897 h 1872"/>
                <a:gd name="T20" fmla="*/ 0 w 2448"/>
                <a:gd name="T21" fmla="*/ 1014 h 1872"/>
                <a:gd name="T22" fmla="*/ 117 w 2448"/>
                <a:gd name="T23" fmla="*/ 1365 h 1872"/>
                <a:gd name="T24" fmla="*/ 234 w 2448"/>
                <a:gd name="T25" fmla="*/ 1404 h 1872"/>
                <a:gd name="T26" fmla="*/ 350 w 2448"/>
                <a:gd name="T27" fmla="*/ 1365 h 1872"/>
                <a:gd name="T28" fmla="*/ 544 w 2448"/>
                <a:gd name="T29" fmla="*/ 1521 h 1872"/>
                <a:gd name="T30" fmla="*/ 544 w 2448"/>
                <a:gd name="T31" fmla="*/ 1794 h 1872"/>
                <a:gd name="T32" fmla="*/ 622 w 2448"/>
                <a:gd name="T33" fmla="*/ 1872 h 1872"/>
                <a:gd name="T34" fmla="*/ 894 w 2448"/>
                <a:gd name="T35" fmla="*/ 1872 h 1872"/>
                <a:gd name="T36" fmla="*/ 972 w 2448"/>
                <a:gd name="T37" fmla="*/ 1794 h 1872"/>
                <a:gd name="T38" fmla="*/ 972 w 2448"/>
                <a:gd name="T39" fmla="*/ 1716 h 1872"/>
                <a:gd name="T40" fmla="*/ 1244 w 2448"/>
                <a:gd name="T41" fmla="*/ 1716 h 1872"/>
                <a:gd name="T42" fmla="*/ 1516 w 2448"/>
                <a:gd name="T43" fmla="*/ 1716 h 1872"/>
                <a:gd name="T44" fmla="*/ 1516 w 2448"/>
                <a:gd name="T45" fmla="*/ 1794 h 1872"/>
                <a:gd name="T46" fmla="*/ 1632 w 2448"/>
                <a:gd name="T47" fmla="*/ 1872 h 1872"/>
                <a:gd name="T48" fmla="*/ 1904 w 2448"/>
                <a:gd name="T49" fmla="*/ 1872 h 1872"/>
                <a:gd name="T50" fmla="*/ 1982 w 2448"/>
                <a:gd name="T51" fmla="*/ 1794 h 1872"/>
                <a:gd name="T52" fmla="*/ 1982 w 2448"/>
                <a:gd name="T53" fmla="*/ 1521 h 1872"/>
                <a:gd name="T54" fmla="*/ 2293 w 2448"/>
                <a:gd name="T55" fmla="*/ 1092 h 1872"/>
                <a:gd name="T56" fmla="*/ 2448 w 2448"/>
                <a:gd name="T57" fmla="*/ 1404 h 1872"/>
                <a:gd name="T58" fmla="*/ 544 w 2448"/>
                <a:gd name="T59" fmla="*/ 663 h 1872"/>
                <a:gd name="T60" fmla="*/ 622 w 2448"/>
                <a:gd name="T61" fmla="*/ 741 h 1872"/>
                <a:gd name="T62" fmla="*/ 544 w 2448"/>
                <a:gd name="T63" fmla="*/ 819 h 1872"/>
                <a:gd name="T64" fmla="*/ 428 w 2448"/>
                <a:gd name="T65" fmla="*/ 741 h 1872"/>
                <a:gd name="T66" fmla="*/ 544 w 2448"/>
                <a:gd name="T67" fmla="*/ 663 h 1872"/>
                <a:gd name="T68" fmla="*/ 1904 w 2448"/>
                <a:gd name="T69" fmla="*/ 624 h 1872"/>
                <a:gd name="T70" fmla="*/ 1244 w 2448"/>
                <a:gd name="T71" fmla="*/ 390 h 1872"/>
                <a:gd name="T72" fmla="*/ 1244 w 2448"/>
                <a:gd name="T73" fmla="*/ 273 h 1872"/>
                <a:gd name="T74" fmla="*/ 1982 w 2448"/>
                <a:gd name="T75" fmla="*/ 546 h 1872"/>
                <a:gd name="T76" fmla="*/ 1904 w 2448"/>
                <a:gd name="T77" fmla="*/ 624 h 1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48" h="1872">
                  <a:moveTo>
                    <a:pt x="2448" y="1404"/>
                  </a:moveTo>
                  <a:cubicBezTo>
                    <a:pt x="2448" y="1248"/>
                    <a:pt x="2410" y="1092"/>
                    <a:pt x="2293" y="975"/>
                  </a:cubicBezTo>
                  <a:cubicBezTo>
                    <a:pt x="2293" y="975"/>
                    <a:pt x="2293" y="975"/>
                    <a:pt x="2293" y="975"/>
                  </a:cubicBezTo>
                  <a:cubicBezTo>
                    <a:pt x="2293" y="546"/>
                    <a:pt x="1827" y="195"/>
                    <a:pt x="1244" y="195"/>
                  </a:cubicBezTo>
                  <a:cubicBezTo>
                    <a:pt x="1127" y="195"/>
                    <a:pt x="1011" y="195"/>
                    <a:pt x="855" y="234"/>
                  </a:cubicBezTo>
                  <a:cubicBezTo>
                    <a:pt x="855" y="234"/>
                    <a:pt x="855" y="195"/>
                    <a:pt x="855" y="195"/>
                  </a:cubicBezTo>
                  <a:cubicBezTo>
                    <a:pt x="739" y="78"/>
                    <a:pt x="622" y="0"/>
                    <a:pt x="467" y="0"/>
                  </a:cubicBezTo>
                  <a:cubicBezTo>
                    <a:pt x="428" y="117"/>
                    <a:pt x="467" y="273"/>
                    <a:pt x="544" y="390"/>
                  </a:cubicBezTo>
                  <a:cubicBezTo>
                    <a:pt x="389" y="507"/>
                    <a:pt x="272" y="663"/>
                    <a:pt x="234" y="819"/>
                  </a:cubicBezTo>
                  <a:cubicBezTo>
                    <a:pt x="39" y="897"/>
                    <a:pt x="39" y="897"/>
                    <a:pt x="39" y="897"/>
                  </a:cubicBezTo>
                  <a:cubicBezTo>
                    <a:pt x="0" y="897"/>
                    <a:pt x="0" y="975"/>
                    <a:pt x="0" y="1014"/>
                  </a:cubicBezTo>
                  <a:cubicBezTo>
                    <a:pt x="117" y="1365"/>
                    <a:pt x="117" y="1365"/>
                    <a:pt x="117" y="1365"/>
                  </a:cubicBezTo>
                  <a:cubicBezTo>
                    <a:pt x="117" y="1404"/>
                    <a:pt x="156" y="1404"/>
                    <a:pt x="234" y="1404"/>
                  </a:cubicBezTo>
                  <a:cubicBezTo>
                    <a:pt x="350" y="1365"/>
                    <a:pt x="350" y="1365"/>
                    <a:pt x="350" y="1365"/>
                  </a:cubicBezTo>
                  <a:cubicBezTo>
                    <a:pt x="428" y="1404"/>
                    <a:pt x="467" y="1443"/>
                    <a:pt x="544" y="1521"/>
                  </a:cubicBezTo>
                  <a:cubicBezTo>
                    <a:pt x="544" y="1794"/>
                    <a:pt x="544" y="1794"/>
                    <a:pt x="544" y="1794"/>
                  </a:cubicBezTo>
                  <a:cubicBezTo>
                    <a:pt x="544" y="1833"/>
                    <a:pt x="583" y="1872"/>
                    <a:pt x="622" y="1872"/>
                  </a:cubicBezTo>
                  <a:cubicBezTo>
                    <a:pt x="894" y="1872"/>
                    <a:pt x="894" y="1872"/>
                    <a:pt x="894" y="1872"/>
                  </a:cubicBezTo>
                  <a:cubicBezTo>
                    <a:pt x="933" y="1872"/>
                    <a:pt x="972" y="1833"/>
                    <a:pt x="972" y="1794"/>
                  </a:cubicBezTo>
                  <a:cubicBezTo>
                    <a:pt x="972" y="1716"/>
                    <a:pt x="972" y="1716"/>
                    <a:pt x="972" y="1716"/>
                  </a:cubicBezTo>
                  <a:cubicBezTo>
                    <a:pt x="1088" y="1716"/>
                    <a:pt x="1166" y="1716"/>
                    <a:pt x="1244" y="1716"/>
                  </a:cubicBezTo>
                  <a:cubicBezTo>
                    <a:pt x="1360" y="1716"/>
                    <a:pt x="1438" y="1716"/>
                    <a:pt x="1516" y="1716"/>
                  </a:cubicBezTo>
                  <a:cubicBezTo>
                    <a:pt x="1516" y="1794"/>
                    <a:pt x="1516" y="1794"/>
                    <a:pt x="1516" y="1794"/>
                  </a:cubicBezTo>
                  <a:cubicBezTo>
                    <a:pt x="1516" y="1833"/>
                    <a:pt x="1555" y="1872"/>
                    <a:pt x="1632" y="1872"/>
                  </a:cubicBezTo>
                  <a:cubicBezTo>
                    <a:pt x="1904" y="1872"/>
                    <a:pt x="1904" y="1872"/>
                    <a:pt x="1904" y="1872"/>
                  </a:cubicBezTo>
                  <a:cubicBezTo>
                    <a:pt x="1943" y="1872"/>
                    <a:pt x="1982" y="1833"/>
                    <a:pt x="1982" y="1794"/>
                  </a:cubicBezTo>
                  <a:cubicBezTo>
                    <a:pt x="1982" y="1521"/>
                    <a:pt x="1982" y="1521"/>
                    <a:pt x="1982" y="1521"/>
                  </a:cubicBezTo>
                  <a:cubicBezTo>
                    <a:pt x="2138" y="1404"/>
                    <a:pt x="2254" y="1248"/>
                    <a:pt x="2293" y="1092"/>
                  </a:cubicBezTo>
                  <a:cubicBezTo>
                    <a:pt x="2371" y="1170"/>
                    <a:pt x="2448" y="1287"/>
                    <a:pt x="2448" y="1404"/>
                  </a:cubicBezTo>
                  <a:close/>
                  <a:moveTo>
                    <a:pt x="544" y="663"/>
                  </a:moveTo>
                  <a:cubicBezTo>
                    <a:pt x="583" y="663"/>
                    <a:pt x="622" y="702"/>
                    <a:pt x="622" y="741"/>
                  </a:cubicBezTo>
                  <a:cubicBezTo>
                    <a:pt x="622" y="780"/>
                    <a:pt x="583" y="819"/>
                    <a:pt x="544" y="819"/>
                  </a:cubicBezTo>
                  <a:cubicBezTo>
                    <a:pt x="467" y="819"/>
                    <a:pt x="428" y="780"/>
                    <a:pt x="428" y="741"/>
                  </a:cubicBezTo>
                  <a:cubicBezTo>
                    <a:pt x="428" y="702"/>
                    <a:pt x="467" y="663"/>
                    <a:pt x="544" y="663"/>
                  </a:cubicBezTo>
                  <a:close/>
                  <a:moveTo>
                    <a:pt x="1904" y="624"/>
                  </a:moveTo>
                  <a:cubicBezTo>
                    <a:pt x="1632" y="351"/>
                    <a:pt x="1244" y="390"/>
                    <a:pt x="1244" y="390"/>
                  </a:cubicBezTo>
                  <a:cubicBezTo>
                    <a:pt x="1244" y="273"/>
                    <a:pt x="1244" y="273"/>
                    <a:pt x="1244" y="273"/>
                  </a:cubicBezTo>
                  <a:cubicBezTo>
                    <a:pt x="1244" y="273"/>
                    <a:pt x="1671" y="234"/>
                    <a:pt x="1982" y="546"/>
                  </a:cubicBezTo>
                  <a:lnTo>
                    <a:pt x="1904" y="624"/>
                  </a:lnTo>
                  <a:close/>
                </a:path>
              </a:pathLst>
            </a:custGeom>
            <a:solidFill>
              <a:srgbClr val="78A23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72" name="Freeform 578"/>
            <p:cNvSpPr>
              <a:spLocks/>
            </p:cNvSpPr>
            <p:nvPr/>
          </p:nvSpPr>
          <p:spPr bwMode="auto">
            <a:xfrm>
              <a:off x="4151" y="1997"/>
              <a:ext cx="919" cy="947"/>
            </a:xfrm>
            <a:custGeom>
              <a:avLst/>
              <a:gdLst>
                <a:gd name="T0" fmla="*/ 5152 w 5824"/>
                <a:gd name="T1" fmla="*/ 6000 h 6000"/>
                <a:gd name="T2" fmla="*/ 672 w 5824"/>
                <a:gd name="T3" fmla="*/ 6000 h 6000"/>
                <a:gd name="T4" fmla="*/ 0 w 5824"/>
                <a:gd name="T5" fmla="*/ 4655 h 6000"/>
                <a:gd name="T6" fmla="*/ 0 w 5824"/>
                <a:gd name="T7" fmla="*/ 1346 h 6000"/>
                <a:gd name="T8" fmla="*/ 672 w 5824"/>
                <a:gd name="T9" fmla="*/ 0 h 6000"/>
                <a:gd name="T10" fmla="*/ 5152 w 5824"/>
                <a:gd name="T11" fmla="*/ 0 h 6000"/>
                <a:gd name="T12" fmla="*/ 5824 w 5824"/>
                <a:gd name="T13" fmla="*/ 1346 h 6000"/>
                <a:gd name="T14" fmla="*/ 5824 w 5824"/>
                <a:gd name="T15" fmla="*/ 4655 h 6000"/>
                <a:gd name="T16" fmla="*/ 5152 w 5824"/>
                <a:gd name="T17" fmla="*/ 6000 h 6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24" h="6000">
                  <a:moveTo>
                    <a:pt x="5152" y="6000"/>
                  </a:moveTo>
                  <a:cubicBezTo>
                    <a:pt x="672" y="6000"/>
                    <a:pt x="672" y="6000"/>
                    <a:pt x="672" y="6000"/>
                  </a:cubicBezTo>
                  <a:cubicBezTo>
                    <a:pt x="308" y="6000"/>
                    <a:pt x="0" y="5384"/>
                    <a:pt x="0" y="4655"/>
                  </a:cubicBezTo>
                  <a:cubicBezTo>
                    <a:pt x="0" y="1346"/>
                    <a:pt x="0" y="1346"/>
                    <a:pt x="0" y="1346"/>
                  </a:cubicBezTo>
                  <a:cubicBezTo>
                    <a:pt x="0" y="617"/>
                    <a:pt x="308" y="0"/>
                    <a:pt x="672" y="0"/>
                  </a:cubicBezTo>
                  <a:cubicBezTo>
                    <a:pt x="5152" y="0"/>
                    <a:pt x="5152" y="0"/>
                    <a:pt x="5152" y="0"/>
                  </a:cubicBezTo>
                  <a:cubicBezTo>
                    <a:pt x="5516" y="0"/>
                    <a:pt x="5824" y="617"/>
                    <a:pt x="5824" y="1346"/>
                  </a:cubicBezTo>
                  <a:cubicBezTo>
                    <a:pt x="5824" y="4655"/>
                    <a:pt x="5824" y="4655"/>
                    <a:pt x="5824" y="4655"/>
                  </a:cubicBezTo>
                  <a:cubicBezTo>
                    <a:pt x="5824" y="5384"/>
                    <a:pt x="5516" y="6000"/>
                    <a:pt x="5152" y="6000"/>
                  </a:cubicBezTo>
                </a:path>
              </a:pathLst>
            </a:custGeom>
            <a:solidFill>
              <a:srgbClr val="F15A2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73" name="Freeform 579"/>
            <p:cNvSpPr>
              <a:spLocks/>
            </p:cNvSpPr>
            <p:nvPr/>
          </p:nvSpPr>
          <p:spPr bwMode="auto">
            <a:xfrm>
              <a:off x="3778" y="2338"/>
              <a:ext cx="576" cy="270"/>
            </a:xfrm>
            <a:custGeom>
              <a:avLst/>
              <a:gdLst>
                <a:gd name="T0" fmla="*/ 546 w 576"/>
                <a:gd name="T1" fmla="*/ 0 h 270"/>
                <a:gd name="T2" fmla="*/ 0 w 576"/>
                <a:gd name="T3" fmla="*/ 270 h 270"/>
                <a:gd name="T4" fmla="*/ 576 w 576"/>
                <a:gd name="T5" fmla="*/ 111 h 270"/>
                <a:gd name="T6" fmla="*/ 546 w 576"/>
                <a:gd name="T7" fmla="*/ 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6" h="270">
                  <a:moveTo>
                    <a:pt x="546" y="0"/>
                  </a:moveTo>
                  <a:lnTo>
                    <a:pt x="0" y="270"/>
                  </a:lnTo>
                  <a:lnTo>
                    <a:pt x="576" y="111"/>
                  </a:lnTo>
                  <a:lnTo>
                    <a:pt x="546" y="0"/>
                  </a:lnTo>
                  <a:close/>
                </a:path>
              </a:pathLst>
            </a:custGeom>
            <a:solidFill>
              <a:srgbClr val="F15A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74" name="Rectangle 580"/>
            <p:cNvSpPr>
              <a:spLocks noChangeArrowheads="1"/>
            </p:cNvSpPr>
            <p:nvPr/>
          </p:nvSpPr>
          <p:spPr bwMode="auto">
            <a:xfrm>
              <a:off x="3485" y="2001"/>
              <a:ext cx="570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$1.2 million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75" name="Rectangle 581"/>
            <p:cNvSpPr>
              <a:spLocks noChangeArrowheads="1"/>
            </p:cNvSpPr>
            <p:nvPr/>
          </p:nvSpPr>
          <p:spPr bwMode="auto">
            <a:xfrm>
              <a:off x="3516" y="2950"/>
              <a:ext cx="44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$568,000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76" name="Rectangle 582"/>
            <p:cNvSpPr>
              <a:spLocks noChangeArrowheads="1"/>
            </p:cNvSpPr>
            <p:nvPr/>
          </p:nvSpPr>
          <p:spPr bwMode="auto">
            <a:xfrm>
              <a:off x="1616" y="1823"/>
              <a:ext cx="1583" cy="145"/>
            </a:xfrm>
            <a:prstGeom prst="rect">
              <a:avLst/>
            </a:prstGeom>
            <a:solidFill>
              <a:srgbClr val="464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77" name="Rectangle 583"/>
            <p:cNvSpPr>
              <a:spLocks noChangeArrowheads="1"/>
            </p:cNvSpPr>
            <p:nvPr/>
          </p:nvSpPr>
          <p:spPr bwMode="auto">
            <a:xfrm>
              <a:off x="1676" y="1827"/>
              <a:ext cx="1188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Top quartile fund returns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78" name="Rectangle 584"/>
            <p:cNvSpPr>
              <a:spLocks noChangeArrowheads="1"/>
            </p:cNvSpPr>
            <p:nvPr/>
          </p:nvSpPr>
          <p:spPr bwMode="auto">
            <a:xfrm>
              <a:off x="1620" y="2772"/>
              <a:ext cx="1442" cy="144"/>
            </a:xfrm>
            <a:prstGeom prst="rect">
              <a:avLst/>
            </a:prstGeom>
            <a:solidFill>
              <a:srgbClr val="595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79" name="Rectangle 585"/>
            <p:cNvSpPr>
              <a:spLocks noChangeArrowheads="1"/>
            </p:cNvSpPr>
            <p:nvPr/>
          </p:nvSpPr>
          <p:spPr bwMode="auto">
            <a:xfrm>
              <a:off x="1681" y="2775"/>
              <a:ext cx="1018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Bottom quartile fund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80" name="Rectangle 586"/>
            <p:cNvSpPr>
              <a:spLocks noChangeArrowheads="1"/>
            </p:cNvSpPr>
            <p:nvPr/>
          </p:nvSpPr>
          <p:spPr bwMode="auto">
            <a:xfrm>
              <a:off x="2638" y="2775"/>
              <a:ext cx="375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returns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81" name="Rectangle 587"/>
            <p:cNvSpPr>
              <a:spLocks noChangeArrowheads="1"/>
            </p:cNvSpPr>
            <p:nvPr/>
          </p:nvSpPr>
          <p:spPr bwMode="auto">
            <a:xfrm>
              <a:off x="684" y="1676"/>
              <a:ext cx="310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Aged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82" name="Rectangle 588"/>
            <p:cNvSpPr>
              <a:spLocks noChangeArrowheads="1"/>
            </p:cNvSpPr>
            <p:nvPr/>
          </p:nvSpPr>
          <p:spPr bwMode="auto">
            <a:xfrm>
              <a:off x="749" y="1790"/>
              <a:ext cx="15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21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83" name="Rectangle 589"/>
            <p:cNvSpPr>
              <a:spLocks noChangeArrowheads="1"/>
            </p:cNvSpPr>
            <p:nvPr/>
          </p:nvSpPr>
          <p:spPr bwMode="auto">
            <a:xfrm>
              <a:off x="4345" y="2072"/>
              <a:ext cx="527" cy="24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84" name="Rectangle 590"/>
            <p:cNvSpPr>
              <a:spLocks noChangeArrowheads="1"/>
            </p:cNvSpPr>
            <p:nvPr/>
          </p:nvSpPr>
          <p:spPr bwMode="auto">
            <a:xfrm>
              <a:off x="4391" y="2136"/>
              <a:ext cx="51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$635,000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85" name="Rectangle 591"/>
            <p:cNvSpPr>
              <a:spLocks noChangeArrowheads="1"/>
            </p:cNvSpPr>
            <p:nvPr/>
          </p:nvSpPr>
          <p:spPr bwMode="auto">
            <a:xfrm>
              <a:off x="4300" y="2385"/>
              <a:ext cx="156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or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86" name="Rectangle 592"/>
            <p:cNvSpPr>
              <a:spLocks noChangeArrowheads="1"/>
            </p:cNvSpPr>
            <p:nvPr/>
          </p:nvSpPr>
          <p:spPr bwMode="auto">
            <a:xfrm>
              <a:off x="4410" y="2381"/>
              <a:ext cx="44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53% less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87" name="Rectangle 593"/>
            <p:cNvSpPr>
              <a:spLocks noChangeArrowheads="1"/>
            </p:cNvSpPr>
            <p:nvPr/>
          </p:nvSpPr>
          <p:spPr bwMode="auto">
            <a:xfrm>
              <a:off x="4837" y="2385"/>
              <a:ext cx="151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to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88" name="Rectangle 594"/>
            <p:cNvSpPr>
              <a:spLocks noChangeArrowheads="1"/>
            </p:cNvSpPr>
            <p:nvPr/>
          </p:nvSpPr>
          <p:spPr bwMode="auto">
            <a:xfrm>
              <a:off x="4429" y="2497"/>
              <a:ext cx="431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spend in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89" name="Rectangle 595"/>
            <p:cNvSpPr>
              <a:spLocks noChangeArrowheads="1"/>
            </p:cNvSpPr>
            <p:nvPr/>
          </p:nvSpPr>
          <p:spPr bwMode="auto">
            <a:xfrm>
              <a:off x="4303" y="2612"/>
              <a:ext cx="688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retirement due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90" name="Rectangle 596"/>
            <p:cNvSpPr>
              <a:spLocks noChangeArrowheads="1"/>
            </p:cNvSpPr>
            <p:nvPr/>
          </p:nvSpPr>
          <p:spPr bwMode="auto">
            <a:xfrm>
              <a:off x="4333" y="2724"/>
              <a:ext cx="594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lower returns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891" name="Group 653"/>
            <p:cNvGrpSpPr>
              <a:grpSpLocks/>
            </p:cNvGrpSpPr>
            <p:nvPr/>
          </p:nvGrpSpPr>
          <p:grpSpPr bwMode="auto">
            <a:xfrm>
              <a:off x="688" y="1949"/>
              <a:ext cx="233" cy="633"/>
              <a:chOff x="688" y="1949"/>
              <a:chExt cx="233" cy="633"/>
            </a:xfrm>
          </p:grpSpPr>
          <p:sp>
            <p:nvSpPr>
              <p:cNvPr id="900" name="Freeform 597"/>
              <p:cNvSpPr>
                <a:spLocks/>
              </p:cNvSpPr>
              <p:nvPr/>
            </p:nvSpPr>
            <p:spPr bwMode="auto">
              <a:xfrm>
                <a:off x="768" y="1966"/>
                <a:ext cx="67" cy="98"/>
              </a:xfrm>
              <a:custGeom>
                <a:avLst/>
                <a:gdLst>
                  <a:gd name="T0" fmla="*/ 67 w 67"/>
                  <a:gd name="T1" fmla="*/ 0 h 98"/>
                  <a:gd name="T2" fmla="*/ 0 w 67"/>
                  <a:gd name="T3" fmla="*/ 0 h 98"/>
                  <a:gd name="T4" fmla="*/ 0 w 67"/>
                  <a:gd name="T5" fmla="*/ 84 h 98"/>
                  <a:gd name="T6" fmla="*/ 20 w 67"/>
                  <a:gd name="T7" fmla="*/ 98 h 98"/>
                  <a:gd name="T8" fmla="*/ 67 w 67"/>
                  <a:gd name="T9" fmla="*/ 73 h 98"/>
                  <a:gd name="T10" fmla="*/ 67 w 67"/>
                  <a:gd name="T11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" h="98">
                    <a:moveTo>
                      <a:pt x="67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20" y="98"/>
                    </a:lnTo>
                    <a:lnTo>
                      <a:pt x="67" y="73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D087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01" name="Freeform 598"/>
              <p:cNvSpPr>
                <a:spLocks/>
              </p:cNvSpPr>
              <p:nvPr/>
            </p:nvSpPr>
            <p:spPr bwMode="auto">
              <a:xfrm>
                <a:off x="743" y="1949"/>
                <a:ext cx="105" cy="42"/>
              </a:xfrm>
              <a:custGeom>
                <a:avLst/>
                <a:gdLst>
                  <a:gd name="T0" fmla="*/ 105 w 105"/>
                  <a:gd name="T1" fmla="*/ 23 h 42"/>
                  <a:gd name="T2" fmla="*/ 25 w 105"/>
                  <a:gd name="T3" fmla="*/ 42 h 42"/>
                  <a:gd name="T4" fmla="*/ 0 w 105"/>
                  <a:gd name="T5" fmla="*/ 21 h 42"/>
                  <a:gd name="T6" fmla="*/ 70 w 105"/>
                  <a:gd name="T7" fmla="*/ 0 h 42"/>
                  <a:gd name="T8" fmla="*/ 105 w 105"/>
                  <a:gd name="T9" fmla="*/ 2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42">
                    <a:moveTo>
                      <a:pt x="105" y="23"/>
                    </a:moveTo>
                    <a:lnTo>
                      <a:pt x="25" y="42"/>
                    </a:lnTo>
                    <a:lnTo>
                      <a:pt x="0" y="21"/>
                    </a:lnTo>
                    <a:lnTo>
                      <a:pt x="70" y="0"/>
                    </a:lnTo>
                    <a:lnTo>
                      <a:pt x="105" y="23"/>
                    </a:lnTo>
                    <a:close/>
                  </a:path>
                </a:pathLst>
              </a:custGeom>
              <a:solidFill>
                <a:srgbClr val="010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02" name="Rectangle 599"/>
              <p:cNvSpPr>
                <a:spLocks noChangeArrowheads="1"/>
              </p:cNvSpPr>
              <p:nvPr/>
            </p:nvSpPr>
            <p:spPr bwMode="auto">
              <a:xfrm>
                <a:off x="795" y="2039"/>
                <a:ext cx="30" cy="49"/>
              </a:xfrm>
              <a:prstGeom prst="rect">
                <a:avLst/>
              </a:prstGeom>
              <a:solidFill>
                <a:srgbClr val="D087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03" name="Freeform 600"/>
              <p:cNvSpPr>
                <a:spLocks/>
              </p:cNvSpPr>
              <p:nvPr/>
            </p:nvSpPr>
            <p:spPr bwMode="auto">
              <a:xfrm>
                <a:off x="822" y="1972"/>
                <a:ext cx="26" cy="54"/>
              </a:xfrm>
              <a:custGeom>
                <a:avLst/>
                <a:gdLst>
                  <a:gd name="T0" fmla="*/ 0 w 336"/>
                  <a:gd name="T1" fmla="*/ 80 h 688"/>
                  <a:gd name="T2" fmla="*/ 336 w 336"/>
                  <a:gd name="T3" fmla="*/ 0 h 688"/>
                  <a:gd name="T4" fmla="*/ 336 w 336"/>
                  <a:gd name="T5" fmla="*/ 416 h 688"/>
                  <a:gd name="T6" fmla="*/ 224 w 336"/>
                  <a:gd name="T7" fmla="*/ 432 h 688"/>
                  <a:gd name="T8" fmla="*/ 112 w 336"/>
                  <a:gd name="T9" fmla="*/ 576 h 688"/>
                  <a:gd name="T10" fmla="*/ 112 w 336"/>
                  <a:gd name="T11" fmla="*/ 688 h 688"/>
                  <a:gd name="T12" fmla="*/ 0 w 336"/>
                  <a:gd name="T13" fmla="*/ 688 h 688"/>
                  <a:gd name="T14" fmla="*/ 0 w 336"/>
                  <a:gd name="T15" fmla="*/ 80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36" h="688">
                    <a:moveTo>
                      <a:pt x="0" y="80"/>
                    </a:moveTo>
                    <a:cubicBezTo>
                      <a:pt x="336" y="0"/>
                      <a:pt x="336" y="0"/>
                      <a:pt x="336" y="0"/>
                    </a:cubicBezTo>
                    <a:cubicBezTo>
                      <a:pt x="336" y="416"/>
                      <a:pt x="336" y="416"/>
                      <a:pt x="336" y="416"/>
                    </a:cubicBezTo>
                    <a:cubicBezTo>
                      <a:pt x="288" y="400"/>
                      <a:pt x="256" y="416"/>
                      <a:pt x="224" y="432"/>
                    </a:cubicBezTo>
                    <a:cubicBezTo>
                      <a:pt x="160" y="464"/>
                      <a:pt x="128" y="512"/>
                      <a:pt x="112" y="576"/>
                    </a:cubicBezTo>
                    <a:cubicBezTo>
                      <a:pt x="112" y="608"/>
                      <a:pt x="112" y="656"/>
                      <a:pt x="112" y="688"/>
                    </a:cubicBezTo>
                    <a:cubicBezTo>
                      <a:pt x="0" y="688"/>
                      <a:pt x="0" y="688"/>
                      <a:pt x="0" y="688"/>
                    </a:cubicBezTo>
                    <a:cubicBezTo>
                      <a:pt x="0" y="80"/>
                      <a:pt x="0" y="80"/>
                      <a:pt x="0" y="80"/>
                    </a:cubicBezTo>
                  </a:path>
                </a:pathLst>
              </a:custGeom>
              <a:solidFill>
                <a:srgbClr val="34343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04" name="Freeform 601"/>
              <p:cNvSpPr>
                <a:spLocks/>
              </p:cNvSpPr>
              <p:nvPr/>
            </p:nvSpPr>
            <p:spPr bwMode="auto">
              <a:xfrm>
                <a:off x="768" y="2021"/>
                <a:ext cx="67" cy="43"/>
              </a:xfrm>
              <a:custGeom>
                <a:avLst/>
                <a:gdLst>
                  <a:gd name="T0" fmla="*/ 864 w 864"/>
                  <a:gd name="T1" fmla="*/ 0 h 560"/>
                  <a:gd name="T2" fmla="*/ 800 w 864"/>
                  <a:gd name="T3" fmla="*/ 48 h 560"/>
                  <a:gd name="T4" fmla="*/ 800 w 864"/>
                  <a:gd name="T5" fmla="*/ 64 h 560"/>
                  <a:gd name="T6" fmla="*/ 752 w 864"/>
                  <a:gd name="T7" fmla="*/ 64 h 560"/>
                  <a:gd name="T8" fmla="*/ 512 w 864"/>
                  <a:gd name="T9" fmla="*/ 208 h 560"/>
                  <a:gd name="T10" fmla="*/ 336 w 864"/>
                  <a:gd name="T11" fmla="*/ 64 h 560"/>
                  <a:gd name="T12" fmla="*/ 272 w 864"/>
                  <a:gd name="T13" fmla="*/ 112 h 560"/>
                  <a:gd name="T14" fmla="*/ 256 w 864"/>
                  <a:gd name="T15" fmla="*/ 112 h 560"/>
                  <a:gd name="T16" fmla="*/ 208 w 864"/>
                  <a:gd name="T17" fmla="*/ 96 h 560"/>
                  <a:gd name="T18" fmla="*/ 208 w 864"/>
                  <a:gd name="T19" fmla="*/ 96 h 560"/>
                  <a:gd name="T20" fmla="*/ 192 w 864"/>
                  <a:gd name="T21" fmla="*/ 96 h 560"/>
                  <a:gd name="T22" fmla="*/ 192 w 864"/>
                  <a:gd name="T23" fmla="*/ 96 h 560"/>
                  <a:gd name="T24" fmla="*/ 176 w 864"/>
                  <a:gd name="T25" fmla="*/ 80 h 560"/>
                  <a:gd name="T26" fmla="*/ 176 w 864"/>
                  <a:gd name="T27" fmla="*/ 80 h 560"/>
                  <a:gd name="T28" fmla="*/ 64 w 864"/>
                  <a:gd name="T29" fmla="*/ 208 h 560"/>
                  <a:gd name="T30" fmla="*/ 0 w 864"/>
                  <a:gd name="T31" fmla="*/ 144 h 560"/>
                  <a:gd name="T32" fmla="*/ 0 w 864"/>
                  <a:gd name="T33" fmla="*/ 384 h 560"/>
                  <a:gd name="T34" fmla="*/ 256 w 864"/>
                  <a:gd name="T35" fmla="*/ 560 h 560"/>
                  <a:gd name="T36" fmla="*/ 352 w 864"/>
                  <a:gd name="T37" fmla="*/ 512 h 560"/>
                  <a:gd name="T38" fmla="*/ 352 w 864"/>
                  <a:gd name="T39" fmla="*/ 240 h 560"/>
                  <a:gd name="T40" fmla="*/ 736 w 864"/>
                  <a:gd name="T41" fmla="*/ 240 h 560"/>
                  <a:gd name="T42" fmla="*/ 736 w 864"/>
                  <a:gd name="T43" fmla="*/ 304 h 560"/>
                  <a:gd name="T44" fmla="*/ 864 w 864"/>
                  <a:gd name="T45" fmla="*/ 240 h 560"/>
                  <a:gd name="T46" fmla="*/ 864 w 864"/>
                  <a:gd name="T47" fmla="*/ 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64" h="560">
                    <a:moveTo>
                      <a:pt x="864" y="0"/>
                    </a:moveTo>
                    <a:cubicBezTo>
                      <a:pt x="800" y="48"/>
                      <a:pt x="800" y="48"/>
                      <a:pt x="800" y="48"/>
                    </a:cubicBezTo>
                    <a:cubicBezTo>
                      <a:pt x="800" y="48"/>
                      <a:pt x="800" y="64"/>
                      <a:pt x="800" y="64"/>
                    </a:cubicBezTo>
                    <a:cubicBezTo>
                      <a:pt x="752" y="64"/>
                      <a:pt x="752" y="64"/>
                      <a:pt x="752" y="64"/>
                    </a:cubicBezTo>
                    <a:cubicBezTo>
                      <a:pt x="512" y="208"/>
                      <a:pt x="512" y="208"/>
                      <a:pt x="512" y="208"/>
                    </a:cubicBezTo>
                    <a:cubicBezTo>
                      <a:pt x="512" y="208"/>
                      <a:pt x="464" y="80"/>
                      <a:pt x="336" y="64"/>
                    </a:cubicBezTo>
                    <a:cubicBezTo>
                      <a:pt x="320" y="96"/>
                      <a:pt x="304" y="112"/>
                      <a:pt x="272" y="112"/>
                    </a:cubicBezTo>
                    <a:cubicBezTo>
                      <a:pt x="272" y="112"/>
                      <a:pt x="256" y="112"/>
                      <a:pt x="256" y="112"/>
                    </a:cubicBezTo>
                    <a:cubicBezTo>
                      <a:pt x="240" y="112"/>
                      <a:pt x="224" y="112"/>
                      <a:pt x="208" y="96"/>
                    </a:cubicBezTo>
                    <a:cubicBezTo>
                      <a:pt x="208" y="96"/>
                      <a:pt x="208" y="96"/>
                      <a:pt x="208" y="96"/>
                    </a:cubicBezTo>
                    <a:cubicBezTo>
                      <a:pt x="192" y="96"/>
                      <a:pt x="192" y="96"/>
                      <a:pt x="192" y="96"/>
                    </a:cubicBezTo>
                    <a:cubicBezTo>
                      <a:pt x="192" y="96"/>
                      <a:pt x="192" y="96"/>
                      <a:pt x="192" y="96"/>
                    </a:cubicBezTo>
                    <a:cubicBezTo>
                      <a:pt x="176" y="80"/>
                      <a:pt x="176" y="80"/>
                      <a:pt x="176" y="80"/>
                    </a:cubicBezTo>
                    <a:cubicBezTo>
                      <a:pt x="176" y="80"/>
                      <a:pt x="176" y="80"/>
                      <a:pt x="176" y="80"/>
                    </a:cubicBezTo>
                    <a:cubicBezTo>
                      <a:pt x="128" y="96"/>
                      <a:pt x="80" y="128"/>
                      <a:pt x="64" y="208"/>
                    </a:cubicBezTo>
                    <a:cubicBezTo>
                      <a:pt x="0" y="144"/>
                      <a:pt x="0" y="144"/>
                      <a:pt x="0" y="144"/>
                    </a:cubicBezTo>
                    <a:cubicBezTo>
                      <a:pt x="0" y="384"/>
                      <a:pt x="0" y="384"/>
                      <a:pt x="0" y="384"/>
                    </a:cubicBezTo>
                    <a:cubicBezTo>
                      <a:pt x="256" y="560"/>
                      <a:pt x="256" y="560"/>
                      <a:pt x="256" y="560"/>
                    </a:cubicBezTo>
                    <a:cubicBezTo>
                      <a:pt x="352" y="512"/>
                      <a:pt x="352" y="512"/>
                      <a:pt x="352" y="512"/>
                    </a:cubicBezTo>
                    <a:cubicBezTo>
                      <a:pt x="352" y="240"/>
                      <a:pt x="352" y="240"/>
                      <a:pt x="352" y="240"/>
                    </a:cubicBezTo>
                    <a:cubicBezTo>
                      <a:pt x="736" y="240"/>
                      <a:pt x="736" y="240"/>
                      <a:pt x="736" y="240"/>
                    </a:cubicBezTo>
                    <a:cubicBezTo>
                      <a:pt x="736" y="304"/>
                      <a:pt x="736" y="304"/>
                      <a:pt x="736" y="304"/>
                    </a:cubicBezTo>
                    <a:cubicBezTo>
                      <a:pt x="864" y="240"/>
                      <a:pt x="864" y="240"/>
                      <a:pt x="864" y="240"/>
                    </a:cubicBezTo>
                    <a:cubicBezTo>
                      <a:pt x="864" y="0"/>
                      <a:pt x="864" y="0"/>
                      <a:pt x="864" y="0"/>
                    </a:cubicBezTo>
                  </a:path>
                </a:pathLst>
              </a:custGeom>
              <a:solidFill>
                <a:srgbClr val="9E6C4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05" name="Freeform 602"/>
              <p:cNvSpPr>
                <a:spLocks/>
              </p:cNvSpPr>
              <p:nvPr/>
            </p:nvSpPr>
            <p:spPr bwMode="auto">
              <a:xfrm>
                <a:off x="795" y="2039"/>
                <a:ext cx="30" cy="21"/>
              </a:xfrm>
              <a:custGeom>
                <a:avLst/>
                <a:gdLst>
                  <a:gd name="T0" fmla="*/ 30 w 30"/>
                  <a:gd name="T1" fmla="*/ 0 h 21"/>
                  <a:gd name="T2" fmla="*/ 0 w 30"/>
                  <a:gd name="T3" fmla="*/ 0 h 21"/>
                  <a:gd name="T4" fmla="*/ 0 w 30"/>
                  <a:gd name="T5" fmla="*/ 21 h 21"/>
                  <a:gd name="T6" fmla="*/ 30 w 30"/>
                  <a:gd name="T7" fmla="*/ 5 h 21"/>
                  <a:gd name="T8" fmla="*/ 30 w 30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1">
                    <a:moveTo>
                      <a:pt x="30" y="0"/>
                    </a:moveTo>
                    <a:lnTo>
                      <a:pt x="0" y="0"/>
                    </a:lnTo>
                    <a:lnTo>
                      <a:pt x="0" y="21"/>
                    </a:lnTo>
                    <a:lnTo>
                      <a:pt x="30" y="5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9E6C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06" name="Freeform 603"/>
              <p:cNvSpPr>
                <a:spLocks/>
              </p:cNvSpPr>
              <p:nvPr/>
            </p:nvSpPr>
            <p:spPr bwMode="auto">
              <a:xfrm>
                <a:off x="826" y="2024"/>
                <a:ext cx="4" cy="2"/>
              </a:xfrm>
              <a:custGeom>
                <a:avLst/>
                <a:gdLst>
                  <a:gd name="T0" fmla="*/ 48 w 48"/>
                  <a:gd name="T1" fmla="*/ 0 h 16"/>
                  <a:gd name="T2" fmla="*/ 0 w 48"/>
                  <a:gd name="T3" fmla="*/ 16 h 16"/>
                  <a:gd name="T4" fmla="*/ 48 w 48"/>
                  <a:gd name="T5" fmla="*/ 16 h 16"/>
                  <a:gd name="T6" fmla="*/ 48 w 48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16">
                    <a:moveTo>
                      <a:pt x="48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48" y="16"/>
                      <a:pt x="48" y="16"/>
                      <a:pt x="48" y="16"/>
                    </a:cubicBezTo>
                    <a:cubicBezTo>
                      <a:pt x="48" y="16"/>
                      <a:pt x="48" y="0"/>
                      <a:pt x="48" y="0"/>
                    </a:cubicBezTo>
                  </a:path>
                </a:pathLst>
              </a:custGeom>
              <a:solidFill>
                <a:srgbClr val="2C2D2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07" name="Freeform 604"/>
              <p:cNvSpPr>
                <a:spLocks/>
              </p:cNvSpPr>
              <p:nvPr/>
            </p:nvSpPr>
            <p:spPr bwMode="auto">
              <a:xfrm>
                <a:off x="776" y="2038"/>
                <a:ext cx="32" cy="17"/>
              </a:xfrm>
              <a:custGeom>
                <a:avLst/>
                <a:gdLst>
                  <a:gd name="T0" fmla="*/ 416 w 416"/>
                  <a:gd name="T1" fmla="*/ 0 h 224"/>
                  <a:gd name="T2" fmla="*/ 0 w 416"/>
                  <a:gd name="T3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16" h="224">
                    <a:moveTo>
                      <a:pt x="416" y="0"/>
                    </a:moveTo>
                    <a:cubicBezTo>
                      <a:pt x="400" y="0"/>
                      <a:pt x="96" y="224"/>
                      <a:pt x="0" y="0"/>
                    </a:cubicBezTo>
                  </a:path>
                </a:pathLst>
              </a:custGeom>
              <a:solidFill>
                <a:srgbClr val="D8D9D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08" name="Freeform 605"/>
              <p:cNvSpPr>
                <a:spLocks/>
              </p:cNvSpPr>
              <p:nvPr/>
            </p:nvSpPr>
            <p:spPr bwMode="auto">
              <a:xfrm>
                <a:off x="829" y="2001"/>
                <a:ext cx="25" cy="26"/>
              </a:xfrm>
              <a:custGeom>
                <a:avLst/>
                <a:gdLst>
                  <a:gd name="T0" fmla="*/ 0 w 320"/>
                  <a:gd name="T1" fmla="*/ 176 h 336"/>
                  <a:gd name="T2" fmla="*/ 160 w 320"/>
                  <a:gd name="T3" fmla="*/ 336 h 336"/>
                  <a:gd name="T4" fmla="*/ 320 w 320"/>
                  <a:gd name="T5" fmla="*/ 160 h 336"/>
                  <a:gd name="T6" fmla="*/ 160 w 320"/>
                  <a:gd name="T7" fmla="*/ 16 h 336"/>
                  <a:gd name="T8" fmla="*/ 0 w 320"/>
                  <a:gd name="T9" fmla="*/ 17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0" h="336">
                    <a:moveTo>
                      <a:pt x="0" y="176"/>
                    </a:moveTo>
                    <a:cubicBezTo>
                      <a:pt x="0" y="272"/>
                      <a:pt x="80" y="336"/>
                      <a:pt x="160" y="336"/>
                    </a:cubicBezTo>
                    <a:cubicBezTo>
                      <a:pt x="256" y="336"/>
                      <a:pt x="320" y="256"/>
                      <a:pt x="320" y="160"/>
                    </a:cubicBezTo>
                    <a:cubicBezTo>
                      <a:pt x="320" y="80"/>
                      <a:pt x="240" y="0"/>
                      <a:pt x="160" y="16"/>
                    </a:cubicBezTo>
                    <a:cubicBezTo>
                      <a:pt x="64" y="16"/>
                      <a:pt x="0" y="80"/>
                      <a:pt x="0" y="176"/>
                    </a:cubicBezTo>
                  </a:path>
                </a:pathLst>
              </a:custGeom>
              <a:solidFill>
                <a:srgbClr val="D0875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09" name="Freeform 606"/>
              <p:cNvSpPr>
                <a:spLocks/>
              </p:cNvSpPr>
              <p:nvPr/>
            </p:nvSpPr>
            <p:spPr bwMode="auto">
              <a:xfrm>
                <a:off x="799" y="2006"/>
                <a:ext cx="10" cy="5"/>
              </a:xfrm>
              <a:custGeom>
                <a:avLst/>
                <a:gdLst>
                  <a:gd name="T0" fmla="*/ 0 w 128"/>
                  <a:gd name="T1" fmla="*/ 48 h 64"/>
                  <a:gd name="T2" fmla="*/ 0 w 128"/>
                  <a:gd name="T3" fmla="*/ 48 h 64"/>
                  <a:gd name="T4" fmla="*/ 64 w 128"/>
                  <a:gd name="T5" fmla="*/ 0 h 64"/>
                  <a:gd name="T6" fmla="*/ 64 w 128"/>
                  <a:gd name="T7" fmla="*/ 0 h 64"/>
                  <a:gd name="T8" fmla="*/ 128 w 128"/>
                  <a:gd name="T9" fmla="*/ 48 h 64"/>
                  <a:gd name="T10" fmla="*/ 128 w 128"/>
                  <a:gd name="T11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8" h="64">
                    <a:moveTo>
                      <a:pt x="0" y="48"/>
                    </a:moveTo>
                    <a:cubicBezTo>
                      <a:pt x="0" y="48"/>
                      <a:pt x="0" y="48"/>
                      <a:pt x="0" y="48"/>
                    </a:cubicBezTo>
                    <a:cubicBezTo>
                      <a:pt x="0" y="16"/>
                      <a:pt x="32" y="0"/>
                      <a:pt x="64" y="0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112" y="0"/>
                      <a:pt x="128" y="16"/>
                      <a:pt x="128" y="48"/>
                    </a:cubicBezTo>
                    <a:cubicBezTo>
                      <a:pt x="128" y="64"/>
                      <a:pt x="128" y="64"/>
                      <a:pt x="128" y="64"/>
                    </a:cubicBezTo>
                  </a:path>
                </a:pathLst>
              </a:custGeom>
              <a:solidFill>
                <a:srgbClr val="01010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10" name="Freeform 607"/>
              <p:cNvSpPr>
                <a:spLocks/>
              </p:cNvSpPr>
              <p:nvPr/>
            </p:nvSpPr>
            <p:spPr bwMode="auto">
              <a:xfrm>
                <a:off x="772" y="2006"/>
                <a:ext cx="10" cy="5"/>
              </a:xfrm>
              <a:custGeom>
                <a:avLst/>
                <a:gdLst>
                  <a:gd name="T0" fmla="*/ 0 w 128"/>
                  <a:gd name="T1" fmla="*/ 64 h 64"/>
                  <a:gd name="T2" fmla="*/ 0 w 128"/>
                  <a:gd name="T3" fmla="*/ 48 h 64"/>
                  <a:gd name="T4" fmla="*/ 64 w 128"/>
                  <a:gd name="T5" fmla="*/ 0 h 64"/>
                  <a:gd name="T6" fmla="*/ 64 w 128"/>
                  <a:gd name="T7" fmla="*/ 0 h 64"/>
                  <a:gd name="T8" fmla="*/ 128 w 128"/>
                  <a:gd name="T9" fmla="*/ 48 h 64"/>
                  <a:gd name="T10" fmla="*/ 128 w 128"/>
                  <a:gd name="T11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8" h="64">
                    <a:moveTo>
                      <a:pt x="0" y="64"/>
                    </a:moveTo>
                    <a:cubicBezTo>
                      <a:pt x="0" y="48"/>
                      <a:pt x="0" y="48"/>
                      <a:pt x="0" y="48"/>
                    </a:cubicBezTo>
                    <a:cubicBezTo>
                      <a:pt x="0" y="32"/>
                      <a:pt x="32" y="0"/>
                      <a:pt x="64" y="0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112" y="0"/>
                      <a:pt x="128" y="32"/>
                      <a:pt x="128" y="48"/>
                    </a:cubicBezTo>
                    <a:cubicBezTo>
                      <a:pt x="128" y="64"/>
                      <a:pt x="128" y="64"/>
                      <a:pt x="128" y="64"/>
                    </a:cubicBezTo>
                  </a:path>
                </a:pathLst>
              </a:custGeom>
              <a:solidFill>
                <a:srgbClr val="01010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11" name="Freeform 608"/>
              <p:cNvSpPr>
                <a:spLocks noEditPoints="1"/>
              </p:cNvSpPr>
              <p:nvPr/>
            </p:nvSpPr>
            <p:spPr bwMode="auto">
              <a:xfrm>
                <a:off x="794" y="2000"/>
                <a:ext cx="24" cy="19"/>
              </a:xfrm>
              <a:custGeom>
                <a:avLst/>
                <a:gdLst>
                  <a:gd name="T0" fmla="*/ 0 w 304"/>
                  <a:gd name="T1" fmla="*/ 128 h 256"/>
                  <a:gd name="T2" fmla="*/ 144 w 304"/>
                  <a:gd name="T3" fmla="*/ 0 h 256"/>
                  <a:gd name="T4" fmla="*/ 304 w 304"/>
                  <a:gd name="T5" fmla="*/ 128 h 256"/>
                  <a:gd name="T6" fmla="*/ 144 w 304"/>
                  <a:gd name="T7" fmla="*/ 256 h 256"/>
                  <a:gd name="T8" fmla="*/ 0 w 304"/>
                  <a:gd name="T9" fmla="*/ 128 h 256"/>
                  <a:gd name="T10" fmla="*/ 16 w 304"/>
                  <a:gd name="T11" fmla="*/ 128 h 256"/>
                  <a:gd name="T12" fmla="*/ 144 w 304"/>
                  <a:gd name="T13" fmla="*/ 240 h 256"/>
                  <a:gd name="T14" fmla="*/ 272 w 304"/>
                  <a:gd name="T15" fmla="*/ 128 h 256"/>
                  <a:gd name="T16" fmla="*/ 144 w 304"/>
                  <a:gd name="T17" fmla="*/ 32 h 256"/>
                  <a:gd name="T18" fmla="*/ 16 w 304"/>
                  <a:gd name="T19" fmla="*/ 128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4" h="256">
                    <a:moveTo>
                      <a:pt x="0" y="128"/>
                    </a:moveTo>
                    <a:cubicBezTo>
                      <a:pt x="0" y="64"/>
                      <a:pt x="64" y="0"/>
                      <a:pt x="144" y="0"/>
                    </a:cubicBezTo>
                    <a:cubicBezTo>
                      <a:pt x="240" y="0"/>
                      <a:pt x="304" y="64"/>
                      <a:pt x="304" y="128"/>
                    </a:cubicBezTo>
                    <a:cubicBezTo>
                      <a:pt x="304" y="208"/>
                      <a:pt x="240" y="256"/>
                      <a:pt x="144" y="256"/>
                    </a:cubicBezTo>
                    <a:cubicBezTo>
                      <a:pt x="64" y="256"/>
                      <a:pt x="0" y="208"/>
                      <a:pt x="0" y="128"/>
                    </a:cubicBezTo>
                    <a:close/>
                    <a:moveTo>
                      <a:pt x="16" y="128"/>
                    </a:moveTo>
                    <a:cubicBezTo>
                      <a:pt x="16" y="192"/>
                      <a:pt x="80" y="240"/>
                      <a:pt x="144" y="240"/>
                    </a:cubicBezTo>
                    <a:cubicBezTo>
                      <a:pt x="224" y="240"/>
                      <a:pt x="272" y="192"/>
                      <a:pt x="272" y="128"/>
                    </a:cubicBezTo>
                    <a:cubicBezTo>
                      <a:pt x="272" y="80"/>
                      <a:pt x="224" y="32"/>
                      <a:pt x="144" y="32"/>
                    </a:cubicBezTo>
                    <a:cubicBezTo>
                      <a:pt x="80" y="32"/>
                      <a:pt x="16" y="80"/>
                      <a:pt x="16" y="128"/>
                    </a:cubicBezTo>
                    <a:close/>
                  </a:path>
                </a:pathLst>
              </a:custGeom>
              <a:solidFill>
                <a:srgbClr val="15121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12" name="Freeform 609"/>
              <p:cNvSpPr>
                <a:spLocks noEditPoints="1"/>
              </p:cNvSpPr>
              <p:nvPr/>
            </p:nvSpPr>
            <p:spPr bwMode="auto">
              <a:xfrm>
                <a:off x="763" y="2000"/>
                <a:ext cx="24" cy="19"/>
              </a:xfrm>
              <a:custGeom>
                <a:avLst/>
                <a:gdLst>
                  <a:gd name="T0" fmla="*/ 0 w 304"/>
                  <a:gd name="T1" fmla="*/ 128 h 256"/>
                  <a:gd name="T2" fmla="*/ 144 w 304"/>
                  <a:gd name="T3" fmla="*/ 0 h 256"/>
                  <a:gd name="T4" fmla="*/ 304 w 304"/>
                  <a:gd name="T5" fmla="*/ 128 h 256"/>
                  <a:gd name="T6" fmla="*/ 144 w 304"/>
                  <a:gd name="T7" fmla="*/ 256 h 256"/>
                  <a:gd name="T8" fmla="*/ 0 w 304"/>
                  <a:gd name="T9" fmla="*/ 128 h 256"/>
                  <a:gd name="T10" fmla="*/ 16 w 304"/>
                  <a:gd name="T11" fmla="*/ 128 h 256"/>
                  <a:gd name="T12" fmla="*/ 144 w 304"/>
                  <a:gd name="T13" fmla="*/ 240 h 256"/>
                  <a:gd name="T14" fmla="*/ 272 w 304"/>
                  <a:gd name="T15" fmla="*/ 128 h 256"/>
                  <a:gd name="T16" fmla="*/ 144 w 304"/>
                  <a:gd name="T17" fmla="*/ 32 h 256"/>
                  <a:gd name="T18" fmla="*/ 16 w 304"/>
                  <a:gd name="T19" fmla="*/ 128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4" h="256">
                    <a:moveTo>
                      <a:pt x="0" y="128"/>
                    </a:moveTo>
                    <a:cubicBezTo>
                      <a:pt x="0" y="64"/>
                      <a:pt x="64" y="0"/>
                      <a:pt x="144" y="0"/>
                    </a:cubicBezTo>
                    <a:cubicBezTo>
                      <a:pt x="240" y="0"/>
                      <a:pt x="304" y="64"/>
                      <a:pt x="304" y="128"/>
                    </a:cubicBezTo>
                    <a:cubicBezTo>
                      <a:pt x="304" y="208"/>
                      <a:pt x="240" y="256"/>
                      <a:pt x="144" y="256"/>
                    </a:cubicBezTo>
                    <a:cubicBezTo>
                      <a:pt x="64" y="256"/>
                      <a:pt x="0" y="208"/>
                      <a:pt x="0" y="128"/>
                    </a:cubicBezTo>
                    <a:close/>
                    <a:moveTo>
                      <a:pt x="16" y="128"/>
                    </a:moveTo>
                    <a:cubicBezTo>
                      <a:pt x="16" y="192"/>
                      <a:pt x="80" y="240"/>
                      <a:pt x="144" y="240"/>
                    </a:cubicBezTo>
                    <a:cubicBezTo>
                      <a:pt x="224" y="240"/>
                      <a:pt x="272" y="192"/>
                      <a:pt x="272" y="128"/>
                    </a:cubicBezTo>
                    <a:cubicBezTo>
                      <a:pt x="272" y="80"/>
                      <a:pt x="224" y="32"/>
                      <a:pt x="144" y="32"/>
                    </a:cubicBezTo>
                    <a:cubicBezTo>
                      <a:pt x="80" y="32"/>
                      <a:pt x="16" y="80"/>
                      <a:pt x="16" y="128"/>
                    </a:cubicBezTo>
                    <a:close/>
                  </a:path>
                </a:pathLst>
              </a:custGeom>
              <a:solidFill>
                <a:srgbClr val="15121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13" name="Rectangle 610"/>
              <p:cNvSpPr>
                <a:spLocks noChangeArrowheads="1"/>
              </p:cNvSpPr>
              <p:nvPr/>
            </p:nvSpPr>
            <p:spPr bwMode="auto">
              <a:xfrm>
                <a:off x="786" y="2010"/>
                <a:ext cx="8" cy="1"/>
              </a:xfrm>
              <a:prstGeom prst="rect">
                <a:avLst/>
              </a:prstGeom>
              <a:solidFill>
                <a:srgbClr val="1512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14" name="Rectangle 611"/>
              <p:cNvSpPr>
                <a:spLocks noChangeArrowheads="1"/>
              </p:cNvSpPr>
              <p:nvPr/>
            </p:nvSpPr>
            <p:spPr bwMode="auto">
              <a:xfrm>
                <a:off x="817" y="2007"/>
                <a:ext cx="13" cy="4"/>
              </a:xfrm>
              <a:prstGeom prst="rect">
                <a:avLst/>
              </a:prstGeom>
              <a:solidFill>
                <a:srgbClr val="1512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15" name="Rectangle 612"/>
              <p:cNvSpPr>
                <a:spLocks noChangeArrowheads="1"/>
              </p:cNvSpPr>
              <p:nvPr/>
            </p:nvSpPr>
            <p:spPr bwMode="auto">
              <a:xfrm>
                <a:off x="761" y="2007"/>
                <a:ext cx="2" cy="4"/>
              </a:xfrm>
              <a:prstGeom prst="rect">
                <a:avLst/>
              </a:prstGeom>
              <a:solidFill>
                <a:srgbClr val="1512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16" name="Freeform 613"/>
              <p:cNvSpPr>
                <a:spLocks/>
              </p:cNvSpPr>
              <p:nvPr/>
            </p:nvSpPr>
            <p:spPr bwMode="auto">
              <a:xfrm>
                <a:off x="804" y="2534"/>
                <a:ext cx="25" cy="30"/>
              </a:xfrm>
              <a:custGeom>
                <a:avLst/>
                <a:gdLst>
                  <a:gd name="T0" fmla="*/ 0 w 25"/>
                  <a:gd name="T1" fmla="*/ 28 h 30"/>
                  <a:gd name="T2" fmla="*/ 24 w 25"/>
                  <a:gd name="T3" fmla="*/ 30 h 30"/>
                  <a:gd name="T4" fmla="*/ 25 w 25"/>
                  <a:gd name="T5" fmla="*/ 1 h 30"/>
                  <a:gd name="T6" fmla="*/ 1 w 25"/>
                  <a:gd name="T7" fmla="*/ 0 h 30"/>
                  <a:gd name="T8" fmla="*/ 0 w 25"/>
                  <a:gd name="T9" fmla="*/ 2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0">
                    <a:moveTo>
                      <a:pt x="0" y="28"/>
                    </a:moveTo>
                    <a:lnTo>
                      <a:pt x="24" y="30"/>
                    </a:lnTo>
                    <a:lnTo>
                      <a:pt x="25" y="1"/>
                    </a:lnTo>
                    <a:lnTo>
                      <a:pt x="1" y="0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10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17" name="Freeform 614"/>
              <p:cNvSpPr>
                <a:spLocks/>
              </p:cNvSpPr>
              <p:nvPr/>
            </p:nvSpPr>
            <p:spPr bwMode="auto">
              <a:xfrm>
                <a:off x="799" y="2571"/>
                <a:ext cx="27" cy="10"/>
              </a:xfrm>
              <a:custGeom>
                <a:avLst/>
                <a:gdLst>
                  <a:gd name="T0" fmla="*/ 0 w 352"/>
                  <a:gd name="T1" fmla="*/ 0 h 128"/>
                  <a:gd name="T2" fmla="*/ 32 w 352"/>
                  <a:gd name="T3" fmla="*/ 128 h 128"/>
                  <a:gd name="T4" fmla="*/ 336 w 352"/>
                  <a:gd name="T5" fmla="*/ 128 h 128"/>
                  <a:gd name="T6" fmla="*/ 352 w 352"/>
                  <a:gd name="T7" fmla="*/ 48 h 128"/>
                  <a:gd name="T8" fmla="*/ 272 w 352"/>
                  <a:gd name="T9" fmla="*/ 16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2" h="128">
                    <a:moveTo>
                      <a:pt x="0" y="0"/>
                    </a:moveTo>
                    <a:cubicBezTo>
                      <a:pt x="0" y="32"/>
                      <a:pt x="16" y="80"/>
                      <a:pt x="32" y="128"/>
                    </a:cubicBezTo>
                    <a:cubicBezTo>
                      <a:pt x="336" y="128"/>
                      <a:pt x="336" y="128"/>
                      <a:pt x="336" y="128"/>
                    </a:cubicBezTo>
                    <a:cubicBezTo>
                      <a:pt x="352" y="48"/>
                      <a:pt x="352" y="48"/>
                      <a:pt x="352" y="48"/>
                    </a:cubicBezTo>
                    <a:cubicBezTo>
                      <a:pt x="272" y="16"/>
                      <a:pt x="272" y="16"/>
                      <a:pt x="272" y="16"/>
                    </a:cubicBezTo>
                  </a:path>
                </a:pathLst>
              </a:custGeom>
              <a:solidFill>
                <a:srgbClr val="01010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18" name="Freeform 615"/>
              <p:cNvSpPr>
                <a:spLocks/>
              </p:cNvSpPr>
              <p:nvPr/>
            </p:nvSpPr>
            <p:spPr bwMode="auto">
              <a:xfrm>
                <a:off x="795" y="2552"/>
                <a:ext cx="70" cy="29"/>
              </a:xfrm>
              <a:custGeom>
                <a:avLst/>
                <a:gdLst>
                  <a:gd name="T0" fmla="*/ 896 w 896"/>
                  <a:gd name="T1" fmla="*/ 240 h 368"/>
                  <a:gd name="T2" fmla="*/ 720 w 896"/>
                  <a:gd name="T3" fmla="*/ 144 h 368"/>
                  <a:gd name="T4" fmla="*/ 464 w 896"/>
                  <a:gd name="T5" fmla="*/ 16 h 368"/>
                  <a:gd name="T6" fmla="*/ 96 w 896"/>
                  <a:gd name="T7" fmla="*/ 0 h 368"/>
                  <a:gd name="T8" fmla="*/ 48 w 896"/>
                  <a:gd name="T9" fmla="*/ 240 h 368"/>
                  <a:gd name="T10" fmla="*/ 320 w 896"/>
                  <a:gd name="T11" fmla="*/ 256 h 368"/>
                  <a:gd name="T12" fmla="*/ 656 w 896"/>
                  <a:gd name="T13" fmla="*/ 368 h 368"/>
                  <a:gd name="T14" fmla="*/ 704 w 896"/>
                  <a:gd name="T15" fmla="*/ 320 h 368"/>
                  <a:gd name="T16" fmla="*/ 896 w 896"/>
                  <a:gd name="T17" fmla="*/ 24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96" h="368">
                    <a:moveTo>
                      <a:pt x="896" y="240"/>
                    </a:moveTo>
                    <a:cubicBezTo>
                      <a:pt x="864" y="240"/>
                      <a:pt x="784" y="192"/>
                      <a:pt x="720" y="144"/>
                    </a:cubicBezTo>
                    <a:cubicBezTo>
                      <a:pt x="656" y="112"/>
                      <a:pt x="464" y="16"/>
                      <a:pt x="464" y="16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6" y="0"/>
                      <a:pt x="0" y="16"/>
                      <a:pt x="48" y="240"/>
                    </a:cubicBezTo>
                    <a:cubicBezTo>
                      <a:pt x="320" y="256"/>
                      <a:pt x="320" y="256"/>
                      <a:pt x="320" y="256"/>
                    </a:cubicBezTo>
                    <a:cubicBezTo>
                      <a:pt x="656" y="368"/>
                      <a:pt x="656" y="368"/>
                      <a:pt x="656" y="368"/>
                    </a:cubicBezTo>
                    <a:cubicBezTo>
                      <a:pt x="704" y="320"/>
                      <a:pt x="704" y="320"/>
                      <a:pt x="704" y="320"/>
                    </a:cubicBezTo>
                    <a:cubicBezTo>
                      <a:pt x="896" y="240"/>
                      <a:pt x="896" y="240"/>
                      <a:pt x="896" y="240"/>
                    </a:cubicBezTo>
                  </a:path>
                </a:pathLst>
              </a:custGeom>
              <a:solidFill>
                <a:srgbClr val="0D0D0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19" name="Freeform 616"/>
              <p:cNvSpPr>
                <a:spLocks noEditPoints="1"/>
              </p:cNvSpPr>
              <p:nvPr/>
            </p:nvSpPr>
            <p:spPr bwMode="auto">
              <a:xfrm>
                <a:off x="802" y="2552"/>
                <a:ext cx="29" cy="2"/>
              </a:xfrm>
              <a:custGeom>
                <a:avLst/>
                <a:gdLst>
                  <a:gd name="T0" fmla="*/ 352 w 384"/>
                  <a:gd name="T1" fmla="*/ 16 h 16"/>
                  <a:gd name="T2" fmla="*/ 352 w 384"/>
                  <a:gd name="T3" fmla="*/ 16 h 16"/>
                  <a:gd name="T4" fmla="*/ 384 w 384"/>
                  <a:gd name="T5" fmla="*/ 16 h 16"/>
                  <a:gd name="T6" fmla="*/ 384 w 384"/>
                  <a:gd name="T7" fmla="*/ 16 h 16"/>
                  <a:gd name="T8" fmla="*/ 384 w 384"/>
                  <a:gd name="T9" fmla="*/ 16 h 16"/>
                  <a:gd name="T10" fmla="*/ 352 w 384"/>
                  <a:gd name="T11" fmla="*/ 16 h 16"/>
                  <a:gd name="T12" fmla="*/ 0 w 384"/>
                  <a:gd name="T13" fmla="*/ 16 h 16"/>
                  <a:gd name="T14" fmla="*/ 0 w 384"/>
                  <a:gd name="T15" fmla="*/ 16 h 16"/>
                  <a:gd name="T16" fmla="*/ 0 w 384"/>
                  <a:gd name="T17" fmla="*/ 16 h 16"/>
                  <a:gd name="T18" fmla="*/ 16 w 384"/>
                  <a:gd name="T19" fmla="*/ 0 h 16"/>
                  <a:gd name="T20" fmla="*/ 0 w 384"/>
                  <a:gd name="T21" fmla="*/ 16 h 16"/>
                  <a:gd name="T22" fmla="*/ 16 w 384"/>
                  <a:gd name="T23" fmla="*/ 0 h 16"/>
                  <a:gd name="T24" fmla="*/ 16 w 384"/>
                  <a:gd name="T25" fmla="*/ 0 h 16"/>
                  <a:gd name="T26" fmla="*/ 16 w 384"/>
                  <a:gd name="T27" fmla="*/ 0 h 16"/>
                  <a:gd name="T28" fmla="*/ 16 w 384"/>
                  <a:gd name="T29" fmla="*/ 0 h 16"/>
                  <a:gd name="T30" fmla="*/ 16 w 384"/>
                  <a:gd name="T31" fmla="*/ 0 h 16"/>
                  <a:gd name="T32" fmla="*/ 16 w 384"/>
                  <a:gd name="T33" fmla="*/ 0 h 16"/>
                  <a:gd name="T34" fmla="*/ 16 w 384"/>
                  <a:gd name="T35" fmla="*/ 0 h 16"/>
                  <a:gd name="T36" fmla="*/ 16 w 384"/>
                  <a:gd name="T37" fmla="*/ 0 h 16"/>
                  <a:gd name="T38" fmla="*/ 16 w 384"/>
                  <a:gd name="T39" fmla="*/ 0 h 16"/>
                  <a:gd name="T40" fmla="*/ 16 w 384"/>
                  <a:gd name="T41" fmla="*/ 0 h 16"/>
                  <a:gd name="T42" fmla="*/ 32 w 384"/>
                  <a:gd name="T43" fmla="*/ 0 h 16"/>
                  <a:gd name="T44" fmla="*/ 16 w 384"/>
                  <a:gd name="T4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84" h="16">
                    <a:moveTo>
                      <a:pt x="352" y="16"/>
                    </a:moveTo>
                    <a:cubicBezTo>
                      <a:pt x="352" y="16"/>
                      <a:pt x="352" y="16"/>
                      <a:pt x="352" y="16"/>
                    </a:cubicBezTo>
                    <a:cubicBezTo>
                      <a:pt x="384" y="16"/>
                      <a:pt x="384" y="16"/>
                      <a:pt x="384" y="16"/>
                    </a:cubicBezTo>
                    <a:cubicBezTo>
                      <a:pt x="384" y="16"/>
                      <a:pt x="384" y="16"/>
                      <a:pt x="384" y="16"/>
                    </a:cubicBezTo>
                    <a:cubicBezTo>
                      <a:pt x="384" y="16"/>
                      <a:pt x="384" y="16"/>
                      <a:pt x="384" y="16"/>
                    </a:cubicBezTo>
                    <a:cubicBezTo>
                      <a:pt x="352" y="16"/>
                      <a:pt x="352" y="16"/>
                      <a:pt x="352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16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16" y="0"/>
                      <a:pt x="16" y="0"/>
                    </a:cubicBezTo>
                    <a:moveTo>
                      <a:pt x="16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moveTo>
                      <a:pt x="16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moveTo>
                      <a:pt x="16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16" y="0"/>
                      <a:pt x="16" y="0"/>
                      <a:pt x="16" y="0"/>
                    </a:cubicBezTo>
                  </a:path>
                </a:pathLst>
              </a:custGeom>
              <a:solidFill>
                <a:srgbClr val="99969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20" name="Freeform 617"/>
              <p:cNvSpPr>
                <a:spLocks noEditPoints="1"/>
              </p:cNvSpPr>
              <p:nvPr/>
            </p:nvSpPr>
            <p:spPr bwMode="auto">
              <a:xfrm>
                <a:off x="803" y="2552"/>
                <a:ext cx="48" cy="12"/>
              </a:xfrm>
              <a:custGeom>
                <a:avLst/>
                <a:gdLst>
                  <a:gd name="T0" fmla="*/ 0 w 624"/>
                  <a:gd name="T1" fmla="*/ 0 h 144"/>
                  <a:gd name="T2" fmla="*/ 0 w 624"/>
                  <a:gd name="T3" fmla="*/ 0 h 144"/>
                  <a:gd name="T4" fmla="*/ 0 w 624"/>
                  <a:gd name="T5" fmla="*/ 0 h 144"/>
                  <a:gd name="T6" fmla="*/ 0 w 624"/>
                  <a:gd name="T7" fmla="*/ 0 h 144"/>
                  <a:gd name="T8" fmla="*/ 0 w 624"/>
                  <a:gd name="T9" fmla="*/ 0 h 144"/>
                  <a:gd name="T10" fmla="*/ 0 w 624"/>
                  <a:gd name="T11" fmla="*/ 0 h 144"/>
                  <a:gd name="T12" fmla="*/ 0 w 624"/>
                  <a:gd name="T13" fmla="*/ 0 h 144"/>
                  <a:gd name="T14" fmla="*/ 0 w 624"/>
                  <a:gd name="T15" fmla="*/ 0 h 144"/>
                  <a:gd name="T16" fmla="*/ 0 w 624"/>
                  <a:gd name="T17" fmla="*/ 0 h 144"/>
                  <a:gd name="T18" fmla="*/ 0 w 624"/>
                  <a:gd name="T19" fmla="*/ 0 h 144"/>
                  <a:gd name="T20" fmla="*/ 0 w 624"/>
                  <a:gd name="T21" fmla="*/ 0 h 144"/>
                  <a:gd name="T22" fmla="*/ 0 w 624"/>
                  <a:gd name="T23" fmla="*/ 0 h 144"/>
                  <a:gd name="T24" fmla="*/ 0 w 624"/>
                  <a:gd name="T25" fmla="*/ 0 h 144"/>
                  <a:gd name="T26" fmla="*/ 0 w 624"/>
                  <a:gd name="T27" fmla="*/ 0 h 144"/>
                  <a:gd name="T28" fmla="*/ 0 w 624"/>
                  <a:gd name="T29" fmla="*/ 0 h 144"/>
                  <a:gd name="T30" fmla="*/ 0 w 624"/>
                  <a:gd name="T31" fmla="*/ 0 h 144"/>
                  <a:gd name="T32" fmla="*/ 0 w 624"/>
                  <a:gd name="T33" fmla="*/ 0 h 144"/>
                  <a:gd name="T34" fmla="*/ 0 w 624"/>
                  <a:gd name="T35" fmla="*/ 0 h 144"/>
                  <a:gd name="T36" fmla="*/ 0 w 624"/>
                  <a:gd name="T37" fmla="*/ 0 h 144"/>
                  <a:gd name="T38" fmla="*/ 0 w 624"/>
                  <a:gd name="T39" fmla="*/ 0 h 144"/>
                  <a:gd name="T40" fmla="*/ 0 w 624"/>
                  <a:gd name="T41" fmla="*/ 0 h 144"/>
                  <a:gd name="T42" fmla="*/ 0 w 624"/>
                  <a:gd name="T43" fmla="*/ 0 h 144"/>
                  <a:gd name="T44" fmla="*/ 0 w 624"/>
                  <a:gd name="T45" fmla="*/ 0 h 144"/>
                  <a:gd name="T46" fmla="*/ 0 w 624"/>
                  <a:gd name="T47" fmla="*/ 0 h 144"/>
                  <a:gd name="T48" fmla="*/ 0 w 624"/>
                  <a:gd name="T49" fmla="*/ 0 h 144"/>
                  <a:gd name="T50" fmla="*/ 0 w 624"/>
                  <a:gd name="T51" fmla="*/ 0 h 144"/>
                  <a:gd name="T52" fmla="*/ 0 w 624"/>
                  <a:gd name="T53" fmla="*/ 0 h 144"/>
                  <a:gd name="T54" fmla="*/ 0 w 624"/>
                  <a:gd name="T55" fmla="*/ 0 h 144"/>
                  <a:gd name="T56" fmla="*/ 0 w 624"/>
                  <a:gd name="T57" fmla="*/ 0 h 144"/>
                  <a:gd name="T58" fmla="*/ 624 w 624"/>
                  <a:gd name="T59" fmla="*/ 144 h 144"/>
                  <a:gd name="T60" fmla="*/ 368 w 624"/>
                  <a:gd name="T61" fmla="*/ 16 h 144"/>
                  <a:gd name="T62" fmla="*/ 368 w 624"/>
                  <a:gd name="T63" fmla="*/ 16 h 144"/>
                  <a:gd name="T64" fmla="*/ 336 w 624"/>
                  <a:gd name="T65" fmla="*/ 16 h 144"/>
                  <a:gd name="T66" fmla="*/ 16 w 624"/>
                  <a:gd name="T67" fmla="*/ 0 h 144"/>
                  <a:gd name="T68" fmla="*/ 0 w 624"/>
                  <a:gd name="T69" fmla="*/ 0 h 144"/>
                  <a:gd name="T70" fmla="*/ 0 w 624"/>
                  <a:gd name="T71" fmla="*/ 0 h 144"/>
                  <a:gd name="T72" fmla="*/ 0 w 624"/>
                  <a:gd name="T73" fmla="*/ 0 h 144"/>
                  <a:gd name="T74" fmla="*/ 0 w 624"/>
                  <a:gd name="T75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24" h="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624" y="144"/>
                      <a:pt x="624" y="144"/>
                      <a:pt x="624" y="144"/>
                    </a:cubicBezTo>
                    <a:cubicBezTo>
                      <a:pt x="368" y="16"/>
                      <a:pt x="368" y="16"/>
                      <a:pt x="368" y="16"/>
                    </a:cubicBezTo>
                    <a:cubicBezTo>
                      <a:pt x="368" y="16"/>
                      <a:pt x="368" y="16"/>
                      <a:pt x="368" y="16"/>
                    </a:cubicBezTo>
                    <a:cubicBezTo>
                      <a:pt x="336" y="16"/>
                      <a:pt x="336" y="16"/>
                      <a:pt x="336" y="16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090A0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21" name="Freeform 618"/>
              <p:cNvSpPr>
                <a:spLocks/>
              </p:cNvSpPr>
              <p:nvPr/>
            </p:nvSpPr>
            <p:spPr bwMode="auto">
              <a:xfrm>
                <a:off x="838" y="2567"/>
                <a:ext cx="33" cy="14"/>
              </a:xfrm>
              <a:custGeom>
                <a:avLst/>
                <a:gdLst>
                  <a:gd name="T0" fmla="*/ 432 w 432"/>
                  <a:gd name="T1" fmla="*/ 160 h 176"/>
                  <a:gd name="T2" fmla="*/ 112 w 432"/>
                  <a:gd name="T3" fmla="*/ 176 h 176"/>
                  <a:gd name="T4" fmla="*/ 0 w 432"/>
                  <a:gd name="T5" fmla="*/ 16 h 176"/>
                  <a:gd name="T6" fmla="*/ 336 w 432"/>
                  <a:gd name="T7" fmla="*/ 0 h 176"/>
                  <a:gd name="T8" fmla="*/ 432 w 432"/>
                  <a:gd name="T9" fmla="*/ 8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2" h="176">
                    <a:moveTo>
                      <a:pt x="432" y="160"/>
                    </a:moveTo>
                    <a:cubicBezTo>
                      <a:pt x="112" y="176"/>
                      <a:pt x="112" y="176"/>
                      <a:pt x="112" y="17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36" y="0"/>
                      <a:pt x="336" y="0"/>
                      <a:pt x="336" y="0"/>
                    </a:cubicBezTo>
                    <a:cubicBezTo>
                      <a:pt x="400" y="16"/>
                      <a:pt x="416" y="48"/>
                      <a:pt x="432" y="80"/>
                    </a:cubicBezTo>
                  </a:path>
                </a:pathLst>
              </a:custGeom>
              <a:solidFill>
                <a:srgbClr val="0D0D0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22" name="Freeform 619"/>
              <p:cNvSpPr>
                <a:spLocks/>
              </p:cNvSpPr>
              <p:nvPr/>
            </p:nvSpPr>
            <p:spPr bwMode="auto">
              <a:xfrm>
                <a:off x="751" y="2535"/>
                <a:ext cx="26" cy="29"/>
              </a:xfrm>
              <a:custGeom>
                <a:avLst/>
                <a:gdLst>
                  <a:gd name="T0" fmla="*/ 0 w 26"/>
                  <a:gd name="T1" fmla="*/ 27 h 29"/>
                  <a:gd name="T2" fmla="*/ 25 w 26"/>
                  <a:gd name="T3" fmla="*/ 29 h 29"/>
                  <a:gd name="T4" fmla="*/ 26 w 26"/>
                  <a:gd name="T5" fmla="*/ 1 h 29"/>
                  <a:gd name="T6" fmla="*/ 2 w 26"/>
                  <a:gd name="T7" fmla="*/ 0 h 29"/>
                  <a:gd name="T8" fmla="*/ 0 w 26"/>
                  <a:gd name="T9" fmla="*/ 2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9">
                    <a:moveTo>
                      <a:pt x="0" y="27"/>
                    </a:moveTo>
                    <a:lnTo>
                      <a:pt x="25" y="29"/>
                    </a:lnTo>
                    <a:lnTo>
                      <a:pt x="26" y="1"/>
                    </a:lnTo>
                    <a:lnTo>
                      <a:pt x="2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10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23" name="Freeform 620"/>
              <p:cNvSpPr>
                <a:spLocks/>
              </p:cNvSpPr>
              <p:nvPr/>
            </p:nvSpPr>
            <p:spPr bwMode="auto">
              <a:xfrm>
                <a:off x="746" y="2572"/>
                <a:ext cx="27" cy="10"/>
              </a:xfrm>
              <a:custGeom>
                <a:avLst/>
                <a:gdLst>
                  <a:gd name="T0" fmla="*/ 0 w 352"/>
                  <a:gd name="T1" fmla="*/ 0 h 128"/>
                  <a:gd name="T2" fmla="*/ 32 w 352"/>
                  <a:gd name="T3" fmla="*/ 128 h 128"/>
                  <a:gd name="T4" fmla="*/ 352 w 352"/>
                  <a:gd name="T5" fmla="*/ 112 h 128"/>
                  <a:gd name="T6" fmla="*/ 352 w 352"/>
                  <a:gd name="T7" fmla="*/ 32 h 128"/>
                  <a:gd name="T8" fmla="*/ 288 w 352"/>
                  <a:gd name="T9" fmla="*/ 16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2" h="128">
                    <a:moveTo>
                      <a:pt x="0" y="0"/>
                    </a:moveTo>
                    <a:cubicBezTo>
                      <a:pt x="16" y="32"/>
                      <a:pt x="16" y="80"/>
                      <a:pt x="32" y="128"/>
                    </a:cubicBezTo>
                    <a:cubicBezTo>
                      <a:pt x="352" y="112"/>
                      <a:pt x="352" y="112"/>
                      <a:pt x="352" y="112"/>
                    </a:cubicBezTo>
                    <a:cubicBezTo>
                      <a:pt x="352" y="32"/>
                      <a:pt x="352" y="32"/>
                      <a:pt x="352" y="32"/>
                    </a:cubicBezTo>
                    <a:cubicBezTo>
                      <a:pt x="288" y="16"/>
                      <a:pt x="288" y="16"/>
                      <a:pt x="288" y="16"/>
                    </a:cubicBezTo>
                  </a:path>
                </a:pathLst>
              </a:custGeom>
              <a:solidFill>
                <a:srgbClr val="07070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24" name="Freeform 621"/>
              <p:cNvSpPr>
                <a:spLocks/>
              </p:cNvSpPr>
              <p:nvPr/>
            </p:nvSpPr>
            <p:spPr bwMode="auto">
              <a:xfrm>
                <a:off x="742" y="2554"/>
                <a:ext cx="71" cy="28"/>
              </a:xfrm>
              <a:custGeom>
                <a:avLst/>
                <a:gdLst>
                  <a:gd name="T0" fmla="*/ 912 w 912"/>
                  <a:gd name="T1" fmla="*/ 240 h 368"/>
                  <a:gd name="T2" fmla="*/ 720 w 912"/>
                  <a:gd name="T3" fmla="*/ 144 h 368"/>
                  <a:gd name="T4" fmla="*/ 464 w 912"/>
                  <a:gd name="T5" fmla="*/ 0 h 368"/>
                  <a:gd name="T6" fmla="*/ 96 w 912"/>
                  <a:gd name="T7" fmla="*/ 0 h 368"/>
                  <a:gd name="T8" fmla="*/ 48 w 912"/>
                  <a:gd name="T9" fmla="*/ 240 h 368"/>
                  <a:gd name="T10" fmla="*/ 336 w 912"/>
                  <a:gd name="T11" fmla="*/ 256 h 368"/>
                  <a:gd name="T12" fmla="*/ 656 w 912"/>
                  <a:gd name="T13" fmla="*/ 368 h 368"/>
                  <a:gd name="T14" fmla="*/ 720 w 912"/>
                  <a:gd name="T15" fmla="*/ 320 h 368"/>
                  <a:gd name="T16" fmla="*/ 912 w 912"/>
                  <a:gd name="T17" fmla="*/ 24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2" h="368">
                    <a:moveTo>
                      <a:pt x="912" y="240"/>
                    </a:moveTo>
                    <a:cubicBezTo>
                      <a:pt x="864" y="240"/>
                      <a:pt x="800" y="192"/>
                      <a:pt x="720" y="144"/>
                    </a:cubicBezTo>
                    <a:cubicBezTo>
                      <a:pt x="672" y="112"/>
                      <a:pt x="464" y="0"/>
                      <a:pt x="464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6" y="0"/>
                      <a:pt x="0" y="16"/>
                      <a:pt x="48" y="240"/>
                    </a:cubicBezTo>
                    <a:cubicBezTo>
                      <a:pt x="336" y="256"/>
                      <a:pt x="336" y="256"/>
                      <a:pt x="336" y="256"/>
                    </a:cubicBezTo>
                    <a:cubicBezTo>
                      <a:pt x="656" y="368"/>
                      <a:pt x="656" y="368"/>
                      <a:pt x="656" y="368"/>
                    </a:cubicBezTo>
                    <a:cubicBezTo>
                      <a:pt x="720" y="320"/>
                      <a:pt x="720" y="320"/>
                      <a:pt x="720" y="320"/>
                    </a:cubicBezTo>
                    <a:cubicBezTo>
                      <a:pt x="912" y="240"/>
                      <a:pt x="912" y="240"/>
                      <a:pt x="912" y="240"/>
                    </a:cubicBezTo>
                  </a:path>
                </a:pathLst>
              </a:custGeom>
              <a:solidFill>
                <a:srgbClr val="33323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25" name="Freeform 622"/>
              <p:cNvSpPr>
                <a:spLocks noEditPoints="1"/>
              </p:cNvSpPr>
              <p:nvPr/>
            </p:nvSpPr>
            <p:spPr bwMode="auto">
              <a:xfrm>
                <a:off x="750" y="2554"/>
                <a:ext cx="48" cy="11"/>
              </a:xfrm>
              <a:custGeom>
                <a:avLst/>
                <a:gdLst>
                  <a:gd name="T0" fmla="*/ 0 w 624"/>
                  <a:gd name="T1" fmla="*/ 0 h 144"/>
                  <a:gd name="T2" fmla="*/ 0 w 624"/>
                  <a:gd name="T3" fmla="*/ 0 h 144"/>
                  <a:gd name="T4" fmla="*/ 0 w 624"/>
                  <a:gd name="T5" fmla="*/ 0 h 144"/>
                  <a:gd name="T6" fmla="*/ 0 w 624"/>
                  <a:gd name="T7" fmla="*/ 0 h 144"/>
                  <a:gd name="T8" fmla="*/ 0 w 624"/>
                  <a:gd name="T9" fmla="*/ 0 h 144"/>
                  <a:gd name="T10" fmla="*/ 0 w 624"/>
                  <a:gd name="T11" fmla="*/ 0 h 144"/>
                  <a:gd name="T12" fmla="*/ 0 w 624"/>
                  <a:gd name="T13" fmla="*/ 0 h 144"/>
                  <a:gd name="T14" fmla="*/ 0 w 624"/>
                  <a:gd name="T15" fmla="*/ 0 h 144"/>
                  <a:gd name="T16" fmla="*/ 0 w 624"/>
                  <a:gd name="T17" fmla="*/ 0 h 144"/>
                  <a:gd name="T18" fmla="*/ 0 w 624"/>
                  <a:gd name="T19" fmla="*/ 0 h 144"/>
                  <a:gd name="T20" fmla="*/ 0 w 624"/>
                  <a:gd name="T21" fmla="*/ 0 h 144"/>
                  <a:gd name="T22" fmla="*/ 0 w 624"/>
                  <a:gd name="T23" fmla="*/ 0 h 144"/>
                  <a:gd name="T24" fmla="*/ 0 w 624"/>
                  <a:gd name="T25" fmla="*/ 0 h 144"/>
                  <a:gd name="T26" fmla="*/ 0 w 624"/>
                  <a:gd name="T27" fmla="*/ 0 h 144"/>
                  <a:gd name="T28" fmla="*/ 0 w 624"/>
                  <a:gd name="T29" fmla="*/ 0 h 144"/>
                  <a:gd name="T30" fmla="*/ 0 w 624"/>
                  <a:gd name="T31" fmla="*/ 0 h 144"/>
                  <a:gd name="T32" fmla="*/ 0 w 624"/>
                  <a:gd name="T33" fmla="*/ 0 h 144"/>
                  <a:gd name="T34" fmla="*/ 0 w 624"/>
                  <a:gd name="T35" fmla="*/ 0 h 144"/>
                  <a:gd name="T36" fmla="*/ 0 w 624"/>
                  <a:gd name="T37" fmla="*/ 0 h 144"/>
                  <a:gd name="T38" fmla="*/ 0 w 624"/>
                  <a:gd name="T39" fmla="*/ 0 h 144"/>
                  <a:gd name="T40" fmla="*/ 0 w 624"/>
                  <a:gd name="T41" fmla="*/ 0 h 144"/>
                  <a:gd name="T42" fmla="*/ 0 w 624"/>
                  <a:gd name="T43" fmla="*/ 0 h 144"/>
                  <a:gd name="T44" fmla="*/ 0 w 624"/>
                  <a:gd name="T45" fmla="*/ 0 h 144"/>
                  <a:gd name="T46" fmla="*/ 624 w 624"/>
                  <a:gd name="T47" fmla="*/ 144 h 144"/>
                  <a:gd name="T48" fmla="*/ 368 w 624"/>
                  <a:gd name="T49" fmla="*/ 0 h 144"/>
                  <a:gd name="T50" fmla="*/ 368 w 624"/>
                  <a:gd name="T51" fmla="*/ 0 h 144"/>
                  <a:gd name="T52" fmla="*/ 336 w 624"/>
                  <a:gd name="T53" fmla="*/ 0 h 144"/>
                  <a:gd name="T54" fmla="*/ 32 w 624"/>
                  <a:gd name="T55" fmla="*/ 0 h 144"/>
                  <a:gd name="T56" fmla="*/ 0 w 624"/>
                  <a:gd name="T57" fmla="*/ 0 h 144"/>
                  <a:gd name="T58" fmla="*/ 0 w 624"/>
                  <a:gd name="T59" fmla="*/ 0 h 144"/>
                  <a:gd name="T60" fmla="*/ 0 w 624"/>
                  <a:gd name="T61" fmla="*/ 0 h 144"/>
                  <a:gd name="T62" fmla="*/ 0 w 624"/>
                  <a:gd name="T63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24" h="1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624" y="144"/>
                      <a:pt x="624" y="144"/>
                      <a:pt x="624" y="144"/>
                    </a:cubicBezTo>
                    <a:cubicBezTo>
                      <a:pt x="368" y="0"/>
                      <a:pt x="368" y="0"/>
                      <a:pt x="368" y="0"/>
                    </a:cubicBezTo>
                    <a:cubicBezTo>
                      <a:pt x="368" y="0"/>
                      <a:pt x="368" y="0"/>
                      <a:pt x="368" y="0"/>
                    </a:cubicBezTo>
                    <a:cubicBezTo>
                      <a:pt x="336" y="0"/>
                      <a:pt x="336" y="0"/>
                      <a:pt x="336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28282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26" name="Freeform 623"/>
              <p:cNvSpPr>
                <a:spLocks/>
              </p:cNvSpPr>
              <p:nvPr/>
            </p:nvSpPr>
            <p:spPr bwMode="auto">
              <a:xfrm>
                <a:off x="784" y="2569"/>
                <a:ext cx="35" cy="13"/>
              </a:xfrm>
              <a:custGeom>
                <a:avLst/>
                <a:gdLst>
                  <a:gd name="T0" fmla="*/ 448 w 448"/>
                  <a:gd name="T1" fmla="*/ 160 h 176"/>
                  <a:gd name="T2" fmla="*/ 112 w 448"/>
                  <a:gd name="T3" fmla="*/ 176 h 176"/>
                  <a:gd name="T4" fmla="*/ 0 w 448"/>
                  <a:gd name="T5" fmla="*/ 0 h 176"/>
                  <a:gd name="T6" fmla="*/ 352 w 448"/>
                  <a:gd name="T7" fmla="*/ 0 h 176"/>
                  <a:gd name="T8" fmla="*/ 432 w 448"/>
                  <a:gd name="T9" fmla="*/ 8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8" h="176">
                    <a:moveTo>
                      <a:pt x="448" y="160"/>
                    </a:moveTo>
                    <a:cubicBezTo>
                      <a:pt x="112" y="176"/>
                      <a:pt x="112" y="176"/>
                      <a:pt x="112" y="17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52" y="0"/>
                      <a:pt x="352" y="0"/>
                      <a:pt x="352" y="0"/>
                    </a:cubicBezTo>
                    <a:cubicBezTo>
                      <a:pt x="400" y="0"/>
                      <a:pt x="432" y="48"/>
                      <a:pt x="432" y="80"/>
                    </a:cubicBezTo>
                  </a:path>
                </a:pathLst>
              </a:custGeom>
              <a:solidFill>
                <a:srgbClr val="33323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27" name="Freeform 624"/>
              <p:cNvSpPr>
                <a:spLocks/>
              </p:cNvSpPr>
              <p:nvPr/>
            </p:nvSpPr>
            <p:spPr bwMode="auto">
              <a:xfrm>
                <a:off x="860" y="2296"/>
                <a:ext cx="38" cy="46"/>
              </a:xfrm>
              <a:custGeom>
                <a:avLst/>
                <a:gdLst>
                  <a:gd name="T0" fmla="*/ 32 w 496"/>
                  <a:gd name="T1" fmla="*/ 592 h 592"/>
                  <a:gd name="T2" fmla="*/ 80 w 496"/>
                  <a:gd name="T3" fmla="*/ 576 h 592"/>
                  <a:gd name="T4" fmla="*/ 128 w 496"/>
                  <a:gd name="T5" fmla="*/ 576 h 592"/>
                  <a:gd name="T6" fmla="*/ 160 w 496"/>
                  <a:gd name="T7" fmla="*/ 560 h 592"/>
                  <a:gd name="T8" fmla="*/ 240 w 496"/>
                  <a:gd name="T9" fmla="*/ 592 h 592"/>
                  <a:gd name="T10" fmla="*/ 304 w 496"/>
                  <a:gd name="T11" fmla="*/ 560 h 592"/>
                  <a:gd name="T12" fmla="*/ 384 w 496"/>
                  <a:gd name="T13" fmla="*/ 448 h 592"/>
                  <a:gd name="T14" fmla="*/ 480 w 496"/>
                  <a:gd name="T15" fmla="*/ 176 h 592"/>
                  <a:gd name="T16" fmla="*/ 496 w 496"/>
                  <a:gd name="T17" fmla="*/ 48 h 592"/>
                  <a:gd name="T18" fmla="*/ 496 w 496"/>
                  <a:gd name="T19" fmla="*/ 16 h 592"/>
                  <a:gd name="T20" fmla="*/ 496 w 496"/>
                  <a:gd name="T21" fmla="*/ 0 h 592"/>
                  <a:gd name="T22" fmla="*/ 224 w 496"/>
                  <a:gd name="T23" fmla="*/ 32 h 592"/>
                  <a:gd name="T24" fmla="*/ 144 w 496"/>
                  <a:gd name="T25" fmla="*/ 80 h 592"/>
                  <a:gd name="T26" fmla="*/ 16 w 496"/>
                  <a:gd name="T27" fmla="*/ 272 h 592"/>
                  <a:gd name="T28" fmla="*/ 64 w 496"/>
                  <a:gd name="T29" fmla="*/ 304 h 592"/>
                  <a:gd name="T30" fmla="*/ 160 w 496"/>
                  <a:gd name="T31" fmla="*/ 224 h 592"/>
                  <a:gd name="T32" fmla="*/ 16 w 496"/>
                  <a:gd name="T33" fmla="*/ 544 h 592"/>
                  <a:gd name="T34" fmla="*/ 32 w 496"/>
                  <a:gd name="T35" fmla="*/ 592 h 5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6" h="592">
                    <a:moveTo>
                      <a:pt x="32" y="592"/>
                    </a:moveTo>
                    <a:cubicBezTo>
                      <a:pt x="48" y="592"/>
                      <a:pt x="64" y="592"/>
                      <a:pt x="80" y="576"/>
                    </a:cubicBezTo>
                    <a:cubicBezTo>
                      <a:pt x="96" y="576"/>
                      <a:pt x="112" y="592"/>
                      <a:pt x="128" y="576"/>
                    </a:cubicBezTo>
                    <a:cubicBezTo>
                      <a:pt x="128" y="576"/>
                      <a:pt x="144" y="560"/>
                      <a:pt x="160" y="560"/>
                    </a:cubicBezTo>
                    <a:cubicBezTo>
                      <a:pt x="176" y="576"/>
                      <a:pt x="208" y="592"/>
                      <a:pt x="240" y="592"/>
                    </a:cubicBezTo>
                    <a:cubicBezTo>
                      <a:pt x="256" y="592"/>
                      <a:pt x="272" y="576"/>
                      <a:pt x="304" y="560"/>
                    </a:cubicBezTo>
                    <a:cubicBezTo>
                      <a:pt x="336" y="528"/>
                      <a:pt x="368" y="496"/>
                      <a:pt x="384" y="448"/>
                    </a:cubicBezTo>
                    <a:cubicBezTo>
                      <a:pt x="432" y="368"/>
                      <a:pt x="464" y="272"/>
                      <a:pt x="480" y="176"/>
                    </a:cubicBezTo>
                    <a:cubicBezTo>
                      <a:pt x="480" y="128"/>
                      <a:pt x="480" y="96"/>
                      <a:pt x="496" y="48"/>
                    </a:cubicBezTo>
                    <a:cubicBezTo>
                      <a:pt x="496" y="32"/>
                      <a:pt x="496" y="32"/>
                      <a:pt x="496" y="16"/>
                    </a:cubicBezTo>
                    <a:cubicBezTo>
                      <a:pt x="496" y="0"/>
                      <a:pt x="496" y="0"/>
                      <a:pt x="496" y="0"/>
                    </a:cubicBezTo>
                    <a:cubicBezTo>
                      <a:pt x="224" y="32"/>
                      <a:pt x="224" y="32"/>
                      <a:pt x="224" y="32"/>
                    </a:cubicBezTo>
                    <a:cubicBezTo>
                      <a:pt x="144" y="80"/>
                      <a:pt x="144" y="80"/>
                      <a:pt x="144" y="80"/>
                    </a:cubicBezTo>
                    <a:cubicBezTo>
                      <a:pt x="16" y="272"/>
                      <a:pt x="16" y="272"/>
                      <a:pt x="16" y="272"/>
                    </a:cubicBezTo>
                    <a:cubicBezTo>
                      <a:pt x="0" y="336"/>
                      <a:pt x="64" y="304"/>
                      <a:pt x="64" y="304"/>
                    </a:cubicBezTo>
                    <a:cubicBezTo>
                      <a:pt x="96" y="288"/>
                      <a:pt x="128" y="256"/>
                      <a:pt x="160" y="224"/>
                    </a:cubicBezTo>
                    <a:cubicBezTo>
                      <a:pt x="144" y="240"/>
                      <a:pt x="16" y="544"/>
                      <a:pt x="16" y="544"/>
                    </a:cubicBezTo>
                    <a:cubicBezTo>
                      <a:pt x="16" y="560"/>
                      <a:pt x="16" y="592"/>
                      <a:pt x="32" y="592"/>
                    </a:cubicBezTo>
                  </a:path>
                </a:pathLst>
              </a:custGeom>
              <a:solidFill>
                <a:srgbClr val="D78B6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28" name="Freeform 625"/>
              <p:cNvSpPr>
                <a:spLocks/>
              </p:cNvSpPr>
              <p:nvPr/>
            </p:nvSpPr>
            <p:spPr bwMode="auto">
              <a:xfrm>
                <a:off x="848" y="2086"/>
                <a:ext cx="73" cy="224"/>
              </a:xfrm>
              <a:custGeom>
                <a:avLst/>
                <a:gdLst>
                  <a:gd name="T0" fmla="*/ 304 w 944"/>
                  <a:gd name="T1" fmla="*/ 2832 h 2880"/>
                  <a:gd name="T2" fmla="*/ 672 w 944"/>
                  <a:gd name="T3" fmla="*/ 2880 h 2880"/>
                  <a:gd name="T4" fmla="*/ 368 w 944"/>
                  <a:gd name="T5" fmla="*/ 128 h 2880"/>
                  <a:gd name="T6" fmla="*/ 112 w 944"/>
                  <a:gd name="T7" fmla="*/ 64 h 2880"/>
                  <a:gd name="T8" fmla="*/ 48 w 944"/>
                  <a:gd name="T9" fmla="*/ 336 h 2880"/>
                  <a:gd name="T10" fmla="*/ 304 w 944"/>
                  <a:gd name="T11" fmla="*/ 2816 h 2880"/>
                  <a:gd name="T12" fmla="*/ 304 w 944"/>
                  <a:gd name="T13" fmla="*/ 2832 h 2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4" h="2880">
                    <a:moveTo>
                      <a:pt x="304" y="2832"/>
                    </a:moveTo>
                    <a:cubicBezTo>
                      <a:pt x="432" y="2848"/>
                      <a:pt x="544" y="2864"/>
                      <a:pt x="672" y="2880"/>
                    </a:cubicBezTo>
                    <a:cubicBezTo>
                      <a:pt x="944" y="1264"/>
                      <a:pt x="384" y="176"/>
                      <a:pt x="368" y="128"/>
                    </a:cubicBezTo>
                    <a:cubicBezTo>
                      <a:pt x="304" y="32"/>
                      <a:pt x="192" y="0"/>
                      <a:pt x="112" y="64"/>
                    </a:cubicBezTo>
                    <a:cubicBezTo>
                      <a:pt x="16" y="112"/>
                      <a:pt x="0" y="240"/>
                      <a:pt x="48" y="336"/>
                    </a:cubicBezTo>
                    <a:cubicBezTo>
                      <a:pt x="48" y="352"/>
                      <a:pt x="560" y="1344"/>
                      <a:pt x="304" y="2816"/>
                    </a:cubicBezTo>
                    <a:cubicBezTo>
                      <a:pt x="304" y="2816"/>
                      <a:pt x="304" y="2816"/>
                      <a:pt x="304" y="2832"/>
                    </a:cubicBezTo>
                  </a:path>
                </a:pathLst>
              </a:custGeom>
              <a:solidFill>
                <a:srgbClr val="64646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29" name="Freeform 626"/>
              <p:cNvSpPr>
                <a:spLocks/>
              </p:cNvSpPr>
              <p:nvPr/>
            </p:nvSpPr>
            <p:spPr bwMode="auto">
              <a:xfrm>
                <a:off x="803" y="2306"/>
                <a:ext cx="58" cy="245"/>
              </a:xfrm>
              <a:custGeom>
                <a:avLst/>
                <a:gdLst>
                  <a:gd name="T0" fmla="*/ 368 w 752"/>
                  <a:gd name="T1" fmla="*/ 3168 h 3168"/>
                  <a:gd name="T2" fmla="*/ 0 w 752"/>
                  <a:gd name="T3" fmla="*/ 3088 h 3168"/>
                  <a:gd name="T4" fmla="*/ 176 w 752"/>
                  <a:gd name="T5" fmla="*/ 2000 h 3168"/>
                  <a:gd name="T6" fmla="*/ 272 w 752"/>
                  <a:gd name="T7" fmla="*/ 1168 h 3168"/>
                  <a:gd name="T8" fmla="*/ 144 w 752"/>
                  <a:gd name="T9" fmla="*/ 0 h 3168"/>
                  <a:gd name="T10" fmla="*/ 672 w 752"/>
                  <a:gd name="T11" fmla="*/ 0 h 3168"/>
                  <a:gd name="T12" fmla="*/ 736 w 752"/>
                  <a:gd name="T13" fmla="*/ 1184 h 3168"/>
                  <a:gd name="T14" fmla="*/ 608 w 752"/>
                  <a:gd name="T15" fmla="*/ 2064 h 3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2" h="3168">
                    <a:moveTo>
                      <a:pt x="368" y="3168"/>
                    </a:moveTo>
                    <a:cubicBezTo>
                      <a:pt x="0" y="3088"/>
                      <a:pt x="0" y="3088"/>
                      <a:pt x="0" y="3088"/>
                    </a:cubicBezTo>
                    <a:cubicBezTo>
                      <a:pt x="176" y="2000"/>
                      <a:pt x="176" y="2000"/>
                      <a:pt x="176" y="2000"/>
                    </a:cubicBezTo>
                    <a:cubicBezTo>
                      <a:pt x="272" y="1744"/>
                      <a:pt x="288" y="1440"/>
                      <a:pt x="272" y="1168"/>
                    </a:cubicBezTo>
                    <a:cubicBezTo>
                      <a:pt x="144" y="0"/>
                      <a:pt x="144" y="0"/>
                      <a:pt x="144" y="0"/>
                    </a:cubicBezTo>
                    <a:cubicBezTo>
                      <a:pt x="672" y="0"/>
                      <a:pt x="672" y="0"/>
                      <a:pt x="672" y="0"/>
                    </a:cubicBezTo>
                    <a:cubicBezTo>
                      <a:pt x="736" y="1184"/>
                      <a:pt x="736" y="1184"/>
                      <a:pt x="736" y="1184"/>
                    </a:cubicBezTo>
                    <a:cubicBezTo>
                      <a:pt x="752" y="1488"/>
                      <a:pt x="720" y="1776"/>
                      <a:pt x="608" y="2064"/>
                    </a:cubicBezTo>
                  </a:path>
                </a:pathLst>
              </a:custGeom>
              <a:solidFill>
                <a:srgbClr val="35363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30" name="Freeform 627"/>
              <p:cNvSpPr>
                <a:spLocks/>
              </p:cNvSpPr>
              <p:nvPr/>
            </p:nvSpPr>
            <p:spPr bwMode="auto">
              <a:xfrm>
                <a:off x="748" y="2306"/>
                <a:ext cx="49" cy="243"/>
              </a:xfrm>
              <a:custGeom>
                <a:avLst/>
                <a:gdLst>
                  <a:gd name="T0" fmla="*/ 31 w 49"/>
                  <a:gd name="T1" fmla="*/ 243 h 243"/>
                  <a:gd name="T2" fmla="*/ 2 w 49"/>
                  <a:gd name="T3" fmla="*/ 243 h 243"/>
                  <a:gd name="T4" fmla="*/ 0 w 49"/>
                  <a:gd name="T5" fmla="*/ 0 h 243"/>
                  <a:gd name="T6" fmla="*/ 49 w 49"/>
                  <a:gd name="T7" fmla="*/ 0 h 243"/>
                  <a:gd name="T8" fmla="*/ 31 w 49"/>
                  <a:gd name="T9" fmla="*/ 2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243">
                    <a:moveTo>
                      <a:pt x="31" y="243"/>
                    </a:moveTo>
                    <a:lnTo>
                      <a:pt x="2" y="243"/>
                    </a:lnTo>
                    <a:lnTo>
                      <a:pt x="0" y="0"/>
                    </a:lnTo>
                    <a:lnTo>
                      <a:pt x="49" y="0"/>
                    </a:lnTo>
                    <a:lnTo>
                      <a:pt x="31" y="243"/>
                    </a:lnTo>
                    <a:close/>
                  </a:path>
                </a:pathLst>
              </a:custGeom>
              <a:solidFill>
                <a:srgbClr val="6464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31" name="Freeform 628"/>
              <p:cNvSpPr>
                <a:spLocks/>
              </p:cNvSpPr>
              <p:nvPr/>
            </p:nvSpPr>
            <p:spPr bwMode="auto">
              <a:xfrm>
                <a:off x="748" y="2290"/>
                <a:ext cx="107" cy="28"/>
              </a:xfrm>
              <a:custGeom>
                <a:avLst/>
                <a:gdLst>
                  <a:gd name="T0" fmla="*/ 0 w 107"/>
                  <a:gd name="T1" fmla="*/ 0 h 28"/>
                  <a:gd name="T2" fmla="*/ 107 w 107"/>
                  <a:gd name="T3" fmla="*/ 0 h 28"/>
                  <a:gd name="T4" fmla="*/ 107 w 107"/>
                  <a:gd name="T5" fmla="*/ 28 h 28"/>
                  <a:gd name="T6" fmla="*/ 0 w 107"/>
                  <a:gd name="T7" fmla="*/ 16 h 28"/>
                  <a:gd name="T8" fmla="*/ 0 w 107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28">
                    <a:moveTo>
                      <a:pt x="0" y="0"/>
                    </a:moveTo>
                    <a:lnTo>
                      <a:pt x="107" y="0"/>
                    </a:lnTo>
                    <a:lnTo>
                      <a:pt x="107" y="28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536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32" name="Freeform 629"/>
              <p:cNvSpPr>
                <a:spLocks/>
              </p:cNvSpPr>
              <p:nvPr/>
            </p:nvSpPr>
            <p:spPr bwMode="auto">
              <a:xfrm>
                <a:off x="711" y="2300"/>
                <a:ext cx="37" cy="45"/>
              </a:xfrm>
              <a:custGeom>
                <a:avLst/>
                <a:gdLst>
                  <a:gd name="T0" fmla="*/ 464 w 480"/>
                  <a:gd name="T1" fmla="*/ 544 h 592"/>
                  <a:gd name="T2" fmla="*/ 336 w 480"/>
                  <a:gd name="T3" fmla="*/ 224 h 592"/>
                  <a:gd name="T4" fmla="*/ 416 w 480"/>
                  <a:gd name="T5" fmla="*/ 288 h 592"/>
                  <a:gd name="T6" fmla="*/ 480 w 480"/>
                  <a:gd name="T7" fmla="*/ 272 h 592"/>
                  <a:gd name="T8" fmla="*/ 336 w 480"/>
                  <a:gd name="T9" fmla="*/ 80 h 592"/>
                  <a:gd name="T10" fmla="*/ 256 w 480"/>
                  <a:gd name="T11" fmla="*/ 16 h 592"/>
                  <a:gd name="T12" fmla="*/ 0 w 480"/>
                  <a:gd name="T13" fmla="*/ 0 h 592"/>
                  <a:gd name="T14" fmla="*/ 0 w 480"/>
                  <a:gd name="T15" fmla="*/ 16 h 592"/>
                  <a:gd name="T16" fmla="*/ 0 w 480"/>
                  <a:gd name="T17" fmla="*/ 48 h 592"/>
                  <a:gd name="T18" fmla="*/ 16 w 480"/>
                  <a:gd name="T19" fmla="*/ 176 h 592"/>
                  <a:gd name="T20" fmla="*/ 96 w 480"/>
                  <a:gd name="T21" fmla="*/ 448 h 592"/>
                  <a:gd name="T22" fmla="*/ 192 w 480"/>
                  <a:gd name="T23" fmla="*/ 560 h 592"/>
                  <a:gd name="T24" fmla="*/ 256 w 480"/>
                  <a:gd name="T25" fmla="*/ 592 h 592"/>
                  <a:gd name="T26" fmla="*/ 336 w 480"/>
                  <a:gd name="T27" fmla="*/ 560 h 592"/>
                  <a:gd name="T28" fmla="*/ 352 w 480"/>
                  <a:gd name="T29" fmla="*/ 576 h 592"/>
                  <a:gd name="T30" fmla="*/ 416 w 480"/>
                  <a:gd name="T31" fmla="*/ 576 h 592"/>
                  <a:gd name="T32" fmla="*/ 448 w 480"/>
                  <a:gd name="T33" fmla="*/ 592 h 592"/>
                  <a:gd name="T34" fmla="*/ 464 w 480"/>
                  <a:gd name="T35" fmla="*/ 544 h 5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80" h="592">
                    <a:moveTo>
                      <a:pt x="464" y="544"/>
                    </a:moveTo>
                    <a:cubicBezTo>
                      <a:pt x="464" y="544"/>
                      <a:pt x="336" y="224"/>
                      <a:pt x="336" y="224"/>
                    </a:cubicBezTo>
                    <a:cubicBezTo>
                      <a:pt x="352" y="256"/>
                      <a:pt x="384" y="288"/>
                      <a:pt x="416" y="288"/>
                    </a:cubicBezTo>
                    <a:cubicBezTo>
                      <a:pt x="416" y="288"/>
                      <a:pt x="480" y="336"/>
                      <a:pt x="480" y="272"/>
                    </a:cubicBezTo>
                    <a:cubicBezTo>
                      <a:pt x="336" y="80"/>
                      <a:pt x="336" y="80"/>
                      <a:pt x="336" y="80"/>
                    </a:cubicBezTo>
                    <a:cubicBezTo>
                      <a:pt x="256" y="16"/>
                      <a:pt x="256" y="16"/>
                      <a:pt x="256" y="1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32"/>
                      <a:pt x="0" y="48"/>
                    </a:cubicBezTo>
                    <a:cubicBezTo>
                      <a:pt x="0" y="96"/>
                      <a:pt x="0" y="128"/>
                      <a:pt x="16" y="176"/>
                    </a:cubicBezTo>
                    <a:cubicBezTo>
                      <a:pt x="32" y="272"/>
                      <a:pt x="48" y="368"/>
                      <a:pt x="96" y="448"/>
                    </a:cubicBezTo>
                    <a:cubicBezTo>
                      <a:pt x="128" y="480"/>
                      <a:pt x="160" y="528"/>
                      <a:pt x="192" y="560"/>
                    </a:cubicBezTo>
                    <a:cubicBezTo>
                      <a:pt x="208" y="560"/>
                      <a:pt x="224" y="576"/>
                      <a:pt x="256" y="592"/>
                    </a:cubicBezTo>
                    <a:cubicBezTo>
                      <a:pt x="288" y="592"/>
                      <a:pt x="304" y="560"/>
                      <a:pt x="336" y="560"/>
                    </a:cubicBezTo>
                    <a:cubicBezTo>
                      <a:pt x="336" y="560"/>
                      <a:pt x="352" y="576"/>
                      <a:pt x="352" y="576"/>
                    </a:cubicBezTo>
                    <a:cubicBezTo>
                      <a:pt x="368" y="576"/>
                      <a:pt x="400" y="576"/>
                      <a:pt x="416" y="576"/>
                    </a:cubicBezTo>
                    <a:cubicBezTo>
                      <a:pt x="416" y="576"/>
                      <a:pt x="432" y="592"/>
                      <a:pt x="448" y="592"/>
                    </a:cubicBezTo>
                    <a:cubicBezTo>
                      <a:pt x="464" y="576"/>
                      <a:pt x="480" y="560"/>
                      <a:pt x="464" y="544"/>
                    </a:cubicBezTo>
                  </a:path>
                </a:pathLst>
              </a:custGeom>
              <a:solidFill>
                <a:srgbClr val="D78B6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33" name="Freeform 630"/>
              <p:cNvSpPr>
                <a:spLocks/>
              </p:cNvSpPr>
              <p:nvPr/>
            </p:nvSpPr>
            <p:spPr bwMode="auto">
              <a:xfrm>
                <a:off x="743" y="2089"/>
                <a:ext cx="119" cy="211"/>
              </a:xfrm>
              <a:custGeom>
                <a:avLst/>
                <a:gdLst>
                  <a:gd name="T0" fmla="*/ 119 w 119"/>
                  <a:gd name="T1" fmla="*/ 211 h 211"/>
                  <a:gd name="T2" fmla="*/ 4 w 119"/>
                  <a:gd name="T3" fmla="*/ 211 h 211"/>
                  <a:gd name="T4" fmla="*/ 0 w 119"/>
                  <a:gd name="T5" fmla="*/ 6 h 211"/>
                  <a:gd name="T6" fmla="*/ 55 w 119"/>
                  <a:gd name="T7" fmla="*/ 0 h 211"/>
                  <a:gd name="T8" fmla="*/ 85 w 119"/>
                  <a:gd name="T9" fmla="*/ 0 h 211"/>
                  <a:gd name="T10" fmla="*/ 119 w 119"/>
                  <a:gd name="T11" fmla="*/ 6 h 211"/>
                  <a:gd name="T12" fmla="*/ 119 w 119"/>
                  <a:gd name="T13" fmla="*/ 211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9" h="211">
                    <a:moveTo>
                      <a:pt x="119" y="211"/>
                    </a:moveTo>
                    <a:lnTo>
                      <a:pt x="4" y="211"/>
                    </a:lnTo>
                    <a:lnTo>
                      <a:pt x="0" y="6"/>
                    </a:lnTo>
                    <a:lnTo>
                      <a:pt x="55" y="0"/>
                    </a:lnTo>
                    <a:lnTo>
                      <a:pt x="85" y="0"/>
                    </a:lnTo>
                    <a:lnTo>
                      <a:pt x="119" y="6"/>
                    </a:lnTo>
                    <a:lnTo>
                      <a:pt x="119" y="211"/>
                    </a:lnTo>
                    <a:close/>
                  </a:path>
                </a:pathLst>
              </a:custGeom>
              <a:solidFill>
                <a:srgbClr val="6464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34" name="Freeform 631"/>
              <p:cNvSpPr>
                <a:spLocks/>
              </p:cNvSpPr>
              <p:nvPr/>
            </p:nvSpPr>
            <p:spPr bwMode="auto">
              <a:xfrm>
                <a:off x="786" y="2088"/>
                <a:ext cx="53" cy="212"/>
              </a:xfrm>
              <a:custGeom>
                <a:avLst/>
                <a:gdLst>
                  <a:gd name="T0" fmla="*/ 0 w 53"/>
                  <a:gd name="T1" fmla="*/ 212 h 212"/>
                  <a:gd name="T2" fmla="*/ 53 w 53"/>
                  <a:gd name="T3" fmla="*/ 212 h 212"/>
                  <a:gd name="T4" fmla="*/ 53 w 53"/>
                  <a:gd name="T5" fmla="*/ 3 h 212"/>
                  <a:gd name="T6" fmla="*/ 29 w 53"/>
                  <a:gd name="T7" fmla="*/ 0 h 212"/>
                  <a:gd name="T8" fmla="*/ 0 w 53"/>
                  <a:gd name="T9" fmla="*/ 3 h 212"/>
                  <a:gd name="T10" fmla="*/ 0 w 53"/>
                  <a:gd name="T11" fmla="*/ 212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212">
                    <a:moveTo>
                      <a:pt x="0" y="212"/>
                    </a:moveTo>
                    <a:lnTo>
                      <a:pt x="53" y="212"/>
                    </a:lnTo>
                    <a:lnTo>
                      <a:pt x="53" y="3"/>
                    </a:lnTo>
                    <a:lnTo>
                      <a:pt x="29" y="0"/>
                    </a:lnTo>
                    <a:lnTo>
                      <a:pt x="0" y="3"/>
                    </a:lnTo>
                    <a:lnTo>
                      <a:pt x="0" y="212"/>
                    </a:lnTo>
                    <a:close/>
                  </a:path>
                </a:pathLst>
              </a:custGeom>
              <a:solidFill>
                <a:srgbClr val="B3C9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35" name="Freeform 632"/>
              <p:cNvSpPr>
                <a:spLocks/>
              </p:cNvSpPr>
              <p:nvPr/>
            </p:nvSpPr>
            <p:spPr bwMode="auto">
              <a:xfrm>
                <a:off x="763" y="2089"/>
                <a:ext cx="21" cy="103"/>
              </a:xfrm>
              <a:custGeom>
                <a:avLst/>
                <a:gdLst>
                  <a:gd name="T0" fmla="*/ 0 w 21"/>
                  <a:gd name="T1" fmla="*/ 36 h 103"/>
                  <a:gd name="T2" fmla="*/ 9 w 21"/>
                  <a:gd name="T3" fmla="*/ 1 h 103"/>
                  <a:gd name="T4" fmla="*/ 21 w 21"/>
                  <a:gd name="T5" fmla="*/ 0 h 103"/>
                  <a:gd name="T6" fmla="*/ 21 w 21"/>
                  <a:gd name="T7" fmla="*/ 93 h 103"/>
                  <a:gd name="T8" fmla="*/ 21 w 21"/>
                  <a:gd name="T9" fmla="*/ 101 h 103"/>
                  <a:gd name="T10" fmla="*/ 21 w 21"/>
                  <a:gd name="T11" fmla="*/ 103 h 103"/>
                  <a:gd name="T12" fmla="*/ 1 w 21"/>
                  <a:gd name="T13" fmla="*/ 49 h 103"/>
                  <a:gd name="T14" fmla="*/ 10 w 21"/>
                  <a:gd name="T15" fmla="*/ 38 h 103"/>
                  <a:gd name="T16" fmla="*/ 0 w 21"/>
                  <a:gd name="T17" fmla="*/ 36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03">
                    <a:moveTo>
                      <a:pt x="0" y="36"/>
                    </a:moveTo>
                    <a:lnTo>
                      <a:pt x="9" y="1"/>
                    </a:lnTo>
                    <a:lnTo>
                      <a:pt x="21" y="0"/>
                    </a:lnTo>
                    <a:lnTo>
                      <a:pt x="21" y="93"/>
                    </a:lnTo>
                    <a:lnTo>
                      <a:pt x="21" y="101"/>
                    </a:lnTo>
                    <a:lnTo>
                      <a:pt x="21" y="103"/>
                    </a:lnTo>
                    <a:lnTo>
                      <a:pt x="1" y="49"/>
                    </a:lnTo>
                    <a:lnTo>
                      <a:pt x="10" y="38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3536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36" name="Freeform 633"/>
              <p:cNvSpPr>
                <a:spLocks/>
              </p:cNvSpPr>
              <p:nvPr/>
            </p:nvSpPr>
            <p:spPr bwMode="auto">
              <a:xfrm>
                <a:off x="839" y="2089"/>
                <a:ext cx="20" cy="103"/>
              </a:xfrm>
              <a:custGeom>
                <a:avLst/>
                <a:gdLst>
                  <a:gd name="T0" fmla="*/ 20 w 20"/>
                  <a:gd name="T1" fmla="*/ 36 h 103"/>
                  <a:gd name="T2" fmla="*/ 11 w 20"/>
                  <a:gd name="T3" fmla="*/ 2 h 103"/>
                  <a:gd name="T4" fmla="*/ 0 w 20"/>
                  <a:gd name="T5" fmla="*/ 0 h 103"/>
                  <a:gd name="T6" fmla="*/ 0 w 20"/>
                  <a:gd name="T7" fmla="*/ 93 h 103"/>
                  <a:gd name="T8" fmla="*/ 0 w 20"/>
                  <a:gd name="T9" fmla="*/ 101 h 103"/>
                  <a:gd name="T10" fmla="*/ 0 w 20"/>
                  <a:gd name="T11" fmla="*/ 103 h 103"/>
                  <a:gd name="T12" fmla="*/ 18 w 20"/>
                  <a:gd name="T13" fmla="*/ 49 h 103"/>
                  <a:gd name="T14" fmla="*/ 10 w 20"/>
                  <a:gd name="T15" fmla="*/ 38 h 103"/>
                  <a:gd name="T16" fmla="*/ 20 w 20"/>
                  <a:gd name="T17" fmla="*/ 36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103">
                    <a:moveTo>
                      <a:pt x="20" y="36"/>
                    </a:moveTo>
                    <a:lnTo>
                      <a:pt x="11" y="2"/>
                    </a:lnTo>
                    <a:lnTo>
                      <a:pt x="0" y="0"/>
                    </a:lnTo>
                    <a:lnTo>
                      <a:pt x="0" y="93"/>
                    </a:lnTo>
                    <a:lnTo>
                      <a:pt x="0" y="101"/>
                    </a:lnTo>
                    <a:lnTo>
                      <a:pt x="0" y="103"/>
                    </a:lnTo>
                    <a:lnTo>
                      <a:pt x="18" y="49"/>
                    </a:lnTo>
                    <a:lnTo>
                      <a:pt x="10" y="38"/>
                    </a:lnTo>
                    <a:lnTo>
                      <a:pt x="20" y="36"/>
                    </a:lnTo>
                    <a:close/>
                  </a:path>
                </a:pathLst>
              </a:custGeom>
              <a:solidFill>
                <a:srgbClr val="3536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37" name="Freeform 634"/>
              <p:cNvSpPr>
                <a:spLocks noEditPoints="1"/>
              </p:cNvSpPr>
              <p:nvPr/>
            </p:nvSpPr>
            <p:spPr bwMode="auto">
              <a:xfrm>
                <a:off x="809" y="2101"/>
                <a:ext cx="10" cy="199"/>
              </a:xfrm>
              <a:custGeom>
                <a:avLst/>
                <a:gdLst>
                  <a:gd name="T0" fmla="*/ 0 w 10"/>
                  <a:gd name="T1" fmla="*/ 123 h 199"/>
                  <a:gd name="T2" fmla="*/ 0 w 10"/>
                  <a:gd name="T3" fmla="*/ 199 h 199"/>
                  <a:gd name="T4" fmla="*/ 3 w 10"/>
                  <a:gd name="T5" fmla="*/ 199 h 199"/>
                  <a:gd name="T6" fmla="*/ 10 w 10"/>
                  <a:gd name="T7" fmla="*/ 199 h 199"/>
                  <a:gd name="T8" fmla="*/ 10 w 10"/>
                  <a:gd name="T9" fmla="*/ 130 h 199"/>
                  <a:gd name="T10" fmla="*/ 9 w 10"/>
                  <a:gd name="T11" fmla="*/ 133 h 199"/>
                  <a:gd name="T12" fmla="*/ 0 w 10"/>
                  <a:gd name="T13" fmla="*/ 123 h 199"/>
                  <a:gd name="T14" fmla="*/ 10 w 10"/>
                  <a:gd name="T15" fmla="*/ 5 h 199"/>
                  <a:gd name="T16" fmla="*/ 10 w 10"/>
                  <a:gd name="T17" fmla="*/ 9 h 199"/>
                  <a:gd name="T18" fmla="*/ 10 w 10"/>
                  <a:gd name="T19" fmla="*/ 13 h 199"/>
                  <a:gd name="T20" fmla="*/ 10 w 10"/>
                  <a:gd name="T21" fmla="*/ 5 h 199"/>
                  <a:gd name="T22" fmla="*/ 1 w 10"/>
                  <a:gd name="T23" fmla="*/ 0 h 199"/>
                  <a:gd name="T24" fmla="*/ 0 w 10"/>
                  <a:gd name="T25" fmla="*/ 1 h 199"/>
                  <a:gd name="T26" fmla="*/ 0 w 10"/>
                  <a:gd name="T27" fmla="*/ 56 h 199"/>
                  <a:gd name="T28" fmla="*/ 4 w 10"/>
                  <a:gd name="T29" fmla="*/ 13 h 199"/>
                  <a:gd name="T30" fmla="*/ 3 w 10"/>
                  <a:gd name="T31" fmla="*/ 11 h 199"/>
                  <a:gd name="T32" fmla="*/ 4 w 10"/>
                  <a:gd name="T33" fmla="*/ 8 h 199"/>
                  <a:gd name="T34" fmla="*/ 1 w 10"/>
                  <a:gd name="T35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" h="199">
                    <a:moveTo>
                      <a:pt x="0" y="123"/>
                    </a:moveTo>
                    <a:lnTo>
                      <a:pt x="0" y="199"/>
                    </a:lnTo>
                    <a:lnTo>
                      <a:pt x="3" y="199"/>
                    </a:lnTo>
                    <a:lnTo>
                      <a:pt x="10" y="199"/>
                    </a:lnTo>
                    <a:lnTo>
                      <a:pt x="10" y="130"/>
                    </a:lnTo>
                    <a:lnTo>
                      <a:pt x="9" y="133"/>
                    </a:lnTo>
                    <a:lnTo>
                      <a:pt x="0" y="123"/>
                    </a:lnTo>
                    <a:close/>
                    <a:moveTo>
                      <a:pt x="10" y="5"/>
                    </a:moveTo>
                    <a:lnTo>
                      <a:pt x="10" y="9"/>
                    </a:lnTo>
                    <a:lnTo>
                      <a:pt x="10" y="13"/>
                    </a:lnTo>
                    <a:lnTo>
                      <a:pt x="10" y="5"/>
                    </a:lnTo>
                    <a:close/>
                    <a:moveTo>
                      <a:pt x="1" y="0"/>
                    </a:moveTo>
                    <a:lnTo>
                      <a:pt x="0" y="1"/>
                    </a:lnTo>
                    <a:lnTo>
                      <a:pt x="0" y="56"/>
                    </a:lnTo>
                    <a:lnTo>
                      <a:pt x="4" y="13"/>
                    </a:lnTo>
                    <a:lnTo>
                      <a:pt x="3" y="11"/>
                    </a:lnTo>
                    <a:lnTo>
                      <a:pt x="4" y="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DAD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38" name="Freeform 635"/>
              <p:cNvSpPr>
                <a:spLocks/>
              </p:cNvSpPr>
              <p:nvPr/>
            </p:nvSpPr>
            <p:spPr bwMode="auto">
              <a:xfrm>
                <a:off x="784" y="2078"/>
                <a:ext cx="30" cy="24"/>
              </a:xfrm>
              <a:custGeom>
                <a:avLst/>
                <a:gdLst>
                  <a:gd name="T0" fmla="*/ 11 w 30"/>
                  <a:gd name="T1" fmla="*/ 1 h 24"/>
                  <a:gd name="T2" fmla="*/ 11 w 30"/>
                  <a:gd name="T3" fmla="*/ 0 h 24"/>
                  <a:gd name="T4" fmla="*/ 30 w 30"/>
                  <a:gd name="T5" fmla="*/ 10 h 24"/>
                  <a:gd name="T6" fmla="*/ 20 w 30"/>
                  <a:gd name="T7" fmla="*/ 24 h 24"/>
                  <a:gd name="T8" fmla="*/ 0 w 30"/>
                  <a:gd name="T9" fmla="*/ 11 h 24"/>
                  <a:gd name="T10" fmla="*/ 11 w 30"/>
                  <a:gd name="T11" fmla="*/ 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24">
                    <a:moveTo>
                      <a:pt x="11" y="1"/>
                    </a:moveTo>
                    <a:lnTo>
                      <a:pt x="11" y="0"/>
                    </a:lnTo>
                    <a:lnTo>
                      <a:pt x="30" y="10"/>
                    </a:lnTo>
                    <a:lnTo>
                      <a:pt x="20" y="24"/>
                    </a:lnTo>
                    <a:lnTo>
                      <a:pt x="0" y="11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B3C9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39" name="Freeform 636"/>
              <p:cNvSpPr>
                <a:spLocks/>
              </p:cNvSpPr>
              <p:nvPr/>
            </p:nvSpPr>
            <p:spPr bwMode="auto">
              <a:xfrm>
                <a:off x="814" y="2078"/>
                <a:ext cx="24" cy="23"/>
              </a:xfrm>
              <a:custGeom>
                <a:avLst/>
                <a:gdLst>
                  <a:gd name="T0" fmla="*/ 12 w 24"/>
                  <a:gd name="T1" fmla="*/ 1 h 23"/>
                  <a:gd name="T2" fmla="*/ 12 w 24"/>
                  <a:gd name="T3" fmla="*/ 0 h 23"/>
                  <a:gd name="T4" fmla="*/ 24 w 24"/>
                  <a:gd name="T5" fmla="*/ 11 h 23"/>
                  <a:gd name="T6" fmla="*/ 10 w 24"/>
                  <a:gd name="T7" fmla="*/ 23 h 23"/>
                  <a:gd name="T8" fmla="*/ 0 w 24"/>
                  <a:gd name="T9" fmla="*/ 10 h 23"/>
                  <a:gd name="T10" fmla="*/ 12 w 24"/>
                  <a:gd name="T11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23">
                    <a:moveTo>
                      <a:pt x="12" y="1"/>
                    </a:moveTo>
                    <a:lnTo>
                      <a:pt x="12" y="0"/>
                    </a:lnTo>
                    <a:lnTo>
                      <a:pt x="24" y="11"/>
                    </a:lnTo>
                    <a:lnTo>
                      <a:pt x="10" y="23"/>
                    </a:lnTo>
                    <a:lnTo>
                      <a:pt x="0" y="10"/>
                    </a:lnTo>
                    <a:lnTo>
                      <a:pt x="12" y="1"/>
                    </a:lnTo>
                    <a:close/>
                  </a:path>
                </a:pathLst>
              </a:custGeom>
              <a:solidFill>
                <a:srgbClr val="B3C9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40" name="Freeform 637"/>
              <p:cNvSpPr>
                <a:spLocks noEditPoints="1"/>
              </p:cNvSpPr>
              <p:nvPr/>
            </p:nvSpPr>
            <p:spPr bwMode="auto">
              <a:xfrm>
                <a:off x="814" y="2088"/>
                <a:ext cx="24" cy="2"/>
              </a:xfrm>
              <a:custGeom>
                <a:avLst/>
                <a:gdLst>
                  <a:gd name="T0" fmla="*/ 24 w 24"/>
                  <a:gd name="T1" fmla="*/ 1 h 2"/>
                  <a:gd name="T2" fmla="*/ 24 w 24"/>
                  <a:gd name="T3" fmla="*/ 2 h 2"/>
                  <a:gd name="T4" fmla="*/ 24 w 24"/>
                  <a:gd name="T5" fmla="*/ 2 h 2"/>
                  <a:gd name="T6" fmla="*/ 24 w 24"/>
                  <a:gd name="T7" fmla="*/ 1 h 2"/>
                  <a:gd name="T8" fmla="*/ 0 w 24"/>
                  <a:gd name="T9" fmla="*/ 0 h 2"/>
                  <a:gd name="T10" fmla="*/ 0 w 24"/>
                  <a:gd name="T11" fmla="*/ 0 h 2"/>
                  <a:gd name="T12" fmla="*/ 0 w 24"/>
                  <a:gd name="T13" fmla="*/ 0 h 2"/>
                  <a:gd name="T14" fmla="*/ 0 w 24"/>
                  <a:gd name="T15" fmla="*/ 0 h 2"/>
                  <a:gd name="T16" fmla="*/ 0 w 24"/>
                  <a:gd name="T1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2">
                    <a:moveTo>
                      <a:pt x="24" y="1"/>
                    </a:moveTo>
                    <a:lnTo>
                      <a:pt x="24" y="2"/>
                    </a:lnTo>
                    <a:lnTo>
                      <a:pt x="24" y="2"/>
                    </a:lnTo>
                    <a:lnTo>
                      <a:pt x="24" y="1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6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41" name="Freeform 638"/>
              <p:cNvSpPr>
                <a:spLocks/>
              </p:cNvSpPr>
              <p:nvPr/>
            </p:nvSpPr>
            <p:spPr bwMode="auto">
              <a:xfrm>
                <a:off x="836" y="2090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52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42" name="Freeform 639"/>
              <p:cNvSpPr>
                <a:spLocks/>
              </p:cNvSpPr>
              <p:nvPr/>
            </p:nvSpPr>
            <p:spPr bwMode="auto">
              <a:xfrm>
                <a:off x="819" y="2090"/>
                <a:ext cx="19" cy="19"/>
              </a:xfrm>
              <a:custGeom>
                <a:avLst/>
                <a:gdLst>
                  <a:gd name="T0" fmla="*/ 17 w 19"/>
                  <a:gd name="T1" fmla="*/ 0 h 19"/>
                  <a:gd name="T2" fmla="*/ 5 w 19"/>
                  <a:gd name="T3" fmla="*/ 11 h 19"/>
                  <a:gd name="T4" fmla="*/ 0 w 19"/>
                  <a:gd name="T5" fmla="*/ 5 h 19"/>
                  <a:gd name="T6" fmla="*/ 0 w 19"/>
                  <a:gd name="T7" fmla="*/ 6 h 19"/>
                  <a:gd name="T8" fmla="*/ 1 w 19"/>
                  <a:gd name="T9" fmla="*/ 8 h 19"/>
                  <a:gd name="T10" fmla="*/ 1 w 19"/>
                  <a:gd name="T11" fmla="*/ 10 h 19"/>
                  <a:gd name="T12" fmla="*/ 9 w 19"/>
                  <a:gd name="T13" fmla="*/ 19 h 19"/>
                  <a:gd name="T14" fmla="*/ 19 w 19"/>
                  <a:gd name="T15" fmla="*/ 1 h 19"/>
                  <a:gd name="T16" fmla="*/ 17 w 19"/>
                  <a:gd name="T1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19">
                    <a:moveTo>
                      <a:pt x="17" y="0"/>
                    </a:moveTo>
                    <a:lnTo>
                      <a:pt x="5" y="11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1" y="10"/>
                    </a:lnTo>
                    <a:lnTo>
                      <a:pt x="9" y="19"/>
                    </a:lnTo>
                    <a:lnTo>
                      <a:pt x="19" y="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8996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43" name="Freeform 640"/>
              <p:cNvSpPr>
                <a:spLocks/>
              </p:cNvSpPr>
              <p:nvPr/>
            </p:nvSpPr>
            <p:spPr bwMode="auto">
              <a:xfrm>
                <a:off x="786" y="209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52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44" name="Freeform 641"/>
              <p:cNvSpPr>
                <a:spLocks/>
              </p:cNvSpPr>
              <p:nvPr/>
            </p:nvSpPr>
            <p:spPr bwMode="auto">
              <a:xfrm>
                <a:off x="787" y="2091"/>
                <a:ext cx="22" cy="16"/>
              </a:xfrm>
              <a:custGeom>
                <a:avLst/>
                <a:gdLst>
                  <a:gd name="T0" fmla="*/ 0 w 22"/>
                  <a:gd name="T1" fmla="*/ 0 h 16"/>
                  <a:gd name="T2" fmla="*/ 0 w 22"/>
                  <a:gd name="T3" fmla="*/ 0 h 16"/>
                  <a:gd name="T4" fmla="*/ 16 w 22"/>
                  <a:gd name="T5" fmla="*/ 16 h 16"/>
                  <a:gd name="T6" fmla="*/ 22 w 22"/>
                  <a:gd name="T7" fmla="*/ 11 h 16"/>
                  <a:gd name="T8" fmla="*/ 22 w 22"/>
                  <a:gd name="T9" fmla="*/ 9 h 16"/>
                  <a:gd name="T10" fmla="*/ 22 w 22"/>
                  <a:gd name="T11" fmla="*/ 7 h 16"/>
                  <a:gd name="T12" fmla="*/ 22 w 22"/>
                  <a:gd name="T13" fmla="*/ 5 h 16"/>
                  <a:gd name="T14" fmla="*/ 22 w 22"/>
                  <a:gd name="T15" fmla="*/ 4 h 16"/>
                  <a:gd name="T16" fmla="*/ 17 w 22"/>
                  <a:gd name="T17" fmla="*/ 11 h 16"/>
                  <a:gd name="T18" fmla="*/ 0 w 22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" h="16">
                    <a:moveTo>
                      <a:pt x="0" y="0"/>
                    </a:moveTo>
                    <a:lnTo>
                      <a:pt x="0" y="0"/>
                    </a:lnTo>
                    <a:lnTo>
                      <a:pt x="16" y="16"/>
                    </a:lnTo>
                    <a:lnTo>
                      <a:pt x="22" y="11"/>
                    </a:lnTo>
                    <a:lnTo>
                      <a:pt x="22" y="9"/>
                    </a:lnTo>
                    <a:lnTo>
                      <a:pt x="22" y="7"/>
                    </a:lnTo>
                    <a:lnTo>
                      <a:pt x="22" y="5"/>
                    </a:lnTo>
                    <a:lnTo>
                      <a:pt x="22" y="4"/>
                    </a:lnTo>
                    <a:lnTo>
                      <a:pt x="17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96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45" name="Freeform 642"/>
              <p:cNvSpPr>
                <a:spLocks noEditPoints="1"/>
              </p:cNvSpPr>
              <p:nvPr/>
            </p:nvSpPr>
            <p:spPr bwMode="auto">
              <a:xfrm>
                <a:off x="809" y="2088"/>
                <a:ext cx="10" cy="14"/>
              </a:xfrm>
              <a:custGeom>
                <a:avLst/>
                <a:gdLst>
                  <a:gd name="T0" fmla="*/ 0 w 10"/>
                  <a:gd name="T1" fmla="*/ 12 h 14"/>
                  <a:gd name="T2" fmla="*/ 0 w 10"/>
                  <a:gd name="T3" fmla="*/ 14 h 14"/>
                  <a:gd name="T4" fmla="*/ 1 w 10"/>
                  <a:gd name="T5" fmla="*/ 13 h 14"/>
                  <a:gd name="T6" fmla="*/ 0 w 10"/>
                  <a:gd name="T7" fmla="*/ 12 h 14"/>
                  <a:gd name="T8" fmla="*/ 5 w 10"/>
                  <a:gd name="T9" fmla="*/ 0 h 14"/>
                  <a:gd name="T10" fmla="*/ 5 w 10"/>
                  <a:gd name="T11" fmla="*/ 0 h 14"/>
                  <a:gd name="T12" fmla="*/ 0 w 10"/>
                  <a:gd name="T13" fmla="*/ 7 h 14"/>
                  <a:gd name="T14" fmla="*/ 0 w 10"/>
                  <a:gd name="T15" fmla="*/ 8 h 14"/>
                  <a:gd name="T16" fmla="*/ 5 w 10"/>
                  <a:gd name="T17" fmla="*/ 0 h 14"/>
                  <a:gd name="T18" fmla="*/ 6 w 10"/>
                  <a:gd name="T19" fmla="*/ 0 h 14"/>
                  <a:gd name="T20" fmla="*/ 6 w 10"/>
                  <a:gd name="T21" fmla="*/ 0 h 14"/>
                  <a:gd name="T22" fmla="*/ 10 w 10"/>
                  <a:gd name="T23" fmla="*/ 8 h 14"/>
                  <a:gd name="T24" fmla="*/ 10 w 10"/>
                  <a:gd name="T25" fmla="*/ 7 h 14"/>
                  <a:gd name="T26" fmla="*/ 6 w 10"/>
                  <a:gd name="T2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14">
                    <a:moveTo>
                      <a:pt x="0" y="12"/>
                    </a:moveTo>
                    <a:lnTo>
                      <a:pt x="0" y="14"/>
                    </a:lnTo>
                    <a:lnTo>
                      <a:pt x="1" y="13"/>
                    </a:lnTo>
                    <a:lnTo>
                      <a:pt x="0" y="12"/>
                    </a:lnTo>
                    <a:close/>
                    <a:moveTo>
                      <a:pt x="5" y="0"/>
                    </a:moveTo>
                    <a:lnTo>
                      <a:pt x="5" y="0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5" y="0"/>
                    </a:lnTo>
                    <a:close/>
                    <a:moveTo>
                      <a:pt x="6" y="0"/>
                    </a:moveTo>
                    <a:lnTo>
                      <a:pt x="6" y="0"/>
                    </a:lnTo>
                    <a:lnTo>
                      <a:pt x="10" y="8"/>
                    </a:lnTo>
                    <a:lnTo>
                      <a:pt x="10" y="7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B84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46" name="Freeform 643"/>
              <p:cNvSpPr>
                <a:spLocks/>
              </p:cNvSpPr>
              <p:nvPr/>
            </p:nvSpPr>
            <p:spPr bwMode="auto">
              <a:xfrm>
                <a:off x="804" y="2088"/>
                <a:ext cx="10" cy="14"/>
              </a:xfrm>
              <a:custGeom>
                <a:avLst/>
                <a:gdLst>
                  <a:gd name="T0" fmla="*/ 10 w 10"/>
                  <a:gd name="T1" fmla="*/ 0 h 14"/>
                  <a:gd name="T2" fmla="*/ 0 w 10"/>
                  <a:gd name="T3" fmla="*/ 14 h 14"/>
                  <a:gd name="T4" fmla="*/ 5 w 10"/>
                  <a:gd name="T5" fmla="*/ 7 h 14"/>
                  <a:gd name="T6" fmla="*/ 10 w 10"/>
                  <a:gd name="T7" fmla="*/ 0 h 14"/>
                  <a:gd name="T8" fmla="*/ 10 w 1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4">
                    <a:moveTo>
                      <a:pt x="10" y="0"/>
                    </a:moveTo>
                    <a:lnTo>
                      <a:pt x="0" y="14"/>
                    </a:lnTo>
                    <a:lnTo>
                      <a:pt x="5" y="7"/>
                    </a:lnTo>
                    <a:lnTo>
                      <a:pt x="10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8996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47" name="Freeform 644"/>
              <p:cNvSpPr>
                <a:spLocks/>
              </p:cNvSpPr>
              <p:nvPr/>
            </p:nvSpPr>
            <p:spPr bwMode="auto">
              <a:xfrm>
                <a:off x="814" y="2088"/>
                <a:ext cx="24" cy="13"/>
              </a:xfrm>
              <a:custGeom>
                <a:avLst/>
                <a:gdLst>
                  <a:gd name="T0" fmla="*/ 0 w 24"/>
                  <a:gd name="T1" fmla="*/ 0 h 13"/>
                  <a:gd name="T2" fmla="*/ 0 w 24"/>
                  <a:gd name="T3" fmla="*/ 0 h 13"/>
                  <a:gd name="T4" fmla="*/ 0 w 24"/>
                  <a:gd name="T5" fmla="*/ 0 h 13"/>
                  <a:gd name="T6" fmla="*/ 1 w 24"/>
                  <a:gd name="T7" fmla="*/ 0 h 13"/>
                  <a:gd name="T8" fmla="*/ 5 w 24"/>
                  <a:gd name="T9" fmla="*/ 7 h 13"/>
                  <a:gd name="T10" fmla="*/ 10 w 24"/>
                  <a:gd name="T11" fmla="*/ 13 h 13"/>
                  <a:gd name="T12" fmla="*/ 22 w 24"/>
                  <a:gd name="T13" fmla="*/ 2 h 13"/>
                  <a:gd name="T14" fmla="*/ 24 w 24"/>
                  <a:gd name="T15" fmla="*/ 2 h 13"/>
                  <a:gd name="T16" fmla="*/ 24 w 24"/>
                  <a:gd name="T17" fmla="*/ 1 h 13"/>
                  <a:gd name="T18" fmla="*/ 10 w 24"/>
                  <a:gd name="T19" fmla="*/ 13 h 13"/>
                  <a:gd name="T20" fmla="*/ 0 w 24"/>
                  <a:gd name="T2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3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5" y="7"/>
                    </a:lnTo>
                    <a:lnTo>
                      <a:pt x="10" y="13"/>
                    </a:lnTo>
                    <a:lnTo>
                      <a:pt x="22" y="2"/>
                    </a:lnTo>
                    <a:lnTo>
                      <a:pt x="24" y="2"/>
                    </a:lnTo>
                    <a:lnTo>
                      <a:pt x="24" y="1"/>
                    </a:lnTo>
                    <a:lnTo>
                      <a:pt x="1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96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48" name="Freeform 645"/>
              <p:cNvSpPr>
                <a:spLocks/>
              </p:cNvSpPr>
              <p:nvPr/>
            </p:nvSpPr>
            <p:spPr bwMode="auto">
              <a:xfrm>
                <a:off x="688" y="2090"/>
                <a:ext cx="74" cy="223"/>
              </a:xfrm>
              <a:custGeom>
                <a:avLst/>
                <a:gdLst>
                  <a:gd name="T0" fmla="*/ 640 w 960"/>
                  <a:gd name="T1" fmla="*/ 2816 h 2880"/>
                  <a:gd name="T2" fmla="*/ 272 w 960"/>
                  <a:gd name="T3" fmla="*/ 2880 h 2880"/>
                  <a:gd name="T4" fmla="*/ 592 w 960"/>
                  <a:gd name="T5" fmla="*/ 128 h 2880"/>
                  <a:gd name="T6" fmla="*/ 848 w 960"/>
                  <a:gd name="T7" fmla="*/ 64 h 2880"/>
                  <a:gd name="T8" fmla="*/ 912 w 960"/>
                  <a:gd name="T9" fmla="*/ 336 h 2880"/>
                  <a:gd name="T10" fmla="*/ 640 w 960"/>
                  <a:gd name="T11" fmla="*/ 2816 h 2880"/>
                  <a:gd name="T12" fmla="*/ 640 w 960"/>
                  <a:gd name="T13" fmla="*/ 2816 h 2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0" h="2880">
                    <a:moveTo>
                      <a:pt x="640" y="2816"/>
                    </a:moveTo>
                    <a:cubicBezTo>
                      <a:pt x="528" y="2832"/>
                      <a:pt x="400" y="2864"/>
                      <a:pt x="272" y="2880"/>
                    </a:cubicBezTo>
                    <a:cubicBezTo>
                      <a:pt x="0" y="1264"/>
                      <a:pt x="560" y="176"/>
                      <a:pt x="592" y="128"/>
                    </a:cubicBezTo>
                    <a:cubicBezTo>
                      <a:pt x="640" y="32"/>
                      <a:pt x="752" y="0"/>
                      <a:pt x="848" y="64"/>
                    </a:cubicBezTo>
                    <a:cubicBezTo>
                      <a:pt x="928" y="112"/>
                      <a:pt x="960" y="240"/>
                      <a:pt x="912" y="336"/>
                    </a:cubicBezTo>
                    <a:cubicBezTo>
                      <a:pt x="896" y="352"/>
                      <a:pt x="384" y="1344"/>
                      <a:pt x="640" y="2816"/>
                    </a:cubicBezTo>
                    <a:cubicBezTo>
                      <a:pt x="640" y="2816"/>
                      <a:pt x="640" y="2816"/>
                      <a:pt x="640" y="2816"/>
                    </a:cubicBezTo>
                  </a:path>
                </a:pathLst>
              </a:custGeom>
              <a:solidFill>
                <a:srgbClr val="64646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49" name="Rectangle 646"/>
              <p:cNvSpPr>
                <a:spLocks noChangeArrowheads="1"/>
              </p:cNvSpPr>
              <p:nvPr/>
            </p:nvSpPr>
            <p:spPr bwMode="auto">
              <a:xfrm>
                <a:off x="786" y="2244"/>
                <a:ext cx="53" cy="56"/>
              </a:xfrm>
              <a:prstGeom prst="rect">
                <a:avLst/>
              </a:prstGeom>
              <a:solidFill>
                <a:srgbClr val="3536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50" name="Rectangle 647"/>
              <p:cNvSpPr>
                <a:spLocks noChangeArrowheads="1"/>
              </p:cNvSpPr>
              <p:nvPr/>
            </p:nvSpPr>
            <p:spPr bwMode="auto">
              <a:xfrm>
                <a:off x="786" y="2240"/>
                <a:ext cx="53" cy="24"/>
              </a:xfrm>
              <a:prstGeom prst="rect">
                <a:avLst/>
              </a:prstGeom>
              <a:solidFill>
                <a:srgbClr val="010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51" name="Freeform 648"/>
              <p:cNvSpPr>
                <a:spLocks/>
              </p:cNvSpPr>
              <p:nvPr/>
            </p:nvSpPr>
            <p:spPr bwMode="auto">
              <a:xfrm>
                <a:off x="805" y="2088"/>
                <a:ext cx="24" cy="146"/>
              </a:xfrm>
              <a:custGeom>
                <a:avLst/>
                <a:gdLst>
                  <a:gd name="T0" fmla="*/ 4 w 24"/>
                  <a:gd name="T1" fmla="*/ 10 h 146"/>
                  <a:gd name="T2" fmla="*/ 8 w 24"/>
                  <a:gd name="T3" fmla="*/ 22 h 146"/>
                  <a:gd name="T4" fmla="*/ 0 w 24"/>
                  <a:gd name="T5" fmla="*/ 131 h 146"/>
                  <a:gd name="T6" fmla="*/ 13 w 24"/>
                  <a:gd name="T7" fmla="*/ 146 h 146"/>
                  <a:gd name="T8" fmla="*/ 24 w 24"/>
                  <a:gd name="T9" fmla="*/ 131 h 146"/>
                  <a:gd name="T10" fmla="*/ 14 w 24"/>
                  <a:gd name="T11" fmla="*/ 22 h 146"/>
                  <a:gd name="T12" fmla="*/ 15 w 24"/>
                  <a:gd name="T13" fmla="*/ 10 h 146"/>
                  <a:gd name="T14" fmla="*/ 9 w 24"/>
                  <a:gd name="T15" fmla="*/ 0 h 146"/>
                  <a:gd name="T16" fmla="*/ 4 w 24"/>
                  <a:gd name="T17" fmla="*/ 1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146">
                    <a:moveTo>
                      <a:pt x="4" y="10"/>
                    </a:moveTo>
                    <a:lnTo>
                      <a:pt x="8" y="22"/>
                    </a:lnTo>
                    <a:lnTo>
                      <a:pt x="0" y="131"/>
                    </a:lnTo>
                    <a:lnTo>
                      <a:pt x="13" y="146"/>
                    </a:lnTo>
                    <a:lnTo>
                      <a:pt x="24" y="131"/>
                    </a:lnTo>
                    <a:lnTo>
                      <a:pt x="14" y="22"/>
                    </a:lnTo>
                    <a:lnTo>
                      <a:pt x="15" y="10"/>
                    </a:lnTo>
                    <a:lnTo>
                      <a:pt x="9" y="0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285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52" name="Freeform 649"/>
              <p:cNvSpPr>
                <a:spLocks/>
              </p:cNvSpPr>
              <p:nvPr/>
            </p:nvSpPr>
            <p:spPr bwMode="auto">
              <a:xfrm>
                <a:off x="812" y="2109"/>
                <a:ext cx="1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3 h 5"/>
                  <a:gd name="T4" fmla="*/ 1 w 1"/>
                  <a:gd name="T5" fmla="*/ 5 h 5"/>
                  <a:gd name="T6" fmla="*/ 1 w 1"/>
                  <a:gd name="T7" fmla="*/ 1 h 5"/>
                  <a:gd name="T8" fmla="*/ 1 w 1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lnTo>
                      <a:pt x="0" y="3"/>
                    </a:lnTo>
                    <a:lnTo>
                      <a:pt x="1" y="5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B72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53" name="Freeform 650"/>
              <p:cNvSpPr>
                <a:spLocks/>
              </p:cNvSpPr>
              <p:nvPr/>
            </p:nvSpPr>
            <p:spPr bwMode="auto">
              <a:xfrm>
                <a:off x="819" y="2114"/>
                <a:ext cx="2" cy="11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1 h 11"/>
                  <a:gd name="T4" fmla="*/ 1 w 2"/>
                  <a:gd name="T5" fmla="*/ 11 h 11"/>
                  <a:gd name="T6" fmla="*/ 2 w 2"/>
                  <a:gd name="T7" fmla="*/ 11 h 11"/>
                  <a:gd name="T8" fmla="*/ 0 w 2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1">
                    <a:moveTo>
                      <a:pt x="0" y="0"/>
                    </a:moveTo>
                    <a:lnTo>
                      <a:pt x="0" y="1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780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54" name="Freeform 651"/>
              <p:cNvSpPr>
                <a:spLocks/>
              </p:cNvSpPr>
              <p:nvPr/>
            </p:nvSpPr>
            <p:spPr bwMode="auto">
              <a:xfrm>
                <a:off x="813" y="2107"/>
                <a:ext cx="7" cy="18"/>
              </a:xfrm>
              <a:custGeom>
                <a:avLst/>
                <a:gdLst>
                  <a:gd name="T0" fmla="*/ 6 w 7"/>
                  <a:gd name="T1" fmla="*/ 0 h 18"/>
                  <a:gd name="T2" fmla="*/ 0 w 7"/>
                  <a:gd name="T3" fmla="*/ 0 h 18"/>
                  <a:gd name="T4" fmla="*/ 0 w 7"/>
                  <a:gd name="T5" fmla="*/ 2 h 18"/>
                  <a:gd name="T6" fmla="*/ 0 w 7"/>
                  <a:gd name="T7" fmla="*/ 3 h 18"/>
                  <a:gd name="T8" fmla="*/ 0 w 7"/>
                  <a:gd name="T9" fmla="*/ 7 h 18"/>
                  <a:gd name="T10" fmla="*/ 7 w 7"/>
                  <a:gd name="T11" fmla="*/ 18 h 18"/>
                  <a:gd name="T12" fmla="*/ 6 w 7"/>
                  <a:gd name="T13" fmla="*/ 8 h 18"/>
                  <a:gd name="T14" fmla="*/ 6 w 7"/>
                  <a:gd name="T15" fmla="*/ 3 h 18"/>
                  <a:gd name="T16" fmla="*/ 6 w 7"/>
                  <a:gd name="T17" fmla="*/ 3 h 18"/>
                  <a:gd name="T18" fmla="*/ 6 w 7"/>
                  <a:gd name="T1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18">
                    <a:moveTo>
                      <a:pt x="6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7" y="18"/>
                    </a:lnTo>
                    <a:lnTo>
                      <a:pt x="6" y="8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2F47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55" name="Freeform 652"/>
              <p:cNvSpPr>
                <a:spLocks/>
              </p:cNvSpPr>
              <p:nvPr/>
            </p:nvSpPr>
            <p:spPr bwMode="auto">
              <a:xfrm>
                <a:off x="751" y="2146"/>
                <a:ext cx="21" cy="18"/>
              </a:xfrm>
              <a:custGeom>
                <a:avLst/>
                <a:gdLst>
                  <a:gd name="T0" fmla="*/ 272 w 272"/>
                  <a:gd name="T1" fmla="*/ 240 h 240"/>
                  <a:gd name="T2" fmla="*/ 0 w 272"/>
                  <a:gd name="T3" fmla="*/ 240 h 240"/>
                  <a:gd name="T4" fmla="*/ 80 w 272"/>
                  <a:gd name="T5" fmla="*/ 0 h 240"/>
                  <a:gd name="T6" fmla="*/ 272 w 272"/>
                  <a:gd name="T7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2" h="240">
                    <a:moveTo>
                      <a:pt x="272" y="240"/>
                    </a:moveTo>
                    <a:cubicBezTo>
                      <a:pt x="0" y="240"/>
                      <a:pt x="0" y="240"/>
                      <a:pt x="0" y="240"/>
                    </a:cubicBezTo>
                    <a:cubicBezTo>
                      <a:pt x="0" y="240"/>
                      <a:pt x="16" y="0"/>
                      <a:pt x="80" y="0"/>
                    </a:cubicBezTo>
                    <a:cubicBezTo>
                      <a:pt x="128" y="0"/>
                      <a:pt x="272" y="240"/>
                      <a:pt x="272" y="240"/>
                    </a:cubicBezTo>
                  </a:path>
                </a:pathLst>
              </a:custGeom>
              <a:solidFill>
                <a:srgbClr val="A9BDD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</p:grpSp>
        <p:sp>
          <p:nvSpPr>
            <p:cNvPr id="892" name="Rectangle 654"/>
            <p:cNvSpPr>
              <a:spLocks noChangeArrowheads="1"/>
            </p:cNvSpPr>
            <p:nvPr/>
          </p:nvSpPr>
          <p:spPr bwMode="auto">
            <a:xfrm>
              <a:off x="1810" y="2147"/>
              <a:ext cx="99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$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93" name="Rectangle 655"/>
            <p:cNvSpPr>
              <a:spLocks noChangeArrowheads="1"/>
            </p:cNvSpPr>
            <p:nvPr/>
          </p:nvSpPr>
          <p:spPr bwMode="auto">
            <a:xfrm>
              <a:off x="1863" y="2147"/>
              <a:ext cx="205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340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94" name="Rectangle 656"/>
            <p:cNvSpPr>
              <a:spLocks noChangeArrowheads="1"/>
            </p:cNvSpPr>
            <p:nvPr/>
          </p:nvSpPr>
          <p:spPr bwMode="auto">
            <a:xfrm>
              <a:off x="1810" y="2266"/>
              <a:ext cx="691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avg. insurance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95" name="Rectangle 657"/>
            <p:cNvSpPr>
              <a:spLocks noChangeArrowheads="1"/>
            </p:cNvSpPr>
            <p:nvPr/>
          </p:nvSpPr>
          <p:spPr bwMode="auto">
            <a:xfrm>
              <a:off x="1810" y="2378"/>
              <a:ext cx="420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premium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96" name="Freeform 658"/>
            <p:cNvSpPr>
              <a:spLocks/>
            </p:cNvSpPr>
            <p:nvPr/>
          </p:nvSpPr>
          <p:spPr bwMode="auto">
            <a:xfrm>
              <a:off x="1691" y="2158"/>
              <a:ext cx="86" cy="125"/>
            </a:xfrm>
            <a:custGeom>
              <a:avLst/>
              <a:gdLst>
                <a:gd name="T0" fmla="*/ 544 w 1088"/>
                <a:gd name="T1" fmla="*/ 0 h 1584"/>
                <a:gd name="T2" fmla="*/ 1088 w 1088"/>
                <a:gd name="T3" fmla="*/ 542 h 1584"/>
                <a:gd name="T4" fmla="*/ 929 w 1088"/>
                <a:gd name="T5" fmla="*/ 926 h 1584"/>
                <a:gd name="T6" fmla="*/ 886 w 1088"/>
                <a:gd name="T7" fmla="*/ 943 h 1584"/>
                <a:gd name="T8" fmla="*/ 539 w 1088"/>
                <a:gd name="T9" fmla="*/ 1584 h 1584"/>
                <a:gd name="T10" fmla="*/ 188 w 1088"/>
                <a:gd name="T11" fmla="*/ 937 h 1584"/>
                <a:gd name="T12" fmla="*/ 160 w 1088"/>
                <a:gd name="T13" fmla="*/ 926 h 1584"/>
                <a:gd name="T14" fmla="*/ 0 w 1088"/>
                <a:gd name="T15" fmla="*/ 542 h 1584"/>
                <a:gd name="T16" fmla="*/ 544 w 1088"/>
                <a:gd name="T17" fmla="*/ 0 h 1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8" h="1584">
                  <a:moveTo>
                    <a:pt x="544" y="0"/>
                  </a:moveTo>
                  <a:cubicBezTo>
                    <a:pt x="845" y="0"/>
                    <a:pt x="1088" y="243"/>
                    <a:pt x="1088" y="542"/>
                  </a:cubicBezTo>
                  <a:cubicBezTo>
                    <a:pt x="1088" y="692"/>
                    <a:pt x="1028" y="827"/>
                    <a:pt x="929" y="926"/>
                  </a:cubicBezTo>
                  <a:lnTo>
                    <a:pt x="886" y="943"/>
                  </a:lnTo>
                  <a:lnTo>
                    <a:pt x="539" y="1584"/>
                  </a:lnTo>
                  <a:lnTo>
                    <a:pt x="188" y="937"/>
                  </a:lnTo>
                  <a:lnTo>
                    <a:pt x="160" y="926"/>
                  </a:lnTo>
                  <a:cubicBezTo>
                    <a:pt x="61" y="827"/>
                    <a:pt x="0" y="692"/>
                    <a:pt x="0" y="542"/>
                  </a:cubicBezTo>
                  <a:cubicBezTo>
                    <a:pt x="0" y="243"/>
                    <a:pt x="244" y="0"/>
                    <a:pt x="544" y="0"/>
                  </a:cubicBezTo>
                  <a:close/>
                </a:path>
              </a:pathLst>
            </a:custGeom>
            <a:solidFill>
              <a:srgbClr val="66BD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97" name="Rectangle 659"/>
            <p:cNvSpPr>
              <a:spLocks noChangeArrowheads="1"/>
            </p:cNvSpPr>
            <p:nvPr/>
          </p:nvSpPr>
          <p:spPr bwMode="auto">
            <a:xfrm>
              <a:off x="2628" y="2147"/>
              <a:ext cx="546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Retirement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98" name="Rectangle 660"/>
            <p:cNvSpPr>
              <a:spLocks noChangeArrowheads="1"/>
            </p:cNvSpPr>
            <p:nvPr/>
          </p:nvSpPr>
          <p:spPr bwMode="auto">
            <a:xfrm>
              <a:off x="2628" y="2266"/>
              <a:ext cx="399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Aged 67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99" name="Freeform 661"/>
            <p:cNvSpPr>
              <a:spLocks/>
            </p:cNvSpPr>
            <p:nvPr/>
          </p:nvSpPr>
          <p:spPr bwMode="auto">
            <a:xfrm>
              <a:off x="2518" y="2158"/>
              <a:ext cx="86" cy="125"/>
            </a:xfrm>
            <a:custGeom>
              <a:avLst/>
              <a:gdLst>
                <a:gd name="T0" fmla="*/ 544 w 1088"/>
                <a:gd name="T1" fmla="*/ 0 h 1584"/>
                <a:gd name="T2" fmla="*/ 1088 w 1088"/>
                <a:gd name="T3" fmla="*/ 542 h 1584"/>
                <a:gd name="T4" fmla="*/ 929 w 1088"/>
                <a:gd name="T5" fmla="*/ 926 h 1584"/>
                <a:gd name="T6" fmla="*/ 886 w 1088"/>
                <a:gd name="T7" fmla="*/ 943 h 1584"/>
                <a:gd name="T8" fmla="*/ 539 w 1088"/>
                <a:gd name="T9" fmla="*/ 1584 h 1584"/>
                <a:gd name="T10" fmla="*/ 188 w 1088"/>
                <a:gd name="T11" fmla="*/ 937 h 1584"/>
                <a:gd name="T12" fmla="*/ 160 w 1088"/>
                <a:gd name="T13" fmla="*/ 926 h 1584"/>
                <a:gd name="T14" fmla="*/ 0 w 1088"/>
                <a:gd name="T15" fmla="*/ 542 h 1584"/>
                <a:gd name="T16" fmla="*/ 544 w 1088"/>
                <a:gd name="T17" fmla="*/ 0 h 1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8" h="1584">
                  <a:moveTo>
                    <a:pt x="544" y="0"/>
                  </a:moveTo>
                  <a:cubicBezTo>
                    <a:pt x="845" y="0"/>
                    <a:pt x="1088" y="243"/>
                    <a:pt x="1088" y="542"/>
                  </a:cubicBezTo>
                  <a:cubicBezTo>
                    <a:pt x="1088" y="692"/>
                    <a:pt x="1028" y="827"/>
                    <a:pt x="929" y="926"/>
                  </a:cubicBezTo>
                  <a:lnTo>
                    <a:pt x="886" y="943"/>
                  </a:lnTo>
                  <a:lnTo>
                    <a:pt x="539" y="1584"/>
                  </a:lnTo>
                  <a:lnTo>
                    <a:pt x="188" y="937"/>
                  </a:lnTo>
                  <a:lnTo>
                    <a:pt x="160" y="926"/>
                  </a:lnTo>
                  <a:cubicBezTo>
                    <a:pt x="61" y="827"/>
                    <a:pt x="0" y="692"/>
                    <a:pt x="0" y="542"/>
                  </a:cubicBezTo>
                  <a:cubicBezTo>
                    <a:pt x="0" y="243"/>
                    <a:pt x="244" y="0"/>
                    <a:pt x="544" y="0"/>
                  </a:cubicBezTo>
                  <a:close/>
                </a:path>
              </a:pathLst>
            </a:custGeom>
            <a:solidFill>
              <a:srgbClr val="66BD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326883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5" r="15350" b="77595"/>
          <a:stretch/>
        </p:blipFill>
        <p:spPr>
          <a:xfrm>
            <a:off x="0" y="6392203"/>
            <a:ext cx="7740352" cy="475128"/>
          </a:xfrm>
          <a:prstGeom prst="rect">
            <a:avLst/>
          </a:prstGeom>
        </p:spPr>
      </p:pic>
      <p:sp>
        <p:nvSpPr>
          <p:cNvPr id="3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16416" y="6437101"/>
            <a:ext cx="792088" cy="365125"/>
          </a:xfrm>
        </p:spPr>
        <p:txBody>
          <a:bodyPr tIns="0" bIns="0"/>
          <a:lstStyle/>
          <a:p>
            <a:pPr algn="ctr"/>
            <a:fld id="{8A657B52-D046-4802-A3DE-55E7ED70298C}" type="slidenum">
              <a:rPr lang="en-AU" sz="1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12</a:t>
            </a:fld>
            <a:endParaRPr lang="en-A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1"/>
          <p:cNvGrpSpPr/>
          <p:nvPr/>
        </p:nvGrpSpPr>
        <p:grpSpPr>
          <a:xfrm>
            <a:off x="0" y="0"/>
            <a:ext cx="9144000" cy="701181"/>
            <a:chOff x="0" y="0"/>
            <a:chExt cx="8388424" cy="701181"/>
          </a:xfrm>
        </p:grpSpPr>
        <p:sp>
          <p:nvSpPr>
            <p:cNvPr id="11" name="TextBox 2"/>
            <p:cNvSpPr txBox="1"/>
            <p:nvPr/>
          </p:nvSpPr>
          <p:spPr>
            <a:xfrm>
              <a:off x="0" y="0"/>
              <a:ext cx="8388424" cy="70118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900000" tIns="144000" rIns="360000" bIns="144000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en-AU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1.7 </a:t>
              </a:r>
              <a:r>
                <a:rPr lang="en-AU" sz="2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million </a:t>
              </a:r>
              <a:r>
                <a:rPr lang="en-AU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accounts </a:t>
              </a:r>
              <a:r>
                <a:rPr lang="en-AU" sz="2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underperforming </a:t>
              </a:r>
              <a:r>
                <a:rPr lang="en-AU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default (2008–17)</a:t>
              </a:r>
              <a:endParaRPr lang="en-AU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4"/>
            <p:cNvGrpSpPr/>
            <p:nvPr/>
          </p:nvGrpSpPr>
          <p:grpSpPr>
            <a:xfrm rot="18968874">
              <a:off x="381596" y="273224"/>
              <a:ext cx="154735" cy="154735"/>
              <a:chOff x="1763688" y="1484784"/>
              <a:chExt cx="1368152" cy="1368152"/>
            </a:xfrm>
          </p:grpSpPr>
          <p:sp>
            <p:nvSpPr>
              <p:cNvPr id="13" name="Rectangle 5"/>
              <p:cNvSpPr/>
              <p:nvPr/>
            </p:nvSpPr>
            <p:spPr>
              <a:xfrm>
                <a:off x="1763688" y="2348880"/>
                <a:ext cx="1368152" cy="504056"/>
              </a:xfrm>
              <a:prstGeom prst="rect">
                <a:avLst/>
              </a:prstGeom>
              <a:solidFill>
                <a:srgbClr val="66BC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4" name="Rectangle 6"/>
              <p:cNvSpPr/>
              <p:nvPr/>
            </p:nvSpPr>
            <p:spPr>
              <a:xfrm rot="5400000">
                <a:off x="2195736" y="1916832"/>
                <a:ext cx="1368152" cy="504056"/>
              </a:xfrm>
              <a:prstGeom prst="rect">
                <a:avLst/>
              </a:prstGeom>
              <a:solidFill>
                <a:srgbClr val="66BC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</p:grpSp>
      <p:sp>
        <p:nvSpPr>
          <p:cNvPr id="15" name="TextBox 14"/>
          <p:cNvSpPr txBox="1"/>
          <p:nvPr/>
        </p:nvSpPr>
        <p:spPr>
          <a:xfrm>
            <a:off x="5662273" y="6387380"/>
            <a:ext cx="2582135" cy="475200"/>
          </a:xfrm>
          <a:prstGeom prst="rect">
            <a:avLst/>
          </a:prstGeom>
          <a:solidFill>
            <a:srgbClr val="4BACC6"/>
          </a:solidFill>
        </p:spPr>
        <p:txBody>
          <a:bodyPr wrap="none" lIns="180000" tIns="108000" rIns="180000" bIns="108000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Members’ outcomes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7" name="Rectangle 376"/>
          <p:cNvSpPr/>
          <p:nvPr/>
        </p:nvSpPr>
        <p:spPr>
          <a:xfrm>
            <a:off x="1619672" y="1770362"/>
            <a:ext cx="2664000" cy="1483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8" name="Rectangle 377"/>
          <p:cNvSpPr/>
          <p:nvPr/>
        </p:nvSpPr>
        <p:spPr>
          <a:xfrm>
            <a:off x="4356349" y="1768048"/>
            <a:ext cx="2664000" cy="14901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6" name="Rounded Rectangle 135"/>
          <p:cNvSpPr/>
          <p:nvPr/>
        </p:nvSpPr>
        <p:spPr>
          <a:xfrm>
            <a:off x="474562" y="5693020"/>
            <a:ext cx="8208912" cy="676564"/>
          </a:xfrm>
          <a:prstGeom prst="roundRect">
            <a:avLst/>
          </a:prstGeom>
          <a:noFill/>
          <a:ln>
            <a:solidFill>
              <a:srgbClr val="66BC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source: 	SuperRatings and APRA data and financial market index data (various providers)</a:t>
            </a:r>
          </a:p>
          <a:p>
            <a:r>
              <a:rPr lang="en-AU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Benchmark: 	Segment tailored BP2</a:t>
            </a:r>
          </a:p>
          <a:p>
            <a:r>
              <a:rPr lang="en-AU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Coverage: 	The figure represents </a:t>
            </a:r>
            <a:r>
              <a:rPr lang="en-A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66 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of 108 MySuper products covering 75% of member accounts and 73% of assets in all MySuper products as at December </a:t>
            </a:r>
            <a:r>
              <a:rPr lang="en-A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2017 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A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and is subject </a:t>
            </a:r>
            <a:r>
              <a:rPr lang="en-A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to survivor and selection bias.)</a:t>
            </a:r>
            <a:endParaRPr lang="en-AU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801176" y="1124838"/>
            <a:ext cx="7131110" cy="4550386"/>
            <a:chOff x="1050" y="1043"/>
            <a:chExt cx="3501" cy="2234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1209" y="1043"/>
              <a:ext cx="3342" cy="2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1209" y="1043"/>
              <a:ext cx="3342" cy="223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128" name="Rectangle 6"/>
            <p:cNvSpPr>
              <a:spLocks noChangeArrowheads="1"/>
            </p:cNvSpPr>
            <p:nvPr/>
          </p:nvSpPr>
          <p:spPr bwMode="auto">
            <a:xfrm>
              <a:off x="1519" y="1102"/>
              <a:ext cx="4" cy="2102"/>
            </a:xfrm>
            <a:prstGeom prst="rect">
              <a:avLst/>
            </a:prstGeom>
            <a:solidFill>
              <a:srgbClr val="BFBFBF"/>
            </a:solidFill>
            <a:ln w="1588" cap="flat">
              <a:solidFill>
                <a:srgbClr val="BFBFB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129" name="Freeform 7"/>
            <p:cNvSpPr>
              <a:spLocks noEditPoints="1"/>
            </p:cNvSpPr>
            <p:nvPr/>
          </p:nvSpPr>
          <p:spPr bwMode="auto">
            <a:xfrm>
              <a:off x="1503" y="1100"/>
              <a:ext cx="18" cy="2106"/>
            </a:xfrm>
            <a:custGeom>
              <a:avLst/>
              <a:gdLst>
                <a:gd name="T0" fmla="*/ 0 w 18"/>
                <a:gd name="T1" fmla="*/ 2102 h 2106"/>
                <a:gd name="T2" fmla="*/ 18 w 18"/>
                <a:gd name="T3" fmla="*/ 2102 h 2106"/>
                <a:gd name="T4" fmla="*/ 18 w 18"/>
                <a:gd name="T5" fmla="*/ 2106 h 2106"/>
                <a:gd name="T6" fmla="*/ 0 w 18"/>
                <a:gd name="T7" fmla="*/ 2106 h 2106"/>
                <a:gd name="T8" fmla="*/ 0 w 18"/>
                <a:gd name="T9" fmla="*/ 2102 h 2106"/>
                <a:gd name="T10" fmla="*/ 0 w 18"/>
                <a:gd name="T11" fmla="*/ 1751 h 2106"/>
                <a:gd name="T12" fmla="*/ 18 w 18"/>
                <a:gd name="T13" fmla="*/ 1751 h 2106"/>
                <a:gd name="T14" fmla="*/ 18 w 18"/>
                <a:gd name="T15" fmla="*/ 1756 h 2106"/>
                <a:gd name="T16" fmla="*/ 0 w 18"/>
                <a:gd name="T17" fmla="*/ 1756 h 2106"/>
                <a:gd name="T18" fmla="*/ 0 w 18"/>
                <a:gd name="T19" fmla="*/ 1751 h 2106"/>
                <a:gd name="T20" fmla="*/ 0 w 18"/>
                <a:gd name="T21" fmla="*/ 1401 h 2106"/>
                <a:gd name="T22" fmla="*/ 18 w 18"/>
                <a:gd name="T23" fmla="*/ 1401 h 2106"/>
                <a:gd name="T24" fmla="*/ 18 w 18"/>
                <a:gd name="T25" fmla="*/ 1405 h 2106"/>
                <a:gd name="T26" fmla="*/ 0 w 18"/>
                <a:gd name="T27" fmla="*/ 1405 h 2106"/>
                <a:gd name="T28" fmla="*/ 0 w 18"/>
                <a:gd name="T29" fmla="*/ 1401 h 2106"/>
                <a:gd name="T30" fmla="*/ 0 w 18"/>
                <a:gd name="T31" fmla="*/ 1051 h 2106"/>
                <a:gd name="T32" fmla="*/ 18 w 18"/>
                <a:gd name="T33" fmla="*/ 1051 h 2106"/>
                <a:gd name="T34" fmla="*/ 18 w 18"/>
                <a:gd name="T35" fmla="*/ 1056 h 2106"/>
                <a:gd name="T36" fmla="*/ 0 w 18"/>
                <a:gd name="T37" fmla="*/ 1056 h 2106"/>
                <a:gd name="T38" fmla="*/ 0 w 18"/>
                <a:gd name="T39" fmla="*/ 1051 h 2106"/>
                <a:gd name="T40" fmla="*/ 0 w 18"/>
                <a:gd name="T41" fmla="*/ 701 h 2106"/>
                <a:gd name="T42" fmla="*/ 18 w 18"/>
                <a:gd name="T43" fmla="*/ 701 h 2106"/>
                <a:gd name="T44" fmla="*/ 18 w 18"/>
                <a:gd name="T45" fmla="*/ 705 h 2106"/>
                <a:gd name="T46" fmla="*/ 0 w 18"/>
                <a:gd name="T47" fmla="*/ 705 h 2106"/>
                <a:gd name="T48" fmla="*/ 0 w 18"/>
                <a:gd name="T49" fmla="*/ 701 h 2106"/>
                <a:gd name="T50" fmla="*/ 0 w 18"/>
                <a:gd name="T51" fmla="*/ 350 h 2106"/>
                <a:gd name="T52" fmla="*/ 18 w 18"/>
                <a:gd name="T53" fmla="*/ 350 h 2106"/>
                <a:gd name="T54" fmla="*/ 18 w 18"/>
                <a:gd name="T55" fmla="*/ 355 h 2106"/>
                <a:gd name="T56" fmla="*/ 0 w 18"/>
                <a:gd name="T57" fmla="*/ 355 h 2106"/>
                <a:gd name="T58" fmla="*/ 0 w 18"/>
                <a:gd name="T59" fmla="*/ 350 h 2106"/>
                <a:gd name="T60" fmla="*/ 0 w 18"/>
                <a:gd name="T61" fmla="*/ 0 h 2106"/>
                <a:gd name="T62" fmla="*/ 18 w 18"/>
                <a:gd name="T63" fmla="*/ 0 h 2106"/>
                <a:gd name="T64" fmla="*/ 18 w 18"/>
                <a:gd name="T65" fmla="*/ 5 h 2106"/>
                <a:gd name="T66" fmla="*/ 0 w 18"/>
                <a:gd name="T67" fmla="*/ 5 h 2106"/>
                <a:gd name="T68" fmla="*/ 0 w 18"/>
                <a:gd name="T69" fmla="*/ 0 h 2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8" h="2106">
                  <a:moveTo>
                    <a:pt x="0" y="2102"/>
                  </a:moveTo>
                  <a:lnTo>
                    <a:pt x="18" y="2102"/>
                  </a:lnTo>
                  <a:lnTo>
                    <a:pt x="18" y="2106"/>
                  </a:lnTo>
                  <a:lnTo>
                    <a:pt x="0" y="2106"/>
                  </a:lnTo>
                  <a:lnTo>
                    <a:pt x="0" y="2102"/>
                  </a:lnTo>
                  <a:close/>
                  <a:moveTo>
                    <a:pt x="0" y="1751"/>
                  </a:moveTo>
                  <a:lnTo>
                    <a:pt x="18" y="1751"/>
                  </a:lnTo>
                  <a:lnTo>
                    <a:pt x="18" y="1756"/>
                  </a:lnTo>
                  <a:lnTo>
                    <a:pt x="0" y="1756"/>
                  </a:lnTo>
                  <a:lnTo>
                    <a:pt x="0" y="1751"/>
                  </a:lnTo>
                  <a:close/>
                  <a:moveTo>
                    <a:pt x="0" y="1401"/>
                  </a:moveTo>
                  <a:lnTo>
                    <a:pt x="18" y="1401"/>
                  </a:lnTo>
                  <a:lnTo>
                    <a:pt x="18" y="1405"/>
                  </a:lnTo>
                  <a:lnTo>
                    <a:pt x="0" y="1405"/>
                  </a:lnTo>
                  <a:lnTo>
                    <a:pt x="0" y="1401"/>
                  </a:lnTo>
                  <a:close/>
                  <a:moveTo>
                    <a:pt x="0" y="1051"/>
                  </a:moveTo>
                  <a:lnTo>
                    <a:pt x="18" y="1051"/>
                  </a:lnTo>
                  <a:lnTo>
                    <a:pt x="18" y="1056"/>
                  </a:lnTo>
                  <a:lnTo>
                    <a:pt x="0" y="1056"/>
                  </a:lnTo>
                  <a:lnTo>
                    <a:pt x="0" y="1051"/>
                  </a:lnTo>
                  <a:close/>
                  <a:moveTo>
                    <a:pt x="0" y="701"/>
                  </a:moveTo>
                  <a:lnTo>
                    <a:pt x="18" y="701"/>
                  </a:lnTo>
                  <a:lnTo>
                    <a:pt x="18" y="705"/>
                  </a:lnTo>
                  <a:lnTo>
                    <a:pt x="0" y="705"/>
                  </a:lnTo>
                  <a:lnTo>
                    <a:pt x="0" y="701"/>
                  </a:lnTo>
                  <a:close/>
                  <a:moveTo>
                    <a:pt x="0" y="350"/>
                  </a:moveTo>
                  <a:lnTo>
                    <a:pt x="18" y="350"/>
                  </a:lnTo>
                  <a:lnTo>
                    <a:pt x="18" y="355"/>
                  </a:lnTo>
                  <a:lnTo>
                    <a:pt x="0" y="355"/>
                  </a:lnTo>
                  <a:lnTo>
                    <a:pt x="0" y="350"/>
                  </a:lnTo>
                  <a:close/>
                  <a:moveTo>
                    <a:pt x="0" y="0"/>
                  </a:moveTo>
                  <a:lnTo>
                    <a:pt x="18" y="0"/>
                  </a:lnTo>
                  <a:lnTo>
                    <a:pt x="18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BFBF"/>
            </a:solidFill>
            <a:ln w="1588" cap="flat">
              <a:solidFill>
                <a:srgbClr val="BFBFB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130" name="Freeform 8"/>
            <p:cNvSpPr>
              <a:spLocks noEditPoints="1"/>
            </p:cNvSpPr>
            <p:nvPr/>
          </p:nvSpPr>
          <p:spPr bwMode="auto">
            <a:xfrm>
              <a:off x="1530" y="3074"/>
              <a:ext cx="62" cy="61"/>
            </a:xfrm>
            <a:custGeom>
              <a:avLst/>
              <a:gdLst>
                <a:gd name="T0" fmla="*/ 635 w 641"/>
                <a:gd name="T1" fmla="*/ 381 h 641"/>
                <a:gd name="T2" fmla="*/ 614 w 641"/>
                <a:gd name="T3" fmla="*/ 448 h 641"/>
                <a:gd name="T4" fmla="*/ 549 w 641"/>
                <a:gd name="T5" fmla="*/ 544 h 641"/>
                <a:gd name="T6" fmla="*/ 496 w 641"/>
                <a:gd name="T7" fmla="*/ 588 h 641"/>
                <a:gd name="T8" fmla="*/ 389 w 641"/>
                <a:gd name="T9" fmla="*/ 633 h 641"/>
                <a:gd name="T10" fmla="*/ 317 w 641"/>
                <a:gd name="T11" fmla="*/ 640 h 641"/>
                <a:gd name="T12" fmla="*/ 199 w 641"/>
                <a:gd name="T13" fmla="*/ 617 h 641"/>
                <a:gd name="T14" fmla="*/ 138 w 641"/>
                <a:gd name="T15" fmla="*/ 584 h 641"/>
                <a:gd name="T16" fmla="*/ 58 w 641"/>
                <a:gd name="T17" fmla="*/ 502 h 641"/>
                <a:gd name="T18" fmla="*/ 24 w 641"/>
                <a:gd name="T19" fmla="*/ 441 h 641"/>
                <a:gd name="T20" fmla="*/ 1 w 641"/>
                <a:gd name="T21" fmla="*/ 324 h 641"/>
                <a:gd name="T22" fmla="*/ 8 w 641"/>
                <a:gd name="T23" fmla="*/ 252 h 641"/>
                <a:gd name="T24" fmla="*/ 53 w 641"/>
                <a:gd name="T25" fmla="*/ 145 h 641"/>
                <a:gd name="T26" fmla="*/ 97 w 641"/>
                <a:gd name="T27" fmla="*/ 92 h 641"/>
                <a:gd name="T28" fmla="*/ 192 w 641"/>
                <a:gd name="T29" fmla="*/ 27 h 641"/>
                <a:gd name="T30" fmla="*/ 260 w 641"/>
                <a:gd name="T31" fmla="*/ 6 h 641"/>
                <a:gd name="T32" fmla="*/ 381 w 641"/>
                <a:gd name="T33" fmla="*/ 6 h 641"/>
                <a:gd name="T34" fmla="*/ 449 w 641"/>
                <a:gd name="T35" fmla="*/ 27 h 641"/>
                <a:gd name="T36" fmla="*/ 544 w 641"/>
                <a:gd name="T37" fmla="*/ 92 h 641"/>
                <a:gd name="T38" fmla="*/ 588 w 641"/>
                <a:gd name="T39" fmla="*/ 145 h 641"/>
                <a:gd name="T40" fmla="*/ 633 w 641"/>
                <a:gd name="T41" fmla="*/ 252 h 641"/>
                <a:gd name="T42" fmla="*/ 555 w 641"/>
                <a:gd name="T43" fmla="*/ 268 h 641"/>
                <a:gd name="T44" fmla="*/ 543 w 641"/>
                <a:gd name="T45" fmla="*/ 230 h 641"/>
                <a:gd name="T46" fmla="*/ 488 w 641"/>
                <a:gd name="T47" fmla="*/ 148 h 641"/>
                <a:gd name="T48" fmla="*/ 458 w 641"/>
                <a:gd name="T49" fmla="*/ 124 h 641"/>
                <a:gd name="T50" fmla="*/ 365 w 641"/>
                <a:gd name="T51" fmla="*/ 84 h 641"/>
                <a:gd name="T52" fmla="*/ 324 w 641"/>
                <a:gd name="T53" fmla="*/ 80 h 641"/>
                <a:gd name="T54" fmla="*/ 223 w 641"/>
                <a:gd name="T55" fmla="*/ 101 h 641"/>
                <a:gd name="T56" fmla="*/ 189 w 641"/>
                <a:gd name="T57" fmla="*/ 119 h 641"/>
                <a:gd name="T58" fmla="*/ 119 w 641"/>
                <a:gd name="T59" fmla="*/ 189 h 641"/>
                <a:gd name="T60" fmla="*/ 101 w 641"/>
                <a:gd name="T61" fmla="*/ 223 h 641"/>
                <a:gd name="T62" fmla="*/ 80 w 641"/>
                <a:gd name="T63" fmla="*/ 324 h 641"/>
                <a:gd name="T64" fmla="*/ 84 w 641"/>
                <a:gd name="T65" fmla="*/ 365 h 641"/>
                <a:gd name="T66" fmla="*/ 124 w 641"/>
                <a:gd name="T67" fmla="*/ 458 h 641"/>
                <a:gd name="T68" fmla="*/ 148 w 641"/>
                <a:gd name="T69" fmla="*/ 488 h 641"/>
                <a:gd name="T70" fmla="*/ 230 w 641"/>
                <a:gd name="T71" fmla="*/ 543 h 641"/>
                <a:gd name="T72" fmla="*/ 268 w 641"/>
                <a:gd name="T73" fmla="*/ 555 h 641"/>
                <a:gd name="T74" fmla="*/ 373 w 641"/>
                <a:gd name="T75" fmla="*/ 555 h 641"/>
                <a:gd name="T76" fmla="*/ 411 w 641"/>
                <a:gd name="T77" fmla="*/ 543 h 641"/>
                <a:gd name="T78" fmla="*/ 493 w 641"/>
                <a:gd name="T79" fmla="*/ 488 h 641"/>
                <a:gd name="T80" fmla="*/ 518 w 641"/>
                <a:gd name="T81" fmla="*/ 458 h 641"/>
                <a:gd name="T82" fmla="*/ 557 w 641"/>
                <a:gd name="T83" fmla="*/ 365 h 641"/>
                <a:gd name="T84" fmla="*/ 561 w 641"/>
                <a:gd name="T85" fmla="*/ 324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41" h="641">
                  <a:moveTo>
                    <a:pt x="640" y="317"/>
                  </a:moveTo>
                  <a:cubicBezTo>
                    <a:pt x="641" y="319"/>
                    <a:pt x="641" y="322"/>
                    <a:pt x="640" y="324"/>
                  </a:cubicBezTo>
                  <a:lnTo>
                    <a:pt x="635" y="381"/>
                  </a:lnTo>
                  <a:cubicBezTo>
                    <a:pt x="635" y="384"/>
                    <a:pt x="634" y="386"/>
                    <a:pt x="633" y="389"/>
                  </a:cubicBezTo>
                  <a:lnTo>
                    <a:pt x="617" y="441"/>
                  </a:lnTo>
                  <a:cubicBezTo>
                    <a:pt x="616" y="444"/>
                    <a:pt x="615" y="446"/>
                    <a:pt x="614" y="448"/>
                  </a:cubicBezTo>
                  <a:lnTo>
                    <a:pt x="588" y="496"/>
                  </a:lnTo>
                  <a:cubicBezTo>
                    <a:pt x="587" y="498"/>
                    <a:pt x="585" y="500"/>
                    <a:pt x="584" y="503"/>
                  </a:cubicBezTo>
                  <a:lnTo>
                    <a:pt x="549" y="544"/>
                  </a:lnTo>
                  <a:cubicBezTo>
                    <a:pt x="548" y="546"/>
                    <a:pt x="546" y="548"/>
                    <a:pt x="544" y="549"/>
                  </a:cubicBezTo>
                  <a:lnTo>
                    <a:pt x="503" y="584"/>
                  </a:lnTo>
                  <a:cubicBezTo>
                    <a:pt x="500" y="585"/>
                    <a:pt x="498" y="587"/>
                    <a:pt x="496" y="588"/>
                  </a:cubicBezTo>
                  <a:lnTo>
                    <a:pt x="448" y="614"/>
                  </a:lnTo>
                  <a:cubicBezTo>
                    <a:pt x="446" y="615"/>
                    <a:pt x="444" y="616"/>
                    <a:pt x="441" y="617"/>
                  </a:cubicBezTo>
                  <a:lnTo>
                    <a:pt x="389" y="633"/>
                  </a:lnTo>
                  <a:cubicBezTo>
                    <a:pt x="386" y="634"/>
                    <a:pt x="384" y="635"/>
                    <a:pt x="381" y="635"/>
                  </a:cubicBezTo>
                  <a:lnTo>
                    <a:pt x="324" y="640"/>
                  </a:lnTo>
                  <a:cubicBezTo>
                    <a:pt x="322" y="641"/>
                    <a:pt x="319" y="641"/>
                    <a:pt x="317" y="640"/>
                  </a:cubicBezTo>
                  <a:lnTo>
                    <a:pt x="260" y="635"/>
                  </a:lnTo>
                  <a:cubicBezTo>
                    <a:pt x="257" y="635"/>
                    <a:pt x="255" y="634"/>
                    <a:pt x="252" y="633"/>
                  </a:cubicBezTo>
                  <a:lnTo>
                    <a:pt x="199" y="617"/>
                  </a:lnTo>
                  <a:cubicBezTo>
                    <a:pt x="197" y="616"/>
                    <a:pt x="195" y="615"/>
                    <a:pt x="193" y="614"/>
                  </a:cubicBezTo>
                  <a:lnTo>
                    <a:pt x="145" y="588"/>
                  </a:lnTo>
                  <a:cubicBezTo>
                    <a:pt x="143" y="587"/>
                    <a:pt x="140" y="585"/>
                    <a:pt x="138" y="584"/>
                  </a:cubicBezTo>
                  <a:lnTo>
                    <a:pt x="97" y="549"/>
                  </a:lnTo>
                  <a:cubicBezTo>
                    <a:pt x="95" y="548"/>
                    <a:pt x="93" y="546"/>
                    <a:pt x="92" y="544"/>
                  </a:cubicBezTo>
                  <a:lnTo>
                    <a:pt x="58" y="502"/>
                  </a:lnTo>
                  <a:cubicBezTo>
                    <a:pt x="56" y="500"/>
                    <a:pt x="55" y="498"/>
                    <a:pt x="53" y="496"/>
                  </a:cubicBezTo>
                  <a:lnTo>
                    <a:pt x="27" y="449"/>
                  </a:lnTo>
                  <a:cubicBezTo>
                    <a:pt x="26" y="446"/>
                    <a:pt x="25" y="444"/>
                    <a:pt x="24" y="441"/>
                  </a:cubicBezTo>
                  <a:lnTo>
                    <a:pt x="8" y="389"/>
                  </a:lnTo>
                  <a:cubicBezTo>
                    <a:pt x="7" y="386"/>
                    <a:pt x="6" y="384"/>
                    <a:pt x="6" y="381"/>
                  </a:cubicBezTo>
                  <a:lnTo>
                    <a:pt x="1" y="324"/>
                  </a:lnTo>
                  <a:cubicBezTo>
                    <a:pt x="0" y="322"/>
                    <a:pt x="0" y="319"/>
                    <a:pt x="1" y="317"/>
                  </a:cubicBezTo>
                  <a:lnTo>
                    <a:pt x="6" y="260"/>
                  </a:lnTo>
                  <a:cubicBezTo>
                    <a:pt x="6" y="257"/>
                    <a:pt x="7" y="255"/>
                    <a:pt x="8" y="252"/>
                  </a:cubicBezTo>
                  <a:lnTo>
                    <a:pt x="24" y="199"/>
                  </a:lnTo>
                  <a:cubicBezTo>
                    <a:pt x="25" y="197"/>
                    <a:pt x="26" y="195"/>
                    <a:pt x="27" y="192"/>
                  </a:cubicBezTo>
                  <a:lnTo>
                    <a:pt x="53" y="145"/>
                  </a:lnTo>
                  <a:cubicBezTo>
                    <a:pt x="55" y="143"/>
                    <a:pt x="56" y="141"/>
                    <a:pt x="58" y="139"/>
                  </a:cubicBezTo>
                  <a:lnTo>
                    <a:pt x="92" y="97"/>
                  </a:lnTo>
                  <a:cubicBezTo>
                    <a:pt x="93" y="95"/>
                    <a:pt x="95" y="93"/>
                    <a:pt x="97" y="92"/>
                  </a:cubicBezTo>
                  <a:lnTo>
                    <a:pt x="139" y="58"/>
                  </a:lnTo>
                  <a:cubicBezTo>
                    <a:pt x="141" y="56"/>
                    <a:pt x="143" y="55"/>
                    <a:pt x="145" y="53"/>
                  </a:cubicBezTo>
                  <a:lnTo>
                    <a:pt x="192" y="27"/>
                  </a:lnTo>
                  <a:cubicBezTo>
                    <a:pt x="195" y="26"/>
                    <a:pt x="197" y="25"/>
                    <a:pt x="199" y="24"/>
                  </a:cubicBezTo>
                  <a:lnTo>
                    <a:pt x="252" y="8"/>
                  </a:lnTo>
                  <a:cubicBezTo>
                    <a:pt x="255" y="7"/>
                    <a:pt x="257" y="6"/>
                    <a:pt x="260" y="6"/>
                  </a:cubicBezTo>
                  <a:lnTo>
                    <a:pt x="317" y="1"/>
                  </a:lnTo>
                  <a:cubicBezTo>
                    <a:pt x="319" y="0"/>
                    <a:pt x="322" y="0"/>
                    <a:pt x="324" y="1"/>
                  </a:cubicBezTo>
                  <a:lnTo>
                    <a:pt x="381" y="6"/>
                  </a:lnTo>
                  <a:cubicBezTo>
                    <a:pt x="384" y="6"/>
                    <a:pt x="386" y="7"/>
                    <a:pt x="389" y="8"/>
                  </a:cubicBezTo>
                  <a:lnTo>
                    <a:pt x="441" y="24"/>
                  </a:lnTo>
                  <a:cubicBezTo>
                    <a:pt x="444" y="25"/>
                    <a:pt x="446" y="26"/>
                    <a:pt x="449" y="27"/>
                  </a:cubicBezTo>
                  <a:lnTo>
                    <a:pt x="496" y="53"/>
                  </a:lnTo>
                  <a:cubicBezTo>
                    <a:pt x="498" y="55"/>
                    <a:pt x="500" y="56"/>
                    <a:pt x="502" y="58"/>
                  </a:cubicBezTo>
                  <a:lnTo>
                    <a:pt x="544" y="92"/>
                  </a:lnTo>
                  <a:cubicBezTo>
                    <a:pt x="546" y="93"/>
                    <a:pt x="548" y="95"/>
                    <a:pt x="549" y="97"/>
                  </a:cubicBezTo>
                  <a:lnTo>
                    <a:pt x="584" y="138"/>
                  </a:lnTo>
                  <a:cubicBezTo>
                    <a:pt x="585" y="140"/>
                    <a:pt x="587" y="143"/>
                    <a:pt x="588" y="145"/>
                  </a:cubicBezTo>
                  <a:lnTo>
                    <a:pt x="614" y="193"/>
                  </a:lnTo>
                  <a:cubicBezTo>
                    <a:pt x="615" y="195"/>
                    <a:pt x="616" y="197"/>
                    <a:pt x="617" y="199"/>
                  </a:cubicBezTo>
                  <a:lnTo>
                    <a:pt x="633" y="252"/>
                  </a:lnTo>
                  <a:cubicBezTo>
                    <a:pt x="634" y="255"/>
                    <a:pt x="635" y="257"/>
                    <a:pt x="635" y="260"/>
                  </a:cubicBezTo>
                  <a:lnTo>
                    <a:pt x="640" y="317"/>
                  </a:lnTo>
                  <a:close/>
                  <a:moveTo>
                    <a:pt x="555" y="268"/>
                  </a:moveTo>
                  <a:lnTo>
                    <a:pt x="557" y="276"/>
                  </a:lnTo>
                  <a:lnTo>
                    <a:pt x="540" y="223"/>
                  </a:lnTo>
                  <a:lnTo>
                    <a:pt x="543" y="230"/>
                  </a:lnTo>
                  <a:lnTo>
                    <a:pt x="518" y="183"/>
                  </a:lnTo>
                  <a:lnTo>
                    <a:pt x="522" y="190"/>
                  </a:lnTo>
                  <a:lnTo>
                    <a:pt x="488" y="148"/>
                  </a:lnTo>
                  <a:lnTo>
                    <a:pt x="493" y="153"/>
                  </a:lnTo>
                  <a:lnTo>
                    <a:pt x="452" y="119"/>
                  </a:lnTo>
                  <a:lnTo>
                    <a:pt x="458" y="124"/>
                  </a:lnTo>
                  <a:lnTo>
                    <a:pt x="410" y="98"/>
                  </a:lnTo>
                  <a:lnTo>
                    <a:pt x="417" y="101"/>
                  </a:lnTo>
                  <a:lnTo>
                    <a:pt x="365" y="84"/>
                  </a:lnTo>
                  <a:lnTo>
                    <a:pt x="373" y="86"/>
                  </a:lnTo>
                  <a:lnTo>
                    <a:pt x="317" y="80"/>
                  </a:lnTo>
                  <a:lnTo>
                    <a:pt x="324" y="80"/>
                  </a:lnTo>
                  <a:lnTo>
                    <a:pt x="268" y="86"/>
                  </a:lnTo>
                  <a:lnTo>
                    <a:pt x="276" y="84"/>
                  </a:lnTo>
                  <a:lnTo>
                    <a:pt x="223" y="101"/>
                  </a:lnTo>
                  <a:lnTo>
                    <a:pt x="231" y="98"/>
                  </a:lnTo>
                  <a:lnTo>
                    <a:pt x="183" y="124"/>
                  </a:lnTo>
                  <a:lnTo>
                    <a:pt x="189" y="119"/>
                  </a:lnTo>
                  <a:lnTo>
                    <a:pt x="148" y="153"/>
                  </a:lnTo>
                  <a:lnTo>
                    <a:pt x="153" y="148"/>
                  </a:lnTo>
                  <a:lnTo>
                    <a:pt x="119" y="189"/>
                  </a:lnTo>
                  <a:lnTo>
                    <a:pt x="124" y="183"/>
                  </a:lnTo>
                  <a:lnTo>
                    <a:pt x="98" y="231"/>
                  </a:lnTo>
                  <a:lnTo>
                    <a:pt x="101" y="223"/>
                  </a:lnTo>
                  <a:lnTo>
                    <a:pt x="84" y="276"/>
                  </a:lnTo>
                  <a:lnTo>
                    <a:pt x="86" y="268"/>
                  </a:lnTo>
                  <a:lnTo>
                    <a:pt x="80" y="324"/>
                  </a:lnTo>
                  <a:lnTo>
                    <a:pt x="80" y="317"/>
                  </a:lnTo>
                  <a:lnTo>
                    <a:pt x="86" y="373"/>
                  </a:lnTo>
                  <a:lnTo>
                    <a:pt x="84" y="365"/>
                  </a:lnTo>
                  <a:lnTo>
                    <a:pt x="101" y="417"/>
                  </a:lnTo>
                  <a:lnTo>
                    <a:pt x="98" y="410"/>
                  </a:lnTo>
                  <a:lnTo>
                    <a:pt x="124" y="458"/>
                  </a:lnTo>
                  <a:lnTo>
                    <a:pt x="119" y="452"/>
                  </a:lnTo>
                  <a:lnTo>
                    <a:pt x="153" y="493"/>
                  </a:lnTo>
                  <a:lnTo>
                    <a:pt x="148" y="488"/>
                  </a:lnTo>
                  <a:lnTo>
                    <a:pt x="190" y="522"/>
                  </a:lnTo>
                  <a:lnTo>
                    <a:pt x="183" y="518"/>
                  </a:lnTo>
                  <a:lnTo>
                    <a:pt x="230" y="543"/>
                  </a:lnTo>
                  <a:lnTo>
                    <a:pt x="223" y="540"/>
                  </a:lnTo>
                  <a:lnTo>
                    <a:pt x="276" y="557"/>
                  </a:lnTo>
                  <a:lnTo>
                    <a:pt x="268" y="555"/>
                  </a:lnTo>
                  <a:lnTo>
                    <a:pt x="324" y="561"/>
                  </a:lnTo>
                  <a:lnTo>
                    <a:pt x="317" y="561"/>
                  </a:lnTo>
                  <a:lnTo>
                    <a:pt x="373" y="555"/>
                  </a:lnTo>
                  <a:lnTo>
                    <a:pt x="365" y="557"/>
                  </a:lnTo>
                  <a:lnTo>
                    <a:pt x="417" y="540"/>
                  </a:lnTo>
                  <a:lnTo>
                    <a:pt x="411" y="543"/>
                  </a:lnTo>
                  <a:lnTo>
                    <a:pt x="458" y="518"/>
                  </a:lnTo>
                  <a:lnTo>
                    <a:pt x="451" y="522"/>
                  </a:lnTo>
                  <a:lnTo>
                    <a:pt x="493" y="488"/>
                  </a:lnTo>
                  <a:lnTo>
                    <a:pt x="488" y="493"/>
                  </a:lnTo>
                  <a:lnTo>
                    <a:pt x="522" y="451"/>
                  </a:lnTo>
                  <a:lnTo>
                    <a:pt x="518" y="458"/>
                  </a:lnTo>
                  <a:lnTo>
                    <a:pt x="543" y="411"/>
                  </a:lnTo>
                  <a:lnTo>
                    <a:pt x="540" y="417"/>
                  </a:lnTo>
                  <a:lnTo>
                    <a:pt x="557" y="365"/>
                  </a:lnTo>
                  <a:lnTo>
                    <a:pt x="555" y="373"/>
                  </a:lnTo>
                  <a:lnTo>
                    <a:pt x="561" y="317"/>
                  </a:lnTo>
                  <a:lnTo>
                    <a:pt x="561" y="324"/>
                  </a:lnTo>
                  <a:lnTo>
                    <a:pt x="555" y="268"/>
                  </a:lnTo>
                  <a:close/>
                </a:path>
              </a:pathLst>
            </a:custGeom>
            <a:solidFill>
              <a:srgbClr val="8956A3"/>
            </a:solidFill>
            <a:ln w="1588" cap="flat">
              <a:solidFill>
                <a:srgbClr val="8956A3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131" name="Freeform 9"/>
            <p:cNvSpPr>
              <a:spLocks noEditPoints="1"/>
            </p:cNvSpPr>
            <p:nvPr/>
          </p:nvSpPr>
          <p:spPr bwMode="auto">
            <a:xfrm>
              <a:off x="1568" y="2945"/>
              <a:ext cx="66" cy="66"/>
            </a:xfrm>
            <a:custGeom>
              <a:avLst/>
              <a:gdLst>
                <a:gd name="T0" fmla="*/ 681 w 687"/>
                <a:gd name="T1" fmla="*/ 411 h 687"/>
                <a:gd name="T2" fmla="*/ 659 w 687"/>
                <a:gd name="T3" fmla="*/ 481 h 687"/>
                <a:gd name="T4" fmla="*/ 589 w 687"/>
                <a:gd name="T5" fmla="*/ 584 h 687"/>
                <a:gd name="T6" fmla="*/ 533 w 687"/>
                <a:gd name="T7" fmla="*/ 631 h 687"/>
                <a:gd name="T8" fmla="*/ 417 w 687"/>
                <a:gd name="T9" fmla="*/ 680 h 687"/>
                <a:gd name="T10" fmla="*/ 345 w 687"/>
                <a:gd name="T11" fmla="*/ 687 h 687"/>
                <a:gd name="T12" fmla="*/ 270 w 687"/>
                <a:gd name="T13" fmla="*/ 680 h 687"/>
                <a:gd name="T14" fmla="*/ 155 w 687"/>
                <a:gd name="T15" fmla="*/ 631 h 687"/>
                <a:gd name="T16" fmla="*/ 98 w 687"/>
                <a:gd name="T17" fmla="*/ 584 h 687"/>
                <a:gd name="T18" fmla="*/ 28 w 687"/>
                <a:gd name="T19" fmla="*/ 481 h 687"/>
                <a:gd name="T20" fmla="*/ 6 w 687"/>
                <a:gd name="T21" fmla="*/ 411 h 687"/>
                <a:gd name="T22" fmla="*/ 1 w 687"/>
                <a:gd name="T23" fmla="*/ 311 h 687"/>
                <a:gd name="T24" fmla="*/ 25 w 687"/>
                <a:gd name="T25" fmla="*/ 213 h 687"/>
                <a:gd name="T26" fmla="*/ 61 w 687"/>
                <a:gd name="T27" fmla="*/ 148 h 687"/>
                <a:gd name="T28" fmla="*/ 148 w 687"/>
                <a:gd name="T29" fmla="*/ 61 h 687"/>
                <a:gd name="T30" fmla="*/ 213 w 687"/>
                <a:gd name="T31" fmla="*/ 25 h 687"/>
                <a:gd name="T32" fmla="*/ 307 w 687"/>
                <a:gd name="T33" fmla="*/ 1 h 687"/>
                <a:gd name="T34" fmla="*/ 411 w 687"/>
                <a:gd name="T35" fmla="*/ 6 h 687"/>
                <a:gd name="T36" fmla="*/ 481 w 687"/>
                <a:gd name="T37" fmla="*/ 28 h 687"/>
                <a:gd name="T38" fmla="*/ 584 w 687"/>
                <a:gd name="T39" fmla="*/ 98 h 687"/>
                <a:gd name="T40" fmla="*/ 631 w 687"/>
                <a:gd name="T41" fmla="*/ 155 h 687"/>
                <a:gd name="T42" fmla="*/ 680 w 687"/>
                <a:gd name="T43" fmla="*/ 270 h 687"/>
                <a:gd name="T44" fmla="*/ 687 w 687"/>
                <a:gd name="T45" fmla="*/ 342 h 687"/>
                <a:gd name="T46" fmla="*/ 603 w 687"/>
                <a:gd name="T47" fmla="*/ 295 h 687"/>
                <a:gd name="T48" fmla="*/ 560 w 687"/>
                <a:gd name="T49" fmla="*/ 192 h 687"/>
                <a:gd name="T50" fmla="*/ 533 w 687"/>
                <a:gd name="T51" fmla="*/ 159 h 687"/>
                <a:gd name="T52" fmla="*/ 443 w 687"/>
                <a:gd name="T53" fmla="*/ 99 h 687"/>
                <a:gd name="T54" fmla="*/ 399 w 687"/>
                <a:gd name="T55" fmla="*/ 85 h 687"/>
                <a:gd name="T56" fmla="*/ 318 w 687"/>
                <a:gd name="T57" fmla="*/ 81 h 687"/>
                <a:gd name="T58" fmla="*/ 238 w 687"/>
                <a:gd name="T59" fmla="*/ 102 h 687"/>
                <a:gd name="T60" fmla="*/ 199 w 687"/>
                <a:gd name="T61" fmla="*/ 122 h 687"/>
                <a:gd name="T62" fmla="*/ 122 w 687"/>
                <a:gd name="T63" fmla="*/ 199 h 687"/>
                <a:gd name="T64" fmla="*/ 102 w 687"/>
                <a:gd name="T65" fmla="*/ 238 h 687"/>
                <a:gd name="T66" fmla="*/ 81 w 687"/>
                <a:gd name="T67" fmla="*/ 314 h 687"/>
                <a:gd name="T68" fmla="*/ 85 w 687"/>
                <a:gd name="T69" fmla="*/ 399 h 687"/>
                <a:gd name="T70" fmla="*/ 99 w 687"/>
                <a:gd name="T71" fmla="*/ 443 h 687"/>
                <a:gd name="T72" fmla="*/ 159 w 687"/>
                <a:gd name="T73" fmla="*/ 533 h 687"/>
                <a:gd name="T74" fmla="*/ 192 w 687"/>
                <a:gd name="T75" fmla="*/ 560 h 687"/>
                <a:gd name="T76" fmla="*/ 295 w 687"/>
                <a:gd name="T77" fmla="*/ 603 h 687"/>
                <a:gd name="T78" fmla="*/ 342 w 687"/>
                <a:gd name="T79" fmla="*/ 608 h 687"/>
                <a:gd name="T80" fmla="*/ 393 w 687"/>
                <a:gd name="T81" fmla="*/ 603 h 687"/>
                <a:gd name="T82" fmla="*/ 494 w 687"/>
                <a:gd name="T83" fmla="*/ 560 h 687"/>
                <a:gd name="T84" fmla="*/ 528 w 687"/>
                <a:gd name="T85" fmla="*/ 533 h 687"/>
                <a:gd name="T86" fmla="*/ 588 w 687"/>
                <a:gd name="T87" fmla="*/ 443 h 687"/>
                <a:gd name="T88" fmla="*/ 602 w 687"/>
                <a:gd name="T89" fmla="*/ 399 h 687"/>
                <a:gd name="T90" fmla="*/ 606 w 687"/>
                <a:gd name="T91" fmla="*/ 318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87" h="687">
                  <a:moveTo>
                    <a:pt x="687" y="342"/>
                  </a:moveTo>
                  <a:lnTo>
                    <a:pt x="686" y="376"/>
                  </a:lnTo>
                  <a:lnTo>
                    <a:pt x="681" y="411"/>
                  </a:lnTo>
                  <a:cubicBezTo>
                    <a:pt x="681" y="413"/>
                    <a:pt x="680" y="415"/>
                    <a:pt x="680" y="417"/>
                  </a:cubicBezTo>
                  <a:lnTo>
                    <a:pt x="662" y="474"/>
                  </a:lnTo>
                  <a:cubicBezTo>
                    <a:pt x="661" y="476"/>
                    <a:pt x="660" y="479"/>
                    <a:pt x="659" y="481"/>
                  </a:cubicBezTo>
                  <a:lnTo>
                    <a:pt x="631" y="533"/>
                  </a:lnTo>
                  <a:cubicBezTo>
                    <a:pt x="629" y="535"/>
                    <a:pt x="628" y="537"/>
                    <a:pt x="626" y="539"/>
                  </a:cubicBezTo>
                  <a:lnTo>
                    <a:pt x="589" y="584"/>
                  </a:lnTo>
                  <a:cubicBezTo>
                    <a:pt x="588" y="586"/>
                    <a:pt x="586" y="588"/>
                    <a:pt x="584" y="589"/>
                  </a:cubicBezTo>
                  <a:lnTo>
                    <a:pt x="539" y="626"/>
                  </a:lnTo>
                  <a:cubicBezTo>
                    <a:pt x="537" y="628"/>
                    <a:pt x="535" y="629"/>
                    <a:pt x="533" y="631"/>
                  </a:cubicBezTo>
                  <a:lnTo>
                    <a:pt x="481" y="659"/>
                  </a:lnTo>
                  <a:cubicBezTo>
                    <a:pt x="479" y="660"/>
                    <a:pt x="476" y="661"/>
                    <a:pt x="474" y="662"/>
                  </a:cubicBezTo>
                  <a:lnTo>
                    <a:pt x="417" y="680"/>
                  </a:lnTo>
                  <a:cubicBezTo>
                    <a:pt x="415" y="680"/>
                    <a:pt x="413" y="681"/>
                    <a:pt x="411" y="681"/>
                  </a:cubicBezTo>
                  <a:lnTo>
                    <a:pt x="380" y="686"/>
                  </a:lnTo>
                  <a:lnTo>
                    <a:pt x="345" y="687"/>
                  </a:lnTo>
                  <a:lnTo>
                    <a:pt x="311" y="686"/>
                  </a:lnTo>
                  <a:lnTo>
                    <a:pt x="277" y="681"/>
                  </a:lnTo>
                  <a:cubicBezTo>
                    <a:pt x="274" y="681"/>
                    <a:pt x="272" y="680"/>
                    <a:pt x="270" y="680"/>
                  </a:cubicBezTo>
                  <a:lnTo>
                    <a:pt x="213" y="662"/>
                  </a:lnTo>
                  <a:cubicBezTo>
                    <a:pt x="211" y="661"/>
                    <a:pt x="209" y="660"/>
                    <a:pt x="207" y="659"/>
                  </a:cubicBezTo>
                  <a:lnTo>
                    <a:pt x="155" y="631"/>
                  </a:lnTo>
                  <a:cubicBezTo>
                    <a:pt x="152" y="629"/>
                    <a:pt x="150" y="628"/>
                    <a:pt x="148" y="626"/>
                  </a:cubicBezTo>
                  <a:lnTo>
                    <a:pt x="103" y="589"/>
                  </a:lnTo>
                  <a:cubicBezTo>
                    <a:pt x="101" y="588"/>
                    <a:pt x="99" y="586"/>
                    <a:pt x="98" y="584"/>
                  </a:cubicBezTo>
                  <a:lnTo>
                    <a:pt x="61" y="539"/>
                  </a:lnTo>
                  <a:cubicBezTo>
                    <a:pt x="59" y="537"/>
                    <a:pt x="58" y="535"/>
                    <a:pt x="56" y="533"/>
                  </a:cubicBezTo>
                  <a:lnTo>
                    <a:pt x="28" y="481"/>
                  </a:lnTo>
                  <a:cubicBezTo>
                    <a:pt x="27" y="479"/>
                    <a:pt x="26" y="476"/>
                    <a:pt x="25" y="474"/>
                  </a:cubicBezTo>
                  <a:lnTo>
                    <a:pt x="7" y="417"/>
                  </a:lnTo>
                  <a:cubicBezTo>
                    <a:pt x="7" y="415"/>
                    <a:pt x="6" y="413"/>
                    <a:pt x="6" y="411"/>
                  </a:cubicBezTo>
                  <a:lnTo>
                    <a:pt x="1" y="380"/>
                  </a:lnTo>
                  <a:lnTo>
                    <a:pt x="0" y="345"/>
                  </a:lnTo>
                  <a:lnTo>
                    <a:pt x="1" y="311"/>
                  </a:lnTo>
                  <a:lnTo>
                    <a:pt x="6" y="277"/>
                  </a:lnTo>
                  <a:cubicBezTo>
                    <a:pt x="6" y="274"/>
                    <a:pt x="7" y="272"/>
                    <a:pt x="7" y="270"/>
                  </a:cubicBezTo>
                  <a:lnTo>
                    <a:pt x="25" y="213"/>
                  </a:lnTo>
                  <a:cubicBezTo>
                    <a:pt x="26" y="211"/>
                    <a:pt x="27" y="209"/>
                    <a:pt x="28" y="207"/>
                  </a:cubicBezTo>
                  <a:lnTo>
                    <a:pt x="56" y="155"/>
                  </a:lnTo>
                  <a:cubicBezTo>
                    <a:pt x="57" y="152"/>
                    <a:pt x="59" y="150"/>
                    <a:pt x="61" y="148"/>
                  </a:cubicBezTo>
                  <a:lnTo>
                    <a:pt x="98" y="103"/>
                  </a:lnTo>
                  <a:cubicBezTo>
                    <a:pt x="99" y="101"/>
                    <a:pt x="101" y="99"/>
                    <a:pt x="103" y="98"/>
                  </a:cubicBezTo>
                  <a:lnTo>
                    <a:pt x="148" y="61"/>
                  </a:lnTo>
                  <a:cubicBezTo>
                    <a:pt x="150" y="59"/>
                    <a:pt x="152" y="57"/>
                    <a:pt x="155" y="56"/>
                  </a:cubicBezTo>
                  <a:lnTo>
                    <a:pt x="207" y="28"/>
                  </a:lnTo>
                  <a:cubicBezTo>
                    <a:pt x="209" y="27"/>
                    <a:pt x="211" y="26"/>
                    <a:pt x="213" y="25"/>
                  </a:cubicBezTo>
                  <a:lnTo>
                    <a:pt x="270" y="7"/>
                  </a:lnTo>
                  <a:cubicBezTo>
                    <a:pt x="272" y="7"/>
                    <a:pt x="274" y="6"/>
                    <a:pt x="277" y="6"/>
                  </a:cubicBezTo>
                  <a:lnTo>
                    <a:pt x="307" y="1"/>
                  </a:lnTo>
                  <a:lnTo>
                    <a:pt x="342" y="0"/>
                  </a:lnTo>
                  <a:lnTo>
                    <a:pt x="376" y="1"/>
                  </a:lnTo>
                  <a:lnTo>
                    <a:pt x="411" y="6"/>
                  </a:lnTo>
                  <a:cubicBezTo>
                    <a:pt x="413" y="6"/>
                    <a:pt x="415" y="7"/>
                    <a:pt x="417" y="7"/>
                  </a:cubicBezTo>
                  <a:lnTo>
                    <a:pt x="474" y="25"/>
                  </a:lnTo>
                  <a:cubicBezTo>
                    <a:pt x="476" y="26"/>
                    <a:pt x="479" y="27"/>
                    <a:pt x="481" y="28"/>
                  </a:cubicBezTo>
                  <a:lnTo>
                    <a:pt x="533" y="56"/>
                  </a:lnTo>
                  <a:cubicBezTo>
                    <a:pt x="535" y="58"/>
                    <a:pt x="537" y="59"/>
                    <a:pt x="539" y="61"/>
                  </a:cubicBezTo>
                  <a:lnTo>
                    <a:pt x="584" y="98"/>
                  </a:lnTo>
                  <a:cubicBezTo>
                    <a:pt x="586" y="99"/>
                    <a:pt x="588" y="101"/>
                    <a:pt x="589" y="103"/>
                  </a:cubicBezTo>
                  <a:lnTo>
                    <a:pt x="626" y="148"/>
                  </a:lnTo>
                  <a:cubicBezTo>
                    <a:pt x="628" y="150"/>
                    <a:pt x="629" y="152"/>
                    <a:pt x="631" y="155"/>
                  </a:cubicBezTo>
                  <a:lnTo>
                    <a:pt x="659" y="207"/>
                  </a:lnTo>
                  <a:cubicBezTo>
                    <a:pt x="660" y="209"/>
                    <a:pt x="661" y="211"/>
                    <a:pt x="662" y="213"/>
                  </a:cubicBezTo>
                  <a:lnTo>
                    <a:pt x="680" y="270"/>
                  </a:lnTo>
                  <a:cubicBezTo>
                    <a:pt x="680" y="272"/>
                    <a:pt x="681" y="274"/>
                    <a:pt x="681" y="277"/>
                  </a:cubicBezTo>
                  <a:lnTo>
                    <a:pt x="686" y="307"/>
                  </a:lnTo>
                  <a:lnTo>
                    <a:pt x="687" y="342"/>
                  </a:lnTo>
                  <a:close/>
                  <a:moveTo>
                    <a:pt x="606" y="318"/>
                  </a:moveTo>
                  <a:lnTo>
                    <a:pt x="602" y="288"/>
                  </a:lnTo>
                  <a:lnTo>
                    <a:pt x="603" y="295"/>
                  </a:lnTo>
                  <a:lnTo>
                    <a:pt x="585" y="238"/>
                  </a:lnTo>
                  <a:lnTo>
                    <a:pt x="588" y="244"/>
                  </a:lnTo>
                  <a:lnTo>
                    <a:pt x="560" y="192"/>
                  </a:lnTo>
                  <a:lnTo>
                    <a:pt x="565" y="199"/>
                  </a:lnTo>
                  <a:lnTo>
                    <a:pt x="528" y="154"/>
                  </a:lnTo>
                  <a:lnTo>
                    <a:pt x="533" y="159"/>
                  </a:lnTo>
                  <a:lnTo>
                    <a:pt x="488" y="122"/>
                  </a:lnTo>
                  <a:lnTo>
                    <a:pt x="494" y="127"/>
                  </a:lnTo>
                  <a:lnTo>
                    <a:pt x="443" y="99"/>
                  </a:lnTo>
                  <a:lnTo>
                    <a:pt x="450" y="102"/>
                  </a:lnTo>
                  <a:lnTo>
                    <a:pt x="393" y="84"/>
                  </a:lnTo>
                  <a:lnTo>
                    <a:pt x="399" y="85"/>
                  </a:lnTo>
                  <a:lnTo>
                    <a:pt x="373" y="81"/>
                  </a:lnTo>
                  <a:lnTo>
                    <a:pt x="345" y="79"/>
                  </a:lnTo>
                  <a:lnTo>
                    <a:pt x="318" y="81"/>
                  </a:lnTo>
                  <a:lnTo>
                    <a:pt x="288" y="85"/>
                  </a:lnTo>
                  <a:lnTo>
                    <a:pt x="295" y="84"/>
                  </a:lnTo>
                  <a:lnTo>
                    <a:pt x="238" y="102"/>
                  </a:lnTo>
                  <a:lnTo>
                    <a:pt x="244" y="99"/>
                  </a:lnTo>
                  <a:lnTo>
                    <a:pt x="192" y="127"/>
                  </a:lnTo>
                  <a:lnTo>
                    <a:pt x="199" y="122"/>
                  </a:lnTo>
                  <a:lnTo>
                    <a:pt x="154" y="159"/>
                  </a:lnTo>
                  <a:lnTo>
                    <a:pt x="159" y="154"/>
                  </a:lnTo>
                  <a:lnTo>
                    <a:pt x="122" y="199"/>
                  </a:lnTo>
                  <a:lnTo>
                    <a:pt x="127" y="192"/>
                  </a:lnTo>
                  <a:lnTo>
                    <a:pt x="99" y="244"/>
                  </a:lnTo>
                  <a:lnTo>
                    <a:pt x="102" y="238"/>
                  </a:lnTo>
                  <a:lnTo>
                    <a:pt x="84" y="295"/>
                  </a:lnTo>
                  <a:lnTo>
                    <a:pt x="85" y="288"/>
                  </a:lnTo>
                  <a:lnTo>
                    <a:pt x="81" y="314"/>
                  </a:lnTo>
                  <a:lnTo>
                    <a:pt x="79" y="342"/>
                  </a:lnTo>
                  <a:lnTo>
                    <a:pt x="81" y="369"/>
                  </a:lnTo>
                  <a:lnTo>
                    <a:pt x="85" y="399"/>
                  </a:lnTo>
                  <a:lnTo>
                    <a:pt x="84" y="393"/>
                  </a:lnTo>
                  <a:lnTo>
                    <a:pt x="102" y="450"/>
                  </a:lnTo>
                  <a:lnTo>
                    <a:pt x="99" y="443"/>
                  </a:lnTo>
                  <a:lnTo>
                    <a:pt x="127" y="494"/>
                  </a:lnTo>
                  <a:lnTo>
                    <a:pt x="122" y="488"/>
                  </a:lnTo>
                  <a:lnTo>
                    <a:pt x="159" y="533"/>
                  </a:lnTo>
                  <a:lnTo>
                    <a:pt x="154" y="528"/>
                  </a:lnTo>
                  <a:lnTo>
                    <a:pt x="199" y="565"/>
                  </a:lnTo>
                  <a:lnTo>
                    <a:pt x="192" y="560"/>
                  </a:lnTo>
                  <a:lnTo>
                    <a:pt x="244" y="588"/>
                  </a:lnTo>
                  <a:lnTo>
                    <a:pt x="238" y="585"/>
                  </a:lnTo>
                  <a:lnTo>
                    <a:pt x="295" y="603"/>
                  </a:lnTo>
                  <a:lnTo>
                    <a:pt x="288" y="602"/>
                  </a:lnTo>
                  <a:lnTo>
                    <a:pt x="314" y="606"/>
                  </a:lnTo>
                  <a:lnTo>
                    <a:pt x="342" y="608"/>
                  </a:lnTo>
                  <a:lnTo>
                    <a:pt x="369" y="606"/>
                  </a:lnTo>
                  <a:lnTo>
                    <a:pt x="399" y="602"/>
                  </a:lnTo>
                  <a:lnTo>
                    <a:pt x="393" y="603"/>
                  </a:lnTo>
                  <a:lnTo>
                    <a:pt x="450" y="585"/>
                  </a:lnTo>
                  <a:lnTo>
                    <a:pt x="443" y="588"/>
                  </a:lnTo>
                  <a:lnTo>
                    <a:pt x="494" y="560"/>
                  </a:lnTo>
                  <a:lnTo>
                    <a:pt x="488" y="565"/>
                  </a:lnTo>
                  <a:lnTo>
                    <a:pt x="533" y="528"/>
                  </a:lnTo>
                  <a:lnTo>
                    <a:pt x="528" y="533"/>
                  </a:lnTo>
                  <a:lnTo>
                    <a:pt x="565" y="488"/>
                  </a:lnTo>
                  <a:lnTo>
                    <a:pt x="560" y="494"/>
                  </a:lnTo>
                  <a:lnTo>
                    <a:pt x="588" y="443"/>
                  </a:lnTo>
                  <a:lnTo>
                    <a:pt x="585" y="450"/>
                  </a:lnTo>
                  <a:lnTo>
                    <a:pt x="603" y="393"/>
                  </a:lnTo>
                  <a:lnTo>
                    <a:pt x="602" y="399"/>
                  </a:lnTo>
                  <a:lnTo>
                    <a:pt x="606" y="373"/>
                  </a:lnTo>
                  <a:lnTo>
                    <a:pt x="608" y="345"/>
                  </a:lnTo>
                  <a:lnTo>
                    <a:pt x="606" y="318"/>
                  </a:lnTo>
                  <a:close/>
                </a:path>
              </a:pathLst>
            </a:custGeom>
            <a:solidFill>
              <a:srgbClr val="8956A3"/>
            </a:solidFill>
            <a:ln w="1588" cap="flat">
              <a:solidFill>
                <a:srgbClr val="8956A3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132" name="Freeform 10"/>
            <p:cNvSpPr>
              <a:spLocks noEditPoints="1"/>
            </p:cNvSpPr>
            <p:nvPr/>
          </p:nvSpPr>
          <p:spPr bwMode="auto">
            <a:xfrm>
              <a:off x="1646" y="2772"/>
              <a:ext cx="71" cy="71"/>
            </a:xfrm>
            <a:custGeom>
              <a:avLst/>
              <a:gdLst>
                <a:gd name="T0" fmla="*/ 737 w 743"/>
                <a:gd name="T1" fmla="*/ 444 h 743"/>
                <a:gd name="T2" fmla="*/ 713 w 743"/>
                <a:gd name="T3" fmla="*/ 520 h 743"/>
                <a:gd name="T4" fmla="*/ 637 w 743"/>
                <a:gd name="T5" fmla="*/ 632 h 743"/>
                <a:gd name="T6" fmla="*/ 576 w 743"/>
                <a:gd name="T7" fmla="*/ 682 h 743"/>
                <a:gd name="T8" fmla="*/ 484 w 743"/>
                <a:gd name="T9" fmla="*/ 726 h 743"/>
                <a:gd name="T10" fmla="*/ 373 w 743"/>
                <a:gd name="T11" fmla="*/ 743 h 743"/>
                <a:gd name="T12" fmla="*/ 263 w 743"/>
                <a:gd name="T13" fmla="*/ 727 h 743"/>
                <a:gd name="T14" fmla="*/ 167 w 743"/>
                <a:gd name="T15" fmla="*/ 682 h 743"/>
                <a:gd name="T16" fmla="*/ 106 w 743"/>
                <a:gd name="T17" fmla="*/ 632 h 743"/>
                <a:gd name="T18" fmla="*/ 30 w 743"/>
                <a:gd name="T19" fmla="*/ 520 h 743"/>
                <a:gd name="T20" fmla="*/ 8 w 743"/>
                <a:gd name="T21" fmla="*/ 448 h 743"/>
                <a:gd name="T22" fmla="*/ 1 w 743"/>
                <a:gd name="T23" fmla="*/ 336 h 743"/>
                <a:gd name="T24" fmla="*/ 28 w 743"/>
                <a:gd name="T25" fmla="*/ 229 h 743"/>
                <a:gd name="T26" fmla="*/ 66 w 743"/>
                <a:gd name="T27" fmla="*/ 160 h 743"/>
                <a:gd name="T28" fmla="*/ 160 w 743"/>
                <a:gd name="T29" fmla="*/ 66 h 743"/>
                <a:gd name="T30" fmla="*/ 229 w 743"/>
                <a:gd name="T31" fmla="*/ 28 h 743"/>
                <a:gd name="T32" fmla="*/ 331 w 743"/>
                <a:gd name="T33" fmla="*/ 2 h 743"/>
                <a:gd name="T34" fmla="*/ 445 w 743"/>
                <a:gd name="T35" fmla="*/ 7 h 743"/>
                <a:gd name="T36" fmla="*/ 520 w 743"/>
                <a:gd name="T37" fmla="*/ 30 h 743"/>
                <a:gd name="T38" fmla="*/ 632 w 743"/>
                <a:gd name="T39" fmla="*/ 106 h 743"/>
                <a:gd name="T40" fmla="*/ 682 w 743"/>
                <a:gd name="T41" fmla="*/ 167 h 743"/>
                <a:gd name="T42" fmla="*/ 726 w 743"/>
                <a:gd name="T43" fmla="*/ 259 h 743"/>
                <a:gd name="T44" fmla="*/ 743 w 743"/>
                <a:gd name="T45" fmla="*/ 370 h 743"/>
                <a:gd name="T46" fmla="*/ 651 w 743"/>
                <a:gd name="T47" fmla="*/ 287 h 743"/>
                <a:gd name="T48" fmla="*/ 612 w 743"/>
                <a:gd name="T49" fmla="*/ 205 h 743"/>
                <a:gd name="T50" fmla="*/ 581 w 743"/>
                <a:gd name="T51" fmla="*/ 168 h 743"/>
                <a:gd name="T52" fmla="*/ 482 w 743"/>
                <a:gd name="T53" fmla="*/ 100 h 743"/>
                <a:gd name="T54" fmla="*/ 432 w 743"/>
                <a:gd name="T55" fmla="*/ 86 h 743"/>
                <a:gd name="T56" fmla="*/ 344 w 743"/>
                <a:gd name="T57" fmla="*/ 80 h 743"/>
                <a:gd name="T58" fmla="*/ 256 w 743"/>
                <a:gd name="T59" fmla="*/ 103 h 743"/>
                <a:gd name="T60" fmla="*/ 211 w 743"/>
                <a:gd name="T61" fmla="*/ 127 h 743"/>
                <a:gd name="T62" fmla="*/ 127 w 743"/>
                <a:gd name="T63" fmla="*/ 211 h 743"/>
                <a:gd name="T64" fmla="*/ 103 w 743"/>
                <a:gd name="T65" fmla="*/ 256 h 743"/>
                <a:gd name="T66" fmla="*/ 81 w 743"/>
                <a:gd name="T67" fmla="*/ 339 h 743"/>
                <a:gd name="T68" fmla="*/ 85 w 743"/>
                <a:gd name="T69" fmla="*/ 429 h 743"/>
                <a:gd name="T70" fmla="*/ 100 w 743"/>
                <a:gd name="T71" fmla="*/ 482 h 743"/>
                <a:gd name="T72" fmla="*/ 168 w 743"/>
                <a:gd name="T73" fmla="*/ 581 h 743"/>
                <a:gd name="T74" fmla="*/ 205 w 743"/>
                <a:gd name="T75" fmla="*/ 612 h 743"/>
                <a:gd name="T76" fmla="*/ 283 w 743"/>
                <a:gd name="T77" fmla="*/ 650 h 743"/>
                <a:gd name="T78" fmla="*/ 370 w 743"/>
                <a:gd name="T79" fmla="*/ 664 h 743"/>
                <a:gd name="T80" fmla="*/ 457 w 743"/>
                <a:gd name="T81" fmla="*/ 651 h 743"/>
                <a:gd name="T82" fmla="*/ 538 w 743"/>
                <a:gd name="T83" fmla="*/ 612 h 743"/>
                <a:gd name="T84" fmla="*/ 576 w 743"/>
                <a:gd name="T85" fmla="*/ 581 h 743"/>
                <a:gd name="T86" fmla="*/ 642 w 743"/>
                <a:gd name="T87" fmla="*/ 482 h 743"/>
                <a:gd name="T88" fmla="*/ 657 w 743"/>
                <a:gd name="T89" fmla="*/ 432 h 743"/>
                <a:gd name="T90" fmla="*/ 662 w 743"/>
                <a:gd name="T91" fmla="*/ 343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43" h="743">
                  <a:moveTo>
                    <a:pt x="743" y="370"/>
                  </a:moveTo>
                  <a:lnTo>
                    <a:pt x="742" y="407"/>
                  </a:lnTo>
                  <a:lnTo>
                    <a:pt x="737" y="444"/>
                  </a:lnTo>
                  <a:lnTo>
                    <a:pt x="727" y="481"/>
                  </a:lnTo>
                  <a:lnTo>
                    <a:pt x="715" y="515"/>
                  </a:lnTo>
                  <a:cubicBezTo>
                    <a:pt x="714" y="516"/>
                    <a:pt x="714" y="518"/>
                    <a:pt x="713" y="520"/>
                  </a:cubicBezTo>
                  <a:lnTo>
                    <a:pt x="682" y="576"/>
                  </a:lnTo>
                  <a:cubicBezTo>
                    <a:pt x="681" y="578"/>
                    <a:pt x="680" y="580"/>
                    <a:pt x="678" y="582"/>
                  </a:cubicBezTo>
                  <a:lnTo>
                    <a:pt x="637" y="632"/>
                  </a:lnTo>
                  <a:cubicBezTo>
                    <a:pt x="636" y="634"/>
                    <a:pt x="634" y="636"/>
                    <a:pt x="632" y="637"/>
                  </a:cubicBezTo>
                  <a:lnTo>
                    <a:pt x="582" y="678"/>
                  </a:lnTo>
                  <a:cubicBezTo>
                    <a:pt x="580" y="680"/>
                    <a:pt x="578" y="681"/>
                    <a:pt x="576" y="682"/>
                  </a:cubicBezTo>
                  <a:lnTo>
                    <a:pt x="520" y="713"/>
                  </a:lnTo>
                  <a:cubicBezTo>
                    <a:pt x="518" y="714"/>
                    <a:pt x="516" y="714"/>
                    <a:pt x="515" y="715"/>
                  </a:cubicBezTo>
                  <a:lnTo>
                    <a:pt x="484" y="726"/>
                  </a:lnTo>
                  <a:lnTo>
                    <a:pt x="449" y="736"/>
                  </a:lnTo>
                  <a:lnTo>
                    <a:pt x="411" y="742"/>
                  </a:lnTo>
                  <a:lnTo>
                    <a:pt x="373" y="743"/>
                  </a:lnTo>
                  <a:lnTo>
                    <a:pt x="336" y="742"/>
                  </a:lnTo>
                  <a:lnTo>
                    <a:pt x="298" y="737"/>
                  </a:lnTo>
                  <a:lnTo>
                    <a:pt x="263" y="727"/>
                  </a:lnTo>
                  <a:lnTo>
                    <a:pt x="229" y="715"/>
                  </a:lnTo>
                  <a:cubicBezTo>
                    <a:pt x="227" y="714"/>
                    <a:pt x="225" y="714"/>
                    <a:pt x="223" y="713"/>
                  </a:cubicBezTo>
                  <a:lnTo>
                    <a:pt x="167" y="682"/>
                  </a:lnTo>
                  <a:cubicBezTo>
                    <a:pt x="165" y="681"/>
                    <a:pt x="162" y="679"/>
                    <a:pt x="160" y="678"/>
                  </a:cubicBezTo>
                  <a:lnTo>
                    <a:pt x="111" y="637"/>
                  </a:lnTo>
                  <a:cubicBezTo>
                    <a:pt x="109" y="636"/>
                    <a:pt x="108" y="634"/>
                    <a:pt x="106" y="632"/>
                  </a:cubicBezTo>
                  <a:lnTo>
                    <a:pt x="66" y="582"/>
                  </a:lnTo>
                  <a:cubicBezTo>
                    <a:pt x="64" y="580"/>
                    <a:pt x="63" y="578"/>
                    <a:pt x="61" y="576"/>
                  </a:cubicBezTo>
                  <a:lnTo>
                    <a:pt x="30" y="520"/>
                  </a:lnTo>
                  <a:cubicBezTo>
                    <a:pt x="29" y="518"/>
                    <a:pt x="29" y="517"/>
                    <a:pt x="28" y="515"/>
                  </a:cubicBezTo>
                  <a:lnTo>
                    <a:pt x="17" y="484"/>
                  </a:lnTo>
                  <a:lnTo>
                    <a:pt x="8" y="448"/>
                  </a:lnTo>
                  <a:lnTo>
                    <a:pt x="2" y="412"/>
                  </a:lnTo>
                  <a:lnTo>
                    <a:pt x="0" y="373"/>
                  </a:lnTo>
                  <a:lnTo>
                    <a:pt x="1" y="336"/>
                  </a:lnTo>
                  <a:lnTo>
                    <a:pt x="7" y="298"/>
                  </a:lnTo>
                  <a:lnTo>
                    <a:pt x="16" y="263"/>
                  </a:lnTo>
                  <a:lnTo>
                    <a:pt x="28" y="229"/>
                  </a:lnTo>
                  <a:cubicBezTo>
                    <a:pt x="29" y="227"/>
                    <a:pt x="29" y="225"/>
                    <a:pt x="30" y="223"/>
                  </a:cubicBezTo>
                  <a:lnTo>
                    <a:pt x="61" y="167"/>
                  </a:lnTo>
                  <a:cubicBezTo>
                    <a:pt x="63" y="165"/>
                    <a:pt x="64" y="162"/>
                    <a:pt x="66" y="160"/>
                  </a:cubicBezTo>
                  <a:lnTo>
                    <a:pt x="106" y="111"/>
                  </a:lnTo>
                  <a:cubicBezTo>
                    <a:pt x="108" y="110"/>
                    <a:pt x="110" y="108"/>
                    <a:pt x="111" y="106"/>
                  </a:cubicBezTo>
                  <a:lnTo>
                    <a:pt x="160" y="66"/>
                  </a:lnTo>
                  <a:cubicBezTo>
                    <a:pt x="162" y="64"/>
                    <a:pt x="165" y="63"/>
                    <a:pt x="167" y="61"/>
                  </a:cubicBezTo>
                  <a:lnTo>
                    <a:pt x="223" y="30"/>
                  </a:lnTo>
                  <a:cubicBezTo>
                    <a:pt x="225" y="29"/>
                    <a:pt x="227" y="29"/>
                    <a:pt x="229" y="28"/>
                  </a:cubicBezTo>
                  <a:lnTo>
                    <a:pt x="259" y="17"/>
                  </a:lnTo>
                  <a:lnTo>
                    <a:pt x="295" y="8"/>
                  </a:lnTo>
                  <a:lnTo>
                    <a:pt x="331" y="2"/>
                  </a:lnTo>
                  <a:lnTo>
                    <a:pt x="370" y="0"/>
                  </a:lnTo>
                  <a:lnTo>
                    <a:pt x="407" y="1"/>
                  </a:lnTo>
                  <a:lnTo>
                    <a:pt x="445" y="7"/>
                  </a:lnTo>
                  <a:lnTo>
                    <a:pt x="480" y="16"/>
                  </a:lnTo>
                  <a:lnTo>
                    <a:pt x="515" y="28"/>
                  </a:lnTo>
                  <a:cubicBezTo>
                    <a:pt x="517" y="29"/>
                    <a:pt x="518" y="29"/>
                    <a:pt x="520" y="30"/>
                  </a:cubicBezTo>
                  <a:lnTo>
                    <a:pt x="576" y="61"/>
                  </a:lnTo>
                  <a:cubicBezTo>
                    <a:pt x="578" y="63"/>
                    <a:pt x="580" y="64"/>
                    <a:pt x="582" y="66"/>
                  </a:cubicBezTo>
                  <a:lnTo>
                    <a:pt x="632" y="106"/>
                  </a:lnTo>
                  <a:cubicBezTo>
                    <a:pt x="634" y="108"/>
                    <a:pt x="636" y="109"/>
                    <a:pt x="637" y="111"/>
                  </a:cubicBezTo>
                  <a:lnTo>
                    <a:pt x="678" y="160"/>
                  </a:lnTo>
                  <a:cubicBezTo>
                    <a:pt x="679" y="162"/>
                    <a:pt x="681" y="165"/>
                    <a:pt x="682" y="167"/>
                  </a:cubicBezTo>
                  <a:lnTo>
                    <a:pt x="713" y="223"/>
                  </a:lnTo>
                  <a:cubicBezTo>
                    <a:pt x="714" y="225"/>
                    <a:pt x="714" y="227"/>
                    <a:pt x="715" y="229"/>
                  </a:cubicBezTo>
                  <a:lnTo>
                    <a:pt x="726" y="259"/>
                  </a:lnTo>
                  <a:lnTo>
                    <a:pt x="736" y="294"/>
                  </a:lnTo>
                  <a:lnTo>
                    <a:pt x="742" y="331"/>
                  </a:lnTo>
                  <a:lnTo>
                    <a:pt x="743" y="370"/>
                  </a:lnTo>
                  <a:close/>
                  <a:moveTo>
                    <a:pt x="662" y="343"/>
                  </a:moveTo>
                  <a:lnTo>
                    <a:pt x="658" y="315"/>
                  </a:lnTo>
                  <a:lnTo>
                    <a:pt x="651" y="287"/>
                  </a:lnTo>
                  <a:lnTo>
                    <a:pt x="640" y="256"/>
                  </a:lnTo>
                  <a:lnTo>
                    <a:pt x="642" y="261"/>
                  </a:lnTo>
                  <a:lnTo>
                    <a:pt x="612" y="205"/>
                  </a:lnTo>
                  <a:lnTo>
                    <a:pt x="616" y="211"/>
                  </a:lnTo>
                  <a:lnTo>
                    <a:pt x="576" y="162"/>
                  </a:lnTo>
                  <a:lnTo>
                    <a:pt x="581" y="168"/>
                  </a:lnTo>
                  <a:lnTo>
                    <a:pt x="532" y="127"/>
                  </a:lnTo>
                  <a:lnTo>
                    <a:pt x="538" y="131"/>
                  </a:lnTo>
                  <a:lnTo>
                    <a:pt x="482" y="100"/>
                  </a:lnTo>
                  <a:lnTo>
                    <a:pt x="487" y="103"/>
                  </a:lnTo>
                  <a:lnTo>
                    <a:pt x="461" y="93"/>
                  </a:lnTo>
                  <a:lnTo>
                    <a:pt x="432" y="86"/>
                  </a:lnTo>
                  <a:lnTo>
                    <a:pt x="404" y="81"/>
                  </a:lnTo>
                  <a:lnTo>
                    <a:pt x="373" y="79"/>
                  </a:lnTo>
                  <a:lnTo>
                    <a:pt x="344" y="80"/>
                  </a:lnTo>
                  <a:lnTo>
                    <a:pt x="314" y="85"/>
                  </a:lnTo>
                  <a:lnTo>
                    <a:pt x="287" y="92"/>
                  </a:lnTo>
                  <a:lnTo>
                    <a:pt x="256" y="103"/>
                  </a:lnTo>
                  <a:lnTo>
                    <a:pt x="262" y="101"/>
                  </a:lnTo>
                  <a:lnTo>
                    <a:pt x="205" y="132"/>
                  </a:lnTo>
                  <a:lnTo>
                    <a:pt x="211" y="127"/>
                  </a:lnTo>
                  <a:lnTo>
                    <a:pt x="162" y="168"/>
                  </a:lnTo>
                  <a:lnTo>
                    <a:pt x="168" y="162"/>
                  </a:lnTo>
                  <a:lnTo>
                    <a:pt x="127" y="211"/>
                  </a:lnTo>
                  <a:lnTo>
                    <a:pt x="132" y="205"/>
                  </a:lnTo>
                  <a:lnTo>
                    <a:pt x="101" y="262"/>
                  </a:lnTo>
                  <a:lnTo>
                    <a:pt x="103" y="256"/>
                  </a:lnTo>
                  <a:lnTo>
                    <a:pt x="93" y="283"/>
                  </a:lnTo>
                  <a:lnTo>
                    <a:pt x="86" y="311"/>
                  </a:lnTo>
                  <a:lnTo>
                    <a:pt x="81" y="339"/>
                  </a:lnTo>
                  <a:lnTo>
                    <a:pt x="79" y="370"/>
                  </a:lnTo>
                  <a:lnTo>
                    <a:pt x="80" y="399"/>
                  </a:lnTo>
                  <a:lnTo>
                    <a:pt x="85" y="429"/>
                  </a:lnTo>
                  <a:lnTo>
                    <a:pt x="92" y="457"/>
                  </a:lnTo>
                  <a:lnTo>
                    <a:pt x="103" y="487"/>
                  </a:lnTo>
                  <a:lnTo>
                    <a:pt x="100" y="482"/>
                  </a:lnTo>
                  <a:lnTo>
                    <a:pt x="131" y="538"/>
                  </a:lnTo>
                  <a:lnTo>
                    <a:pt x="127" y="532"/>
                  </a:lnTo>
                  <a:lnTo>
                    <a:pt x="168" y="581"/>
                  </a:lnTo>
                  <a:lnTo>
                    <a:pt x="162" y="576"/>
                  </a:lnTo>
                  <a:lnTo>
                    <a:pt x="211" y="616"/>
                  </a:lnTo>
                  <a:lnTo>
                    <a:pt x="205" y="612"/>
                  </a:lnTo>
                  <a:lnTo>
                    <a:pt x="261" y="642"/>
                  </a:lnTo>
                  <a:lnTo>
                    <a:pt x="256" y="640"/>
                  </a:lnTo>
                  <a:lnTo>
                    <a:pt x="283" y="650"/>
                  </a:lnTo>
                  <a:lnTo>
                    <a:pt x="310" y="657"/>
                  </a:lnTo>
                  <a:lnTo>
                    <a:pt x="339" y="662"/>
                  </a:lnTo>
                  <a:lnTo>
                    <a:pt x="370" y="664"/>
                  </a:lnTo>
                  <a:lnTo>
                    <a:pt x="399" y="662"/>
                  </a:lnTo>
                  <a:lnTo>
                    <a:pt x="428" y="658"/>
                  </a:lnTo>
                  <a:lnTo>
                    <a:pt x="457" y="651"/>
                  </a:lnTo>
                  <a:lnTo>
                    <a:pt x="487" y="640"/>
                  </a:lnTo>
                  <a:lnTo>
                    <a:pt x="482" y="642"/>
                  </a:lnTo>
                  <a:lnTo>
                    <a:pt x="538" y="612"/>
                  </a:lnTo>
                  <a:lnTo>
                    <a:pt x="532" y="616"/>
                  </a:lnTo>
                  <a:lnTo>
                    <a:pt x="581" y="576"/>
                  </a:lnTo>
                  <a:lnTo>
                    <a:pt x="576" y="581"/>
                  </a:lnTo>
                  <a:lnTo>
                    <a:pt x="616" y="532"/>
                  </a:lnTo>
                  <a:lnTo>
                    <a:pt x="612" y="538"/>
                  </a:lnTo>
                  <a:lnTo>
                    <a:pt x="642" y="482"/>
                  </a:lnTo>
                  <a:lnTo>
                    <a:pt x="640" y="487"/>
                  </a:lnTo>
                  <a:lnTo>
                    <a:pt x="650" y="460"/>
                  </a:lnTo>
                  <a:lnTo>
                    <a:pt x="657" y="432"/>
                  </a:lnTo>
                  <a:lnTo>
                    <a:pt x="662" y="404"/>
                  </a:lnTo>
                  <a:lnTo>
                    <a:pt x="664" y="373"/>
                  </a:lnTo>
                  <a:lnTo>
                    <a:pt x="662" y="343"/>
                  </a:lnTo>
                  <a:close/>
                </a:path>
              </a:pathLst>
            </a:custGeom>
            <a:solidFill>
              <a:srgbClr val="8956A3"/>
            </a:solidFill>
            <a:ln w="1588" cap="flat">
              <a:solidFill>
                <a:srgbClr val="8956A3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133" name="Freeform 11"/>
            <p:cNvSpPr>
              <a:spLocks noEditPoints="1"/>
            </p:cNvSpPr>
            <p:nvPr/>
          </p:nvSpPr>
          <p:spPr bwMode="auto">
            <a:xfrm>
              <a:off x="1708" y="2759"/>
              <a:ext cx="27" cy="27"/>
            </a:xfrm>
            <a:custGeom>
              <a:avLst/>
              <a:gdLst>
                <a:gd name="T0" fmla="*/ 270 w 273"/>
                <a:gd name="T1" fmla="*/ 164 h 281"/>
                <a:gd name="T2" fmla="*/ 260 w 273"/>
                <a:gd name="T3" fmla="*/ 198 h 281"/>
                <a:gd name="T4" fmla="*/ 236 w 273"/>
                <a:gd name="T5" fmla="*/ 236 h 281"/>
                <a:gd name="T6" fmla="*/ 210 w 273"/>
                <a:gd name="T7" fmla="*/ 259 h 281"/>
                <a:gd name="T8" fmla="*/ 169 w 273"/>
                <a:gd name="T9" fmla="*/ 276 h 281"/>
                <a:gd name="T10" fmla="*/ 132 w 273"/>
                <a:gd name="T11" fmla="*/ 280 h 281"/>
                <a:gd name="T12" fmla="*/ 86 w 273"/>
                <a:gd name="T13" fmla="*/ 270 h 281"/>
                <a:gd name="T14" fmla="*/ 57 w 273"/>
                <a:gd name="T15" fmla="*/ 254 h 281"/>
                <a:gd name="T16" fmla="*/ 25 w 273"/>
                <a:gd name="T17" fmla="*/ 221 h 281"/>
                <a:gd name="T18" fmla="*/ 10 w 273"/>
                <a:gd name="T19" fmla="*/ 191 h 281"/>
                <a:gd name="T20" fmla="*/ 1 w 273"/>
                <a:gd name="T21" fmla="*/ 144 h 281"/>
                <a:gd name="T22" fmla="*/ 4 w 273"/>
                <a:gd name="T23" fmla="*/ 109 h 281"/>
                <a:gd name="T24" fmla="*/ 22 w 273"/>
                <a:gd name="T25" fmla="*/ 66 h 281"/>
                <a:gd name="T26" fmla="*/ 42 w 273"/>
                <a:gd name="T27" fmla="*/ 40 h 281"/>
                <a:gd name="T28" fmla="*/ 79 w 273"/>
                <a:gd name="T29" fmla="*/ 14 h 281"/>
                <a:gd name="T30" fmla="*/ 113 w 273"/>
                <a:gd name="T31" fmla="*/ 3 h 281"/>
                <a:gd name="T32" fmla="*/ 160 w 273"/>
                <a:gd name="T33" fmla="*/ 3 h 281"/>
                <a:gd name="T34" fmla="*/ 193 w 273"/>
                <a:gd name="T35" fmla="*/ 13 h 281"/>
                <a:gd name="T36" fmla="*/ 231 w 273"/>
                <a:gd name="T37" fmla="*/ 40 h 281"/>
                <a:gd name="T38" fmla="*/ 251 w 273"/>
                <a:gd name="T39" fmla="*/ 66 h 281"/>
                <a:gd name="T40" fmla="*/ 269 w 273"/>
                <a:gd name="T41" fmla="*/ 109 h 281"/>
                <a:gd name="T42" fmla="*/ 191 w 273"/>
                <a:gd name="T43" fmla="*/ 124 h 281"/>
                <a:gd name="T44" fmla="*/ 190 w 273"/>
                <a:gd name="T45" fmla="*/ 120 h 281"/>
                <a:gd name="T46" fmla="*/ 173 w 273"/>
                <a:gd name="T47" fmla="*/ 95 h 281"/>
                <a:gd name="T48" fmla="*/ 171 w 273"/>
                <a:gd name="T49" fmla="*/ 93 h 281"/>
                <a:gd name="T50" fmla="*/ 143 w 273"/>
                <a:gd name="T51" fmla="*/ 80 h 281"/>
                <a:gd name="T52" fmla="*/ 141 w 273"/>
                <a:gd name="T53" fmla="*/ 80 h 281"/>
                <a:gd name="T54" fmla="*/ 112 w 273"/>
                <a:gd name="T55" fmla="*/ 86 h 281"/>
                <a:gd name="T56" fmla="*/ 109 w 273"/>
                <a:gd name="T57" fmla="*/ 88 h 281"/>
                <a:gd name="T58" fmla="*/ 88 w 273"/>
                <a:gd name="T59" fmla="*/ 109 h 281"/>
                <a:gd name="T60" fmla="*/ 86 w 273"/>
                <a:gd name="T61" fmla="*/ 113 h 281"/>
                <a:gd name="T62" fmla="*/ 80 w 273"/>
                <a:gd name="T63" fmla="*/ 144 h 281"/>
                <a:gd name="T64" fmla="*/ 81 w 273"/>
                <a:gd name="T65" fmla="*/ 149 h 281"/>
                <a:gd name="T66" fmla="*/ 92 w 273"/>
                <a:gd name="T67" fmla="*/ 178 h 281"/>
                <a:gd name="T68" fmla="*/ 94 w 273"/>
                <a:gd name="T69" fmla="*/ 181 h 281"/>
                <a:gd name="T70" fmla="*/ 119 w 273"/>
                <a:gd name="T71" fmla="*/ 198 h 281"/>
                <a:gd name="T72" fmla="*/ 121 w 273"/>
                <a:gd name="T73" fmla="*/ 199 h 281"/>
                <a:gd name="T74" fmla="*/ 152 w 273"/>
                <a:gd name="T75" fmla="*/ 199 h 281"/>
                <a:gd name="T76" fmla="*/ 155 w 273"/>
                <a:gd name="T77" fmla="*/ 197 h 281"/>
                <a:gd name="T78" fmla="*/ 178 w 273"/>
                <a:gd name="T79" fmla="*/ 181 h 281"/>
                <a:gd name="T80" fmla="*/ 181 w 273"/>
                <a:gd name="T81" fmla="*/ 178 h 281"/>
                <a:gd name="T82" fmla="*/ 192 w 273"/>
                <a:gd name="T83" fmla="*/ 149 h 281"/>
                <a:gd name="T84" fmla="*/ 193 w 273"/>
                <a:gd name="T85" fmla="*/ 144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3" h="281">
                  <a:moveTo>
                    <a:pt x="272" y="136"/>
                  </a:moveTo>
                  <a:cubicBezTo>
                    <a:pt x="273" y="139"/>
                    <a:pt x="273" y="142"/>
                    <a:pt x="272" y="144"/>
                  </a:cubicBezTo>
                  <a:lnTo>
                    <a:pt x="270" y="164"/>
                  </a:lnTo>
                  <a:cubicBezTo>
                    <a:pt x="270" y="167"/>
                    <a:pt x="270" y="169"/>
                    <a:pt x="269" y="172"/>
                  </a:cubicBezTo>
                  <a:lnTo>
                    <a:pt x="263" y="191"/>
                  </a:lnTo>
                  <a:cubicBezTo>
                    <a:pt x="263" y="193"/>
                    <a:pt x="262" y="196"/>
                    <a:pt x="260" y="198"/>
                  </a:cubicBezTo>
                  <a:lnTo>
                    <a:pt x="251" y="215"/>
                  </a:lnTo>
                  <a:cubicBezTo>
                    <a:pt x="250" y="217"/>
                    <a:pt x="249" y="219"/>
                    <a:pt x="248" y="221"/>
                  </a:cubicBezTo>
                  <a:lnTo>
                    <a:pt x="236" y="236"/>
                  </a:lnTo>
                  <a:cubicBezTo>
                    <a:pt x="235" y="238"/>
                    <a:pt x="233" y="240"/>
                    <a:pt x="231" y="242"/>
                  </a:cubicBezTo>
                  <a:lnTo>
                    <a:pt x="217" y="254"/>
                  </a:lnTo>
                  <a:cubicBezTo>
                    <a:pt x="214" y="256"/>
                    <a:pt x="212" y="257"/>
                    <a:pt x="210" y="259"/>
                  </a:cubicBezTo>
                  <a:lnTo>
                    <a:pt x="193" y="268"/>
                  </a:lnTo>
                  <a:cubicBezTo>
                    <a:pt x="191" y="269"/>
                    <a:pt x="189" y="270"/>
                    <a:pt x="187" y="270"/>
                  </a:cubicBezTo>
                  <a:lnTo>
                    <a:pt x="169" y="276"/>
                  </a:lnTo>
                  <a:cubicBezTo>
                    <a:pt x="166" y="277"/>
                    <a:pt x="163" y="278"/>
                    <a:pt x="160" y="278"/>
                  </a:cubicBezTo>
                  <a:lnTo>
                    <a:pt x="141" y="280"/>
                  </a:lnTo>
                  <a:cubicBezTo>
                    <a:pt x="138" y="281"/>
                    <a:pt x="135" y="281"/>
                    <a:pt x="132" y="280"/>
                  </a:cubicBezTo>
                  <a:lnTo>
                    <a:pt x="113" y="278"/>
                  </a:lnTo>
                  <a:cubicBezTo>
                    <a:pt x="110" y="278"/>
                    <a:pt x="107" y="277"/>
                    <a:pt x="104" y="276"/>
                  </a:cubicBezTo>
                  <a:lnTo>
                    <a:pt x="86" y="270"/>
                  </a:lnTo>
                  <a:cubicBezTo>
                    <a:pt x="84" y="270"/>
                    <a:pt x="82" y="269"/>
                    <a:pt x="79" y="267"/>
                  </a:cubicBezTo>
                  <a:lnTo>
                    <a:pt x="63" y="258"/>
                  </a:lnTo>
                  <a:cubicBezTo>
                    <a:pt x="61" y="257"/>
                    <a:pt x="59" y="256"/>
                    <a:pt x="57" y="254"/>
                  </a:cubicBezTo>
                  <a:lnTo>
                    <a:pt x="43" y="242"/>
                  </a:lnTo>
                  <a:cubicBezTo>
                    <a:pt x="41" y="240"/>
                    <a:pt x="39" y="238"/>
                    <a:pt x="37" y="236"/>
                  </a:cubicBezTo>
                  <a:lnTo>
                    <a:pt x="25" y="221"/>
                  </a:lnTo>
                  <a:cubicBezTo>
                    <a:pt x="24" y="219"/>
                    <a:pt x="23" y="217"/>
                    <a:pt x="22" y="215"/>
                  </a:cubicBezTo>
                  <a:lnTo>
                    <a:pt x="13" y="198"/>
                  </a:lnTo>
                  <a:cubicBezTo>
                    <a:pt x="11" y="196"/>
                    <a:pt x="10" y="193"/>
                    <a:pt x="10" y="191"/>
                  </a:cubicBezTo>
                  <a:lnTo>
                    <a:pt x="4" y="172"/>
                  </a:lnTo>
                  <a:cubicBezTo>
                    <a:pt x="3" y="169"/>
                    <a:pt x="3" y="167"/>
                    <a:pt x="3" y="164"/>
                  </a:cubicBezTo>
                  <a:lnTo>
                    <a:pt x="1" y="144"/>
                  </a:lnTo>
                  <a:cubicBezTo>
                    <a:pt x="0" y="142"/>
                    <a:pt x="0" y="139"/>
                    <a:pt x="1" y="136"/>
                  </a:cubicBezTo>
                  <a:lnTo>
                    <a:pt x="3" y="116"/>
                  </a:lnTo>
                  <a:cubicBezTo>
                    <a:pt x="3" y="114"/>
                    <a:pt x="3" y="112"/>
                    <a:pt x="4" y="109"/>
                  </a:cubicBezTo>
                  <a:lnTo>
                    <a:pt x="10" y="90"/>
                  </a:lnTo>
                  <a:cubicBezTo>
                    <a:pt x="10" y="88"/>
                    <a:pt x="11" y="85"/>
                    <a:pt x="13" y="83"/>
                  </a:cubicBezTo>
                  <a:lnTo>
                    <a:pt x="22" y="66"/>
                  </a:lnTo>
                  <a:cubicBezTo>
                    <a:pt x="23" y="64"/>
                    <a:pt x="24" y="62"/>
                    <a:pt x="26" y="60"/>
                  </a:cubicBezTo>
                  <a:lnTo>
                    <a:pt x="37" y="45"/>
                  </a:lnTo>
                  <a:cubicBezTo>
                    <a:pt x="39" y="43"/>
                    <a:pt x="40" y="41"/>
                    <a:pt x="42" y="40"/>
                  </a:cubicBezTo>
                  <a:lnTo>
                    <a:pt x="57" y="27"/>
                  </a:lnTo>
                  <a:cubicBezTo>
                    <a:pt x="59" y="25"/>
                    <a:pt x="61" y="24"/>
                    <a:pt x="63" y="23"/>
                  </a:cubicBezTo>
                  <a:lnTo>
                    <a:pt x="79" y="14"/>
                  </a:lnTo>
                  <a:cubicBezTo>
                    <a:pt x="82" y="12"/>
                    <a:pt x="84" y="11"/>
                    <a:pt x="86" y="11"/>
                  </a:cubicBezTo>
                  <a:lnTo>
                    <a:pt x="104" y="5"/>
                  </a:lnTo>
                  <a:cubicBezTo>
                    <a:pt x="107" y="4"/>
                    <a:pt x="110" y="3"/>
                    <a:pt x="113" y="3"/>
                  </a:cubicBezTo>
                  <a:lnTo>
                    <a:pt x="132" y="1"/>
                  </a:lnTo>
                  <a:cubicBezTo>
                    <a:pt x="135" y="0"/>
                    <a:pt x="138" y="0"/>
                    <a:pt x="141" y="1"/>
                  </a:cubicBezTo>
                  <a:lnTo>
                    <a:pt x="160" y="3"/>
                  </a:lnTo>
                  <a:cubicBezTo>
                    <a:pt x="163" y="3"/>
                    <a:pt x="166" y="4"/>
                    <a:pt x="169" y="5"/>
                  </a:cubicBezTo>
                  <a:lnTo>
                    <a:pt x="187" y="11"/>
                  </a:lnTo>
                  <a:cubicBezTo>
                    <a:pt x="189" y="11"/>
                    <a:pt x="191" y="12"/>
                    <a:pt x="193" y="13"/>
                  </a:cubicBezTo>
                  <a:lnTo>
                    <a:pt x="210" y="22"/>
                  </a:lnTo>
                  <a:cubicBezTo>
                    <a:pt x="212" y="24"/>
                    <a:pt x="215" y="26"/>
                    <a:pt x="217" y="28"/>
                  </a:cubicBezTo>
                  <a:lnTo>
                    <a:pt x="231" y="40"/>
                  </a:lnTo>
                  <a:cubicBezTo>
                    <a:pt x="233" y="42"/>
                    <a:pt x="234" y="43"/>
                    <a:pt x="236" y="45"/>
                  </a:cubicBezTo>
                  <a:lnTo>
                    <a:pt x="247" y="60"/>
                  </a:lnTo>
                  <a:cubicBezTo>
                    <a:pt x="249" y="62"/>
                    <a:pt x="250" y="64"/>
                    <a:pt x="251" y="66"/>
                  </a:cubicBezTo>
                  <a:lnTo>
                    <a:pt x="260" y="83"/>
                  </a:lnTo>
                  <a:cubicBezTo>
                    <a:pt x="262" y="85"/>
                    <a:pt x="263" y="88"/>
                    <a:pt x="263" y="90"/>
                  </a:cubicBezTo>
                  <a:lnTo>
                    <a:pt x="269" y="109"/>
                  </a:lnTo>
                  <a:cubicBezTo>
                    <a:pt x="270" y="112"/>
                    <a:pt x="270" y="114"/>
                    <a:pt x="270" y="116"/>
                  </a:cubicBezTo>
                  <a:lnTo>
                    <a:pt x="272" y="136"/>
                  </a:lnTo>
                  <a:close/>
                  <a:moveTo>
                    <a:pt x="191" y="124"/>
                  </a:moveTo>
                  <a:lnTo>
                    <a:pt x="192" y="132"/>
                  </a:lnTo>
                  <a:lnTo>
                    <a:pt x="187" y="113"/>
                  </a:lnTo>
                  <a:lnTo>
                    <a:pt x="190" y="120"/>
                  </a:lnTo>
                  <a:lnTo>
                    <a:pt x="181" y="103"/>
                  </a:lnTo>
                  <a:lnTo>
                    <a:pt x="185" y="109"/>
                  </a:lnTo>
                  <a:lnTo>
                    <a:pt x="173" y="95"/>
                  </a:lnTo>
                  <a:lnTo>
                    <a:pt x="178" y="100"/>
                  </a:lnTo>
                  <a:lnTo>
                    <a:pt x="164" y="87"/>
                  </a:lnTo>
                  <a:lnTo>
                    <a:pt x="171" y="93"/>
                  </a:lnTo>
                  <a:lnTo>
                    <a:pt x="155" y="84"/>
                  </a:lnTo>
                  <a:lnTo>
                    <a:pt x="161" y="86"/>
                  </a:lnTo>
                  <a:lnTo>
                    <a:pt x="143" y="80"/>
                  </a:lnTo>
                  <a:lnTo>
                    <a:pt x="152" y="82"/>
                  </a:lnTo>
                  <a:lnTo>
                    <a:pt x="132" y="80"/>
                  </a:lnTo>
                  <a:lnTo>
                    <a:pt x="141" y="80"/>
                  </a:lnTo>
                  <a:lnTo>
                    <a:pt x="121" y="82"/>
                  </a:lnTo>
                  <a:lnTo>
                    <a:pt x="130" y="80"/>
                  </a:lnTo>
                  <a:lnTo>
                    <a:pt x="112" y="86"/>
                  </a:lnTo>
                  <a:lnTo>
                    <a:pt x="119" y="83"/>
                  </a:lnTo>
                  <a:lnTo>
                    <a:pt x="103" y="92"/>
                  </a:lnTo>
                  <a:lnTo>
                    <a:pt x="109" y="88"/>
                  </a:lnTo>
                  <a:lnTo>
                    <a:pt x="95" y="100"/>
                  </a:lnTo>
                  <a:lnTo>
                    <a:pt x="100" y="95"/>
                  </a:lnTo>
                  <a:lnTo>
                    <a:pt x="88" y="109"/>
                  </a:lnTo>
                  <a:lnTo>
                    <a:pt x="92" y="103"/>
                  </a:lnTo>
                  <a:lnTo>
                    <a:pt x="83" y="120"/>
                  </a:lnTo>
                  <a:lnTo>
                    <a:pt x="86" y="113"/>
                  </a:lnTo>
                  <a:lnTo>
                    <a:pt x="81" y="132"/>
                  </a:lnTo>
                  <a:lnTo>
                    <a:pt x="82" y="124"/>
                  </a:lnTo>
                  <a:lnTo>
                    <a:pt x="80" y="144"/>
                  </a:lnTo>
                  <a:lnTo>
                    <a:pt x="80" y="136"/>
                  </a:lnTo>
                  <a:lnTo>
                    <a:pt x="82" y="156"/>
                  </a:lnTo>
                  <a:lnTo>
                    <a:pt x="81" y="149"/>
                  </a:lnTo>
                  <a:lnTo>
                    <a:pt x="86" y="168"/>
                  </a:lnTo>
                  <a:lnTo>
                    <a:pt x="83" y="161"/>
                  </a:lnTo>
                  <a:lnTo>
                    <a:pt x="92" y="178"/>
                  </a:lnTo>
                  <a:lnTo>
                    <a:pt x="89" y="172"/>
                  </a:lnTo>
                  <a:lnTo>
                    <a:pt x="100" y="187"/>
                  </a:lnTo>
                  <a:lnTo>
                    <a:pt x="94" y="181"/>
                  </a:lnTo>
                  <a:lnTo>
                    <a:pt x="108" y="193"/>
                  </a:lnTo>
                  <a:lnTo>
                    <a:pt x="103" y="189"/>
                  </a:lnTo>
                  <a:lnTo>
                    <a:pt x="119" y="198"/>
                  </a:lnTo>
                  <a:lnTo>
                    <a:pt x="112" y="195"/>
                  </a:lnTo>
                  <a:lnTo>
                    <a:pt x="130" y="201"/>
                  </a:lnTo>
                  <a:lnTo>
                    <a:pt x="121" y="199"/>
                  </a:lnTo>
                  <a:lnTo>
                    <a:pt x="141" y="201"/>
                  </a:lnTo>
                  <a:lnTo>
                    <a:pt x="132" y="201"/>
                  </a:lnTo>
                  <a:lnTo>
                    <a:pt x="152" y="199"/>
                  </a:lnTo>
                  <a:lnTo>
                    <a:pt x="143" y="201"/>
                  </a:lnTo>
                  <a:lnTo>
                    <a:pt x="161" y="195"/>
                  </a:lnTo>
                  <a:lnTo>
                    <a:pt x="155" y="197"/>
                  </a:lnTo>
                  <a:lnTo>
                    <a:pt x="171" y="188"/>
                  </a:lnTo>
                  <a:lnTo>
                    <a:pt x="164" y="193"/>
                  </a:lnTo>
                  <a:lnTo>
                    <a:pt x="178" y="181"/>
                  </a:lnTo>
                  <a:lnTo>
                    <a:pt x="173" y="187"/>
                  </a:lnTo>
                  <a:lnTo>
                    <a:pt x="184" y="172"/>
                  </a:lnTo>
                  <a:lnTo>
                    <a:pt x="181" y="178"/>
                  </a:lnTo>
                  <a:lnTo>
                    <a:pt x="190" y="161"/>
                  </a:lnTo>
                  <a:lnTo>
                    <a:pt x="187" y="168"/>
                  </a:lnTo>
                  <a:lnTo>
                    <a:pt x="192" y="149"/>
                  </a:lnTo>
                  <a:lnTo>
                    <a:pt x="191" y="156"/>
                  </a:lnTo>
                  <a:lnTo>
                    <a:pt x="193" y="136"/>
                  </a:lnTo>
                  <a:lnTo>
                    <a:pt x="193" y="144"/>
                  </a:lnTo>
                  <a:lnTo>
                    <a:pt x="191" y="124"/>
                  </a:lnTo>
                  <a:close/>
                </a:path>
              </a:pathLst>
            </a:custGeom>
            <a:solidFill>
              <a:srgbClr val="8956A3"/>
            </a:solidFill>
            <a:ln w="1588" cap="flat">
              <a:solidFill>
                <a:srgbClr val="8956A3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134" name="Freeform 12"/>
            <p:cNvSpPr>
              <a:spLocks noEditPoints="1"/>
            </p:cNvSpPr>
            <p:nvPr/>
          </p:nvSpPr>
          <p:spPr bwMode="auto">
            <a:xfrm>
              <a:off x="1740" y="2747"/>
              <a:ext cx="43" cy="43"/>
            </a:xfrm>
            <a:custGeom>
              <a:avLst/>
              <a:gdLst>
                <a:gd name="T0" fmla="*/ 445 w 449"/>
                <a:gd name="T1" fmla="*/ 265 h 449"/>
                <a:gd name="T2" fmla="*/ 429 w 449"/>
                <a:gd name="T3" fmla="*/ 316 h 449"/>
                <a:gd name="T4" fmla="*/ 386 w 449"/>
                <a:gd name="T5" fmla="*/ 380 h 449"/>
                <a:gd name="T6" fmla="*/ 347 w 449"/>
                <a:gd name="T7" fmla="*/ 412 h 449"/>
                <a:gd name="T8" fmla="*/ 273 w 449"/>
                <a:gd name="T9" fmla="*/ 443 h 449"/>
                <a:gd name="T10" fmla="*/ 221 w 449"/>
                <a:gd name="T11" fmla="*/ 448 h 449"/>
                <a:gd name="T12" fmla="*/ 141 w 449"/>
                <a:gd name="T13" fmla="*/ 432 h 449"/>
                <a:gd name="T14" fmla="*/ 96 w 449"/>
                <a:gd name="T15" fmla="*/ 408 h 449"/>
                <a:gd name="T16" fmla="*/ 41 w 449"/>
                <a:gd name="T17" fmla="*/ 353 h 449"/>
                <a:gd name="T18" fmla="*/ 17 w 449"/>
                <a:gd name="T19" fmla="*/ 308 h 449"/>
                <a:gd name="T20" fmla="*/ 1 w 449"/>
                <a:gd name="T21" fmla="*/ 228 h 449"/>
                <a:gd name="T22" fmla="*/ 6 w 449"/>
                <a:gd name="T23" fmla="*/ 175 h 449"/>
                <a:gd name="T24" fmla="*/ 37 w 449"/>
                <a:gd name="T25" fmla="*/ 102 h 449"/>
                <a:gd name="T26" fmla="*/ 69 w 449"/>
                <a:gd name="T27" fmla="*/ 64 h 449"/>
                <a:gd name="T28" fmla="*/ 134 w 449"/>
                <a:gd name="T29" fmla="*/ 20 h 449"/>
                <a:gd name="T30" fmla="*/ 184 w 449"/>
                <a:gd name="T31" fmla="*/ 4 h 449"/>
                <a:gd name="T32" fmla="*/ 265 w 449"/>
                <a:gd name="T33" fmla="*/ 4 h 449"/>
                <a:gd name="T34" fmla="*/ 316 w 449"/>
                <a:gd name="T35" fmla="*/ 20 h 449"/>
                <a:gd name="T36" fmla="*/ 380 w 449"/>
                <a:gd name="T37" fmla="*/ 64 h 449"/>
                <a:gd name="T38" fmla="*/ 412 w 449"/>
                <a:gd name="T39" fmla="*/ 102 h 449"/>
                <a:gd name="T40" fmla="*/ 443 w 449"/>
                <a:gd name="T41" fmla="*/ 175 h 449"/>
                <a:gd name="T42" fmla="*/ 365 w 449"/>
                <a:gd name="T43" fmla="*/ 191 h 449"/>
                <a:gd name="T44" fmla="*/ 359 w 449"/>
                <a:gd name="T45" fmla="*/ 172 h 449"/>
                <a:gd name="T46" fmla="*/ 324 w 449"/>
                <a:gd name="T47" fmla="*/ 120 h 449"/>
                <a:gd name="T48" fmla="*/ 308 w 449"/>
                <a:gd name="T49" fmla="*/ 107 h 449"/>
                <a:gd name="T50" fmla="*/ 249 w 449"/>
                <a:gd name="T51" fmla="*/ 82 h 449"/>
                <a:gd name="T52" fmla="*/ 228 w 449"/>
                <a:gd name="T53" fmla="*/ 80 h 449"/>
                <a:gd name="T54" fmla="*/ 165 w 449"/>
                <a:gd name="T55" fmla="*/ 93 h 449"/>
                <a:gd name="T56" fmla="*/ 147 w 449"/>
                <a:gd name="T57" fmla="*/ 103 h 449"/>
                <a:gd name="T58" fmla="*/ 103 w 449"/>
                <a:gd name="T59" fmla="*/ 147 h 449"/>
                <a:gd name="T60" fmla="*/ 93 w 449"/>
                <a:gd name="T61" fmla="*/ 165 h 449"/>
                <a:gd name="T62" fmla="*/ 80 w 449"/>
                <a:gd name="T63" fmla="*/ 228 h 449"/>
                <a:gd name="T64" fmla="*/ 82 w 449"/>
                <a:gd name="T65" fmla="*/ 249 h 449"/>
                <a:gd name="T66" fmla="*/ 107 w 449"/>
                <a:gd name="T67" fmla="*/ 308 h 449"/>
                <a:gd name="T68" fmla="*/ 120 w 449"/>
                <a:gd name="T69" fmla="*/ 324 h 449"/>
                <a:gd name="T70" fmla="*/ 172 w 449"/>
                <a:gd name="T71" fmla="*/ 359 h 449"/>
                <a:gd name="T72" fmla="*/ 191 w 449"/>
                <a:gd name="T73" fmla="*/ 365 h 449"/>
                <a:gd name="T74" fmla="*/ 258 w 449"/>
                <a:gd name="T75" fmla="*/ 365 h 449"/>
                <a:gd name="T76" fmla="*/ 277 w 449"/>
                <a:gd name="T77" fmla="*/ 359 h 449"/>
                <a:gd name="T78" fmla="*/ 330 w 449"/>
                <a:gd name="T79" fmla="*/ 324 h 449"/>
                <a:gd name="T80" fmla="*/ 342 w 449"/>
                <a:gd name="T81" fmla="*/ 308 h 449"/>
                <a:gd name="T82" fmla="*/ 367 w 449"/>
                <a:gd name="T83" fmla="*/ 249 h 449"/>
                <a:gd name="T84" fmla="*/ 369 w 449"/>
                <a:gd name="T85" fmla="*/ 228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49" h="449">
                  <a:moveTo>
                    <a:pt x="448" y="221"/>
                  </a:moveTo>
                  <a:cubicBezTo>
                    <a:pt x="449" y="223"/>
                    <a:pt x="449" y="226"/>
                    <a:pt x="448" y="228"/>
                  </a:cubicBezTo>
                  <a:lnTo>
                    <a:pt x="445" y="265"/>
                  </a:lnTo>
                  <a:cubicBezTo>
                    <a:pt x="445" y="268"/>
                    <a:pt x="444" y="271"/>
                    <a:pt x="443" y="273"/>
                  </a:cubicBezTo>
                  <a:lnTo>
                    <a:pt x="432" y="308"/>
                  </a:lnTo>
                  <a:cubicBezTo>
                    <a:pt x="431" y="311"/>
                    <a:pt x="430" y="313"/>
                    <a:pt x="429" y="316"/>
                  </a:cubicBezTo>
                  <a:lnTo>
                    <a:pt x="412" y="347"/>
                  </a:lnTo>
                  <a:cubicBezTo>
                    <a:pt x="411" y="349"/>
                    <a:pt x="410" y="351"/>
                    <a:pt x="408" y="352"/>
                  </a:cubicBezTo>
                  <a:lnTo>
                    <a:pt x="386" y="380"/>
                  </a:lnTo>
                  <a:cubicBezTo>
                    <a:pt x="384" y="382"/>
                    <a:pt x="382" y="384"/>
                    <a:pt x="380" y="386"/>
                  </a:cubicBezTo>
                  <a:lnTo>
                    <a:pt x="352" y="408"/>
                  </a:lnTo>
                  <a:cubicBezTo>
                    <a:pt x="351" y="410"/>
                    <a:pt x="349" y="411"/>
                    <a:pt x="347" y="412"/>
                  </a:cubicBezTo>
                  <a:lnTo>
                    <a:pt x="316" y="429"/>
                  </a:lnTo>
                  <a:cubicBezTo>
                    <a:pt x="313" y="430"/>
                    <a:pt x="311" y="431"/>
                    <a:pt x="308" y="432"/>
                  </a:cubicBezTo>
                  <a:lnTo>
                    <a:pt x="273" y="443"/>
                  </a:lnTo>
                  <a:cubicBezTo>
                    <a:pt x="271" y="444"/>
                    <a:pt x="268" y="445"/>
                    <a:pt x="265" y="445"/>
                  </a:cubicBezTo>
                  <a:lnTo>
                    <a:pt x="228" y="448"/>
                  </a:lnTo>
                  <a:cubicBezTo>
                    <a:pt x="226" y="449"/>
                    <a:pt x="223" y="449"/>
                    <a:pt x="221" y="448"/>
                  </a:cubicBezTo>
                  <a:lnTo>
                    <a:pt x="184" y="445"/>
                  </a:lnTo>
                  <a:cubicBezTo>
                    <a:pt x="181" y="445"/>
                    <a:pt x="178" y="444"/>
                    <a:pt x="175" y="443"/>
                  </a:cubicBezTo>
                  <a:lnTo>
                    <a:pt x="141" y="432"/>
                  </a:lnTo>
                  <a:cubicBezTo>
                    <a:pt x="138" y="431"/>
                    <a:pt x="136" y="430"/>
                    <a:pt x="134" y="429"/>
                  </a:cubicBezTo>
                  <a:lnTo>
                    <a:pt x="102" y="412"/>
                  </a:lnTo>
                  <a:cubicBezTo>
                    <a:pt x="100" y="411"/>
                    <a:pt x="98" y="410"/>
                    <a:pt x="96" y="408"/>
                  </a:cubicBezTo>
                  <a:lnTo>
                    <a:pt x="69" y="386"/>
                  </a:lnTo>
                  <a:cubicBezTo>
                    <a:pt x="67" y="384"/>
                    <a:pt x="65" y="382"/>
                    <a:pt x="64" y="380"/>
                  </a:cubicBezTo>
                  <a:lnTo>
                    <a:pt x="41" y="353"/>
                  </a:lnTo>
                  <a:cubicBezTo>
                    <a:pt x="39" y="351"/>
                    <a:pt x="38" y="349"/>
                    <a:pt x="37" y="347"/>
                  </a:cubicBezTo>
                  <a:lnTo>
                    <a:pt x="20" y="316"/>
                  </a:lnTo>
                  <a:cubicBezTo>
                    <a:pt x="19" y="313"/>
                    <a:pt x="18" y="311"/>
                    <a:pt x="17" y="308"/>
                  </a:cubicBezTo>
                  <a:lnTo>
                    <a:pt x="6" y="273"/>
                  </a:lnTo>
                  <a:cubicBezTo>
                    <a:pt x="5" y="271"/>
                    <a:pt x="4" y="268"/>
                    <a:pt x="4" y="265"/>
                  </a:cubicBezTo>
                  <a:lnTo>
                    <a:pt x="1" y="228"/>
                  </a:lnTo>
                  <a:cubicBezTo>
                    <a:pt x="0" y="226"/>
                    <a:pt x="0" y="223"/>
                    <a:pt x="1" y="221"/>
                  </a:cubicBezTo>
                  <a:lnTo>
                    <a:pt x="4" y="184"/>
                  </a:lnTo>
                  <a:cubicBezTo>
                    <a:pt x="4" y="181"/>
                    <a:pt x="5" y="178"/>
                    <a:pt x="6" y="175"/>
                  </a:cubicBezTo>
                  <a:lnTo>
                    <a:pt x="17" y="141"/>
                  </a:lnTo>
                  <a:cubicBezTo>
                    <a:pt x="18" y="138"/>
                    <a:pt x="19" y="136"/>
                    <a:pt x="20" y="134"/>
                  </a:cubicBezTo>
                  <a:lnTo>
                    <a:pt x="37" y="102"/>
                  </a:lnTo>
                  <a:cubicBezTo>
                    <a:pt x="38" y="100"/>
                    <a:pt x="40" y="98"/>
                    <a:pt x="41" y="96"/>
                  </a:cubicBezTo>
                  <a:lnTo>
                    <a:pt x="64" y="69"/>
                  </a:lnTo>
                  <a:cubicBezTo>
                    <a:pt x="65" y="67"/>
                    <a:pt x="67" y="65"/>
                    <a:pt x="69" y="64"/>
                  </a:cubicBezTo>
                  <a:lnTo>
                    <a:pt x="96" y="41"/>
                  </a:lnTo>
                  <a:cubicBezTo>
                    <a:pt x="98" y="40"/>
                    <a:pt x="100" y="38"/>
                    <a:pt x="102" y="37"/>
                  </a:cubicBezTo>
                  <a:lnTo>
                    <a:pt x="134" y="20"/>
                  </a:lnTo>
                  <a:cubicBezTo>
                    <a:pt x="136" y="19"/>
                    <a:pt x="138" y="18"/>
                    <a:pt x="141" y="17"/>
                  </a:cubicBezTo>
                  <a:lnTo>
                    <a:pt x="175" y="6"/>
                  </a:lnTo>
                  <a:cubicBezTo>
                    <a:pt x="178" y="5"/>
                    <a:pt x="181" y="4"/>
                    <a:pt x="184" y="4"/>
                  </a:cubicBezTo>
                  <a:lnTo>
                    <a:pt x="221" y="1"/>
                  </a:lnTo>
                  <a:cubicBezTo>
                    <a:pt x="223" y="0"/>
                    <a:pt x="226" y="0"/>
                    <a:pt x="228" y="1"/>
                  </a:cubicBezTo>
                  <a:lnTo>
                    <a:pt x="265" y="4"/>
                  </a:lnTo>
                  <a:cubicBezTo>
                    <a:pt x="268" y="4"/>
                    <a:pt x="271" y="5"/>
                    <a:pt x="273" y="6"/>
                  </a:cubicBezTo>
                  <a:lnTo>
                    <a:pt x="308" y="17"/>
                  </a:lnTo>
                  <a:cubicBezTo>
                    <a:pt x="311" y="18"/>
                    <a:pt x="313" y="19"/>
                    <a:pt x="316" y="20"/>
                  </a:cubicBezTo>
                  <a:lnTo>
                    <a:pt x="347" y="37"/>
                  </a:lnTo>
                  <a:cubicBezTo>
                    <a:pt x="349" y="38"/>
                    <a:pt x="351" y="39"/>
                    <a:pt x="353" y="41"/>
                  </a:cubicBezTo>
                  <a:lnTo>
                    <a:pt x="380" y="64"/>
                  </a:lnTo>
                  <a:cubicBezTo>
                    <a:pt x="382" y="65"/>
                    <a:pt x="384" y="67"/>
                    <a:pt x="386" y="69"/>
                  </a:cubicBezTo>
                  <a:lnTo>
                    <a:pt x="408" y="96"/>
                  </a:lnTo>
                  <a:cubicBezTo>
                    <a:pt x="410" y="98"/>
                    <a:pt x="411" y="100"/>
                    <a:pt x="412" y="102"/>
                  </a:cubicBezTo>
                  <a:lnTo>
                    <a:pt x="429" y="134"/>
                  </a:lnTo>
                  <a:cubicBezTo>
                    <a:pt x="430" y="136"/>
                    <a:pt x="431" y="138"/>
                    <a:pt x="432" y="141"/>
                  </a:cubicBezTo>
                  <a:lnTo>
                    <a:pt x="443" y="175"/>
                  </a:lnTo>
                  <a:cubicBezTo>
                    <a:pt x="444" y="178"/>
                    <a:pt x="445" y="181"/>
                    <a:pt x="445" y="184"/>
                  </a:cubicBezTo>
                  <a:lnTo>
                    <a:pt x="448" y="221"/>
                  </a:lnTo>
                  <a:close/>
                  <a:moveTo>
                    <a:pt x="365" y="191"/>
                  </a:moveTo>
                  <a:lnTo>
                    <a:pt x="367" y="200"/>
                  </a:lnTo>
                  <a:lnTo>
                    <a:pt x="356" y="165"/>
                  </a:lnTo>
                  <a:lnTo>
                    <a:pt x="359" y="172"/>
                  </a:lnTo>
                  <a:lnTo>
                    <a:pt x="342" y="140"/>
                  </a:lnTo>
                  <a:lnTo>
                    <a:pt x="346" y="147"/>
                  </a:lnTo>
                  <a:lnTo>
                    <a:pt x="324" y="120"/>
                  </a:lnTo>
                  <a:lnTo>
                    <a:pt x="330" y="125"/>
                  </a:lnTo>
                  <a:lnTo>
                    <a:pt x="302" y="103"/>
                  </a:lnTo>
                  <a:lnTo>
                    <a:pt x="308" y="107"/>
                  </a:lnTo>
                  <a:lnTo>
                    <a:pt x="277" y="90"/>
                  </a:lnTo>
                  <a:lnTo>
                    <a:pt x="284" y="93"/>
                  </a:lnTo>
                  <a:lnTo>
                    <a:pt x="249" y="82"/>
                  </a:lnTo>
                  <a:lnTo>
                    <a:pt x="258" y="84"/>
                  </a:lnTo>
                  <a:lnTo>
                    <a:pt x="221" y="80"/>
                  </a:lnTo>
                  <a:lnTo>
                    <a:pt x="228" y="80"/>
                  </a:lnTo>
                  <a:lnTo>
                    <a:pt x="191" y="84"/>
                  </a:lnTo>
                  <a:lnTo>
                    <a:pt x="200" y="82"/>
                  </a:lnTo>
                  <a:lnTo>
                    <a:pt x="165" y="93"/>
                  </a:lnTo>
                  <a:lnTo>
                    <a:pt x="172" y="90"/>
                  </a:lnTo>
                  <a:lnTo>
                    <a:pt x="140" y="107"/>
                  </a:lnTo>
                  <a:lnTo>
                    <a:pt x="147" y="103"/>
                  </a:lnTo>
                  <a:lnTo>
                    <a:pt x="120" y="125"/>
                  </a:lnTo>
                  <a:lnTo>
                    <a:pt x="125" y="120"/>
                  </a:lnTo>
                  <a:lnTo>
                    <a:pt x="103" y="147"/>
                  </a:lnTo>
                  <a:lnTo>
                    <a:pt x="107" y="140"/>
                  </a:lnTo>
                  <a:lnTo>
                    <a:pt x="90" y="172"/>
                  </a:lnTo>
                  <a:lnTo>
                    <a:pt x="93" y="165"/>
                  </a:lnTo>
                  <a:lnTo>
                    <a:pt x="82" y="200"/>
                  </a:lnTo>
                  <a:lnTo>
                    <a:pt x="84" y="191"/>
                  </a:lnTo>
                  <a:lnTo>
                    <a:pt x="80" y="228"/>
                  </a:lnTo>
                  <a:lnTo>
                    <a:pt x="80" y="221"/>
                  </a:lnTo>
                  <a:lnTo>
                    <a:pt x="84" y="258"/>
                  </a:lnTo>
                  <a:lnTo>
                    <a:pt x="82" y="249"/>
                  </a:lnTo>
                  <a:lnTo>
                    <a:pt x="93" y="284"/>
                  </a:lnTo>
                  <a:lnTo>
                    <a:pt x="90" y="277"/>
                  </a:lnTo>
                  <a:lnTo>
                    <a:pt x="107" y="308"/>
                  </a:lnTo>
                  <a:lnTo>
                    <a:pt x="103" y="302"/>
                  </a:lnTo>
                  <a:lnTo>
                    <a:pt x="125" y="330"/>
                  </a:lnTo>
                  <a:lnTo>
                    <a:pt x="120" y="324"/>
                  </a:lnTo>
                  <a:lnTo>
                    <a:pt x="147" y="346"/>
                  </a:lnTo>
                  <a:lnTo>
                    <a:pt x="140" y="342"/>
                  </a:lnTo>
                  <a:lnTo>
                    <a:pt x="172" y="359"/>
                  </a:lnTo>
                  <a:lnTo>
                    <a:pt x="165" y="356"/>
                  </a:lnTo>
                  <a:lnTo>
                    <a:pt x="200" y="367"/>
                  </a:lnTo>
                  <a:lnTo>
                    <a:pt x="191" y="365"/>
                  </a:lnTo>
                  <a:lnTo>
                    <a:pt x="228" y="369"/>
                  </a:lnTo>
                  <a:lnTo>
                    <a:pt x="221" y="369"/>
                  </a:lnTo>
                  <a:lnTo>
                    <a:pt x="258" y="365"/>
                  </a:lnTo>
                  <a:lnTo>
                    <a:pt x="249" y="367"/>
                  </a:lnTo>
                  <a:lnTo>
                    <a:pt x="284" y="356"/>
                  </a:lnTo>
                  <a:lnTo>
                    <a:pt x="277" y="359"/>
                  </a:lnTo>
                  <a:lnTo>
                    <a:pt x="308" y="342"/>
                  </a:lnTo>
                  <a:lnTo>
                    <a:pt x="302" y="346"/>
                  </a:lnTo>
                  <a:lnTo>
                    <a:pt x="330" y="324"/>
                  </a:lnTo>
                  <a:lnTo>
                    <a:pt x="324" y="330"/>
                  </a:lnTo>
                  <a:lnTo>
                    <a:pt x="346" y="302"/>
                  </a:lnTo>
                  <a:lnTo>
                    <a:pt x="342" y="308"/>
                  </a:lnTo>
                  <a:lnTo>
                    <a:pt x="359" y="277"/>
                  </a:lnTo>
                  <a:lnTo>
                    <a:pt x="356" y="284"/>
                  </a:lnTo>
                  <a:lnTo>
                    <a:pt x="367" y="249"/>
                  </a:lnTo>
                  <a:lnTo>
                    <a:pt x="365" y="258"/>
                  </a:lnTo>
                  <a:lnTo>
                    <a:pt x="369" y="221"/>
                  </a:lnTo>
                  <a:lnTo>
                    <a:pt x="369" y="228"/>
                  </a:lnTo>
                  <a:lnTo>
                    <a:pt x="365" y="191"/>
                  </a:lnTo>
                  <a:close/>
                </a:path>
              </a:pathLst>
            </a:custGeom>
            <a:solidFill>
              <a:srgbClr val="8956A3"/>
            </a:solidFill>
            <a:ln w="1588" cap="flat">
              <a:solidFill>
                <a:srgbClr val="8956A3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135" name="Freeform 13"/>
            <p:cNvSpPr>
              <a:spLocks noEditPoints="1"/>
            </p:cNvSpPr>
            <p:nvPr/>
          </p:nvSpPr>
          <p:spPr bwMode="auto">
            <a:xfrm>
              <a:off x="1830" y="2678"/>
              <a:ext cx="24" cy="24"/>
            </a:xfrm>
            <a:custGeom>
              <a:avLst/>
              <a:gdLst>
                <a:gd name="T0" fmla="*/ 240 w 241"/>
                <a:gd name="T1" fmla="*/ 128 h 249"/>
                <a:gd name="T2" fmla="*/ 237 w 241"/>
                <a:gd name="T3" fmla="*/ 153 h 249"/>
                <a:gd name="T4" fmla="*/ 228 w 241"/>
                <a:gd name="T5" fmla="*/ 179 h 249"/>
                <a:gd name="T6" fmla="*/ 200 w 241"/>
                <a:gd name="T7" fmla="*/ 216 h 249"/>
                <a:gd name="T8" fmla="*/ 164 w 241"/>
                <a:gd name="T9" fmla="*/ 240 h 249"/>
                <a:gd name="T10" fmla="*/ 140 w 241"/>
                <a:gd name="T11" fmla="*/ 247 h 249"/>
                <a:gd name="T12" fmla="*/ 117 w 241"/>
                <a:gd name="T13" fmla="*/ 248 h 249"/>
                <a:gd name="T14" fmla="*/ 92 w 241"/>
                <a:gd name="T15" fmla="*/ 245 h 249"/>
                <a:gd name="T16" fmla="*/ 66 w 241"/>
                <a:gd name="T17" fmla="*/ 235 h 249"/>
                <a:gd name="T18" fmla="*/ 30 w 241"/>
                <a:gd name="T19" fmla="*/ 205 h 249"/>
                <a:gd name="T20" fmla="*/ 9 w 241"/>
                <a:gd name="T21" fmla="*/ 169 h 249"/>
                <a:gd name="T22" fmla="*/ 2 w 241"/>
                <a:gd name="T23" fmla="*/ 145 h 249"/>
                <a:gd name="T24" fmla="*/ 1 w 241"/>
                <a:gd name="T25" fmla="*/ 121 h 249"/>
                <a:gd name="T26" fmla="*/ 4 w 241"/>
                <a:gd name="T27" fmla="*/ 95 h 249"/>
                <a:gd name="T28" fmla="*/ 13 w 241"/>
                <a:gd name="T29" fmla="*/ 70 h 249"/>
                <a:gd name="T30" fmla="*/ 40 w 241"/>
                <a:gd name="T31" fmla="*/ 33 h 249"/>
                <a:gd name="T32" fmla="*/ 77 w 241"/>
                <a:gd name="T33" fmla="*/ 9 h 249"/>
                <a:gd name="T34" fmla="*/ 101 w 241"/>
                <a:gd name="T35" fmla="*/ 2 h 249"/>
                <a:gd name="T36" fmla="*/ 124 w 241"/>
                <a:gd name="T37" fmla="*/ 1 h 249"/>
                <a:gd name="T38" fmla="*/ 149 w 241"/>
                <a:gd name="T39" fmla="*/ 4 h 249"/>
                <a:gd name="T40" fmla="*/ 176 w 241"/>
                <a:gd name="T41" fmla="*/ 15 h 249"/>
                <a:gd name="T42" fmla="*/ 210 w 241"/>
                <a:gd name="T43" fmla="*/ 43 h 249"/>
                <a:gd name="T44" fmla="*/ 233 w 241"/>
                <a:gd name="T45" fmla="*/ 81 h 249"/>
                <a:gd name="T46" fmla="*/ 239 w 241"/>
                <a:gd name="T47" fmla="*/ 104 h 249"/>
                <a:gd name="T48" fmla="*/ 159 w 241"/>
                <a:gd name="T49" fmla="*/ 111 h 249"/>
                <a:gd name="T50" fmla="*/ 156 w 241"/>
                <a:gd name="T51" fmla="*/ 103 h 249"/>
                <a:gd name="T52" fmla="*/ 144 w 241"/>
                <a:gd name="T53" fmla="*/ 88 h 249"/>
                <a:gd name="T54" fmla="*/ 128 w 241"/>
                <a:gd name="T55" fmla="*/ 79 h 249"/>
                <a:gd name="T56" fmla="*/ 124 w 241"/>
                <a:gd name="T57" fmla="*/ 80 h 249"/>
                <a:gd name="T58" fmla="*/ 117 w 241"/>
                <a:gd name="T59" fmla="*/ 80 h 249"/>
                <a:gd name="T60" fmla="*/ 108 w 241"/>
                <a:gd name="T61" fmla="*/ 82 h 249"/>
                <a:gd name="T62" fmla="*/ 102 w 241"/>
                <a:gd name="T63" fmla="*/ 85 h 249"/>
                <a:gd name="T64" fmla="*/ 87 w 241"/>
                <a:gd name="T65" fmla="*/ 98 h 249"/>
                <a:gd name="T66" fmla="*/ 81 w 241"/>
                <a:gd name="T67" fmla="*/ 114 h 249"/>
                <a:gd name="T68" fmla="*/ 80 w 241"/>
                <a:gd name="T69" fmla="*/ 120 h 249"/>
                <a:gd name="T70" fmla="*/ 80 w 241"/>
                <a:gd name="T71" fmla="*/ 128 h 249"/>
                <a:gd name="T72" fmla="*/ 82 w 241"/>
                <a:gd name="T73" fmla="*/ 138 h 249"/>
                <a:gd name="T74" fmla="*/ 85 w 241"/>
                <a:gd name="T75" fmla="*/ 145 h 249"/>
                <a:gd name="T76" fmla="*/ 98 w 241"/>
                <a:gd name="T77" fmla="*/ 163 h 249"/>
                <a:gd name="T78" fmla="*/ 113 w 241"/>
                <a:gd name="T79" fmla="*/ 169 h 249"/>
                <a:gd name="T80" fmla="*/ 117 w 241"/>
                <a:gd name="T81" fmla="*/ 169 h 249"/>
                <a:gd name="T82" fmla="*/ 124 w 241"/>
                <a:gd name="T83" fmla="*/ 169 h 249"/>
                <a:gd name="T84" fmla="*/ 133 w 241"/>
                <a:gd name="T85" fmla="*/ 167 h 249"/>
                <a:gd name="T86" fmla="*/ 140 w 241"/>
                <a:gd name="T87" fmla="*/ 164 h 249"/>
                <a:gd name="T88" fmla="*/ 154 w 241"/>
                <a:gd name="T89" fmla="*/ 152 h 249"/>
                <a:gd name="T90" fmla="*/ 161 w 241"/>
                <a:gd name="T91" fmla="*/ 135 h 249"/>
                <a:gd name="T92" fmla="*/ 161 w 241"/>
                <a:gd name="T93" fmla="*/ 130 h 249"/>
                <a:gd name="T94" fmla="*/ 161 w 241"/>
                <a:gd name="T95" fmla="*/ 121 h 249"/>
                <a:gd name="T96" fmla="*/ 159 w 241"/>
                <a:gd name="T97" fmla="*/ 11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41" h="249">
                  <a:moveTo>
                    <a:pt x="240" y="121"/>
                  </a:moveTo>
                  <a:cubicBezTo>
                    <a:pt x="241" y="123"/>
                    <a:pt x="241" y="126"/>
                    <a:pt x="240" y="128"/>
                  </a:cubicBezTo>
                  <a:lnTo>
                    <a:pt x="239" y="145"/>
                  </a:lnTo>
                  <a:cubicBezTo>
                    <a:pt x="239" y="148"/>
                    <a:pt x="238" y="150"/>
                    <a:pt x="237" y="153"/>
                  </a:cubicBezTo>
                  <a:lnTo>
                    <a:pt x="233" y="168"/>
                  </a:lnTo>
                  <a:cubicBezTo>
                    <a:pt x="232" y="172"/>
                    <a:pt x="230" y="175"/>
                    <a:pt x="228" y="179"/>
                  </a:cubicBezTo>
                  <a:lnTo>
                    <a:pt x="211" y="206"/>
                  </a:lnTo>
                  <a:cubicBezTo>
                    <a:pt x="208" y="210"/>
                    <a:pt x="204" y="214"/>
                    <a:pt x="200" y="216"/>
                  </a:cubicBezTo>
                  <a:lnTo>
                    <a:pt x="175" y="234"/>
                  </a:lnTo>
                  <a:cubicBezTo>
                    <a:pt x="172" y="237"/>
                    <a:pt x="168" y="239"/>
                    <a:pt x="164" y="240"/>
                  </a:cubicBezTo>
                  <a:lnTo>
                    <a:pt x="149" y="245"/>
                  </a:lnTo>
                  <a:cubicBezTo>
                    <a:pt x="146" y="246"/>
                    <a:pt x="143" y="247"/>
                    <a:pt x="140" y="247"/>
                  </a:cubicBezTo>
                  <a:lnTo>
                    <a:pt x="124" y="248"/>
                  </a:lnTo>
                  <a:cubicBezTo>
                    <a:pt x="122" y="249"/>
                    <a:pt x="119" y="249"/>
                    <a:pt x="117" y="248"/>
                  </a:cubicBezTo>
                  <a:lnTo>
                    <a:pt x="101" y="247"/>
                  </a:lnTo>
                  <a:cubicBezTo>
                    <a:pt x="98" y="247"/>
                    <a:pt x="95" y="246"/>
                    <a:pt x="92" y="245"/>
                  </a:cubicBezTo>
                  <a:lnTo>
                    <a:pt x="77" y="240"/>
                  </a:lnTo>
                  <a:cubicBezTo>
                    <a:pt x="73" y="239"/>
                    <a:pt x="70" y="237"/>
                    <a:pt x="66" y="235"/>
                  </a:cubicBezTo>
                  <a:lnTo>
                    <a:pt x="41" y="217"/>
                  </a:lnTo>
                  <a:cubicBezTo>
                    <a:pt x="37" y="214"/>
                    <a:pt x="33" y="210"/>
                    <a:pt x="30" y="205"/>
                  </a:cubicBezTo>
                  <a:lnTo>
                    <a:pt x="13" y="178"/>
                  </a:lnTo>
                  <a:cubicBezTo>
                    <a:pt x="11" y="175"/>
                    <a:pt x="10" y="172"/>
                    <a:pt x="9" y="169"/>
                  </a:cubicBezTo>
                  <a:lnTo>
                    <a:pt x="4" y="154"/>
                  </a:lnTo>
                  <a:cubicBezTo>
                    <a:pt x="3" y="151"/>
                    <a:pt x="2" y="148"/>
                    <a:pt x="2" y="145"/>
                  </a:cubicBezTo>
                  <a:lnTo>
                    <a:pt x="1" y="128"/>
                  </a:lnTo>
                  <a:cubicBezTo>
                    <a:pt x="0" y="126"/>
                    <a:pt x="0" y="123"/>
                    <a:pt x="1" y="121"/>
                  </a:cubicBezTo>
                  <a:lnTo>
                    <a:pt x="2" y="104"/>
                  </a:lnTo>
                  <a:cubicBezTo>
                    <a:pt x="2" y="101"/>
                    <a:pt x="3" y="98"/>
                    <a:pt x="4" y="95"/>
                  </a:cubicBezTo>
                  <a:lnTo>
                    <a:pt x="9" y="80"/>
                  </a:lnTo>
                  <a:cubicBezTo>
                    <a:pt x="10" y="76"/>
                    <a:pt x="11" y="73"/>
                    <a:pt x="13" y="70"/>
                  </a:cubicBezTo>
                  <a:lnTo>
                    <a:pt x="30" y="44"/>
                  </a:lnTo>
                  <a:cubicBezTo>
                    <a:pt x="33" y="40"/>
                    <a:pt x="36" y="36"/>
                    <a:pt x="40" y="33"/>
                  </a:cubicBezTo>
                  <a:lnTo>
                    <a:pt x="66" y="15"/>
                  </a:lnTo>
                  <a:cubicBezTo>
                    <a:pt x="69" y="12"/>
                    <a:pt x="73" y="10"/>
                    <a:pt x="77" y="9"/>
                  </a:cubicBezTo>
                  <a:lnTo>
                    <a:pt x="92" y="4"/>
                  </a:lnTo>
                  <a:cubicBezTo>
                    <a:pt x="95" y="3"/>
                    <a:pt x="98" y="2"/>
                    <a:pt x="101" y="2"/>
                  </a:cubicBezTo>
                  <a:lnTo>
                    <a:pt x="117" y="1"/>
                  </a:lnTo>
                  <a:cubicBezTo>
                    <a:pt x="119" y="0"/>
                    <a:pt x="122" y="0"/>
                    <a:pt x="124" y="1"/>
                  </a:cubicBezTo>
                  <a:lnTo>
                    <a:pt x="140" y="2"/>
                  </a:lnTo>
                  <a:cubicBezTo>
                    <a:pt x="143" y="2"/>
                    <a:pt x="146" y="3"/>
                    <a:pt x="149" y="4"/>
                  </a:cubicBezTo>
                  <a:lnTo>
                    <a:pt x="164" y="9"/>
                  </a:lnTo>
                  <a:cubicBezTo>
                    <a:pt x="168" y="10"/>
                    <a:pt x="172" y="12"/>
                    <a:pt x="176" y="15"/>
                  </a:cubicBezTo>
                  <a:lnTo>
                    <a:pt x="201" y="33"/>
                  </a:lnTo>
                  <a:cubicBezTo>
                    <a:pt x="205" y="36"/>
                    <a:pt x="208" y="40"/>
                    <a:pt x="210" y="43"/>
                  </a:cubicBezTo>
                  <a:lnTo>
                    <a:pt x="228" y="70"/>
                  </a:lnTo>
                  <a:cubicBezTo>
                    <a:pt x="230" y="73"/>
                    <a:pt x="232" y="77"/>
                    <a:pt x="233" y="81"/>
                  </a:cubicBezTo>
                  <a:lnTo>
                    <a:pt x="237" y="96"/>
                  </a:lnTo>
                  <a:cubicBezTo>
                    <a:pt x="238" y="99"/>
                    <a:pt x="239" y="101"/>
                    <a:pt x="239" y="104"/>
                  </a:cubicBezTo>
                  <a:lnTo>
                    <a:pt x="240" y="121"/>
                  </a:lnTo>
                  <a:close/>
                  <a:moveTo>
                    <a:pt x="159" y="111"/>
                  </a:moveTo>
                  <a:lnTo>
                    <a:pt x="161" y="119"/>
                  </a:lnTo>
                  <a:lnTo>
                    <a:pt x="156" y="103"/>
                  </a:lnTo>
                  <a:lnTo>
                    <a:pt x="161" y="114"/>
                  </a:lnTo>
                  <a:lnTo>
                    <a:pt x="144" y="88"/>
                  </a:lnTo>
                  <a:lnTo>
                    <a:pt x="153" y="98"/>
                  </a:lnTo>
                  <a:lnTo>
                    <a:pt x="128" y="79"/>
                  </a:lnTo>
                  <a:lnTo>
                    <a:pt x="140" y="85"/>
                  </a:lnTo>
                  <a:lnTo>
                    <a:pt x="124" y="80"/>
                  </a:lnTo>
                  <a:lnTo>
                    <a:pt x="133" y="82"/>
                  </a:lnTo>
                  <a:lnTo>
                    <a:pt x="117" y="80"/>
                  </a:lnTo>
                  <a:lnTo>
                    <a:pt x="124" y="80"/>
                  </a:lnTo>
                  <a:lnTo>
                    <a:pt x="108" y="82"/>
                  </a:lnTo>
                  <a:lnTo>
                    <a:pt x="117" y="80"/>
                  </a:lnTo>
                  <a:lnTo>
                    <a:pt x="102" y="85"/>
                  </a:lnTo>
                  <a:lnTo>
                    <a:pt x="113" y="79"/>
                  </a:lnTo>
                  <a:lnTo>
                    <a:pt x="87" y="98"/>
                  </a:lnTo>
                  <a:lnTo>
                    <a:pt x="98" y="87"/>
                  </a:lnTo>
                  <a:lnTo>
                    <a:pt x="81" y="114"/>
                  </a:lnTo>
                  <a:lnTo>
                    <a:pt x="85" y="104"/>
                  </a:lnTo>
                  <a:lnTo>
                    <a:pt x="80" y="120"/>
                  </a:lnTo>
                  <a:lnTo>
                    <a:pt x="82" y="111"/>
                  </a:lnTo>
                  <a:lnTo>
                    <a:pt x="80" y="128"/>
                  </a:lnTo>
                  <a:lnTo>
                    <a:pt x="80" y="121"/>
                  </a:lnTo>
                  <a:lnTo>
                    <a:pt x="82" y="138"/>
                  </a:lnTo>
                  <a:lnTo>
                    <a:pt x="80" y="129"/>
                  </a:lnTo>
                  <a:lnTo>
                    <a:pt x="85" y="145"/>
                  </a:lnTo>
                  <a:lnTo>
                    <a:pt x="81" y="136"/>
                  </a:lnTo>
                  <a:lnTo>
                    <a:pt x="98" y="163"/>
                  </a:lnTo>
                  <a:lnTo>
                    <a:pt x="87" y="151"/>
                  </a:lnTo>
                  <a:lnTo>
                    <a:pt x="113" y="169"/>
                  </a:lnTo>
                  <a:lnTo>
                    <a:pt x="102" y="164"/>
                  </a:lnTo>
                  <a:lnTo>
                    <a:pt x="117" y="169"/>
                  </a:lnTo>
                  <a:lnTo>
                    <a:pt x="108" y="167"/>
                  </a:lnTo>
                  <a:lnTo>
                    <a:pt x="124" y="169"/>
                  </a:lnTo>
                  <a:lnTo>
                    <a:pt x="117" y="169"/>
                  </a:lnTo>
                  <a:lnTo>
                    <a:pt x="133" y="167"/>
                  </a:lnTo>
                  <a:lnTo>
                    <a:pt x="124" y="169"/>
                  </a:lnTo>
                  <a:lnTo>
                    <a:pt x="140" y="164"/>
                  </a:lnTo>
                  <a:lnTo>
                    <a:pt x="129" y="170"/>
                  </a:lnTo>
                  <a:lnTo>
                    <a:pt x="154" y="152"/>
                  </a:lnTo>
                  <a:lnTo>
                    <a:pt x="143" y="162"/>
                  </a:lnTo>
                  <a:lnTo>
                    <a:pt x="161" y="135"/>
                  </a:lnTo>
                  <a:lnTo>
                    <a:pt x="156" y="146"/>
                  </a:lnTo>
                  <a:lnTo>
                    <a:pt x="161" y="130"/>
                  </a:lnTo>
                  <a:lnTo>
                    <a:pt x="159" y="138"/>
                  </a:lnTo>
                  <a:lnTo>
                    <a:pt x="161" y="121"/>
                  </a:lnTo>
                  <a:lnTo>
                    <a:pt x="161" y="128"/>
                  </a:lnTo>
                  <a:lnTo>
                    <a:pt x="159" y="111"/>
                  </a:lnTo>
                  <a:close/>
                </a:path>
              </a:pathLst>
            </a:custGeom>
            <a:solidFill>
              <a:srgbClr val="8956A3"/>
            </a:solidFill>
            <a:ln w="1588" cap="flat">
              <a:solidFill>
                <a:srgbClr val="8956A3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139" name="Freeform 14"/>
            <p:cNvSpPr>
              <a:spLocks noEditPoints="1"/>
            </p:cNvSpPr>
            <p:nvPr/>
          </p:nvSpPr>
          <p:spPr bwMode="auto">
            <a:xfrm>
              <a:off x="1865" y="2641"/>
              <a:ext cx="34" cy="35"/>
            </a:xfrm>
            <a:custGeom>
              <a:avLst/>
              <a:gdLst>
                <a:gd name="T0" fmla="*/ 350 w 353"/>
                <a:gd name="T1" fmla="*/ 212 h 361"/>
                <a:gd name="T2" fmla="*/ 337 w 353"/>
                <a:gd name="T3" fmla="*/ 253 h 361"/>
                <a:gd name="T4" fmla="*/ 304 w 353"/>
                <a:gd name="T5" fmla="*/ 305 h 361"/>
                <a:gd name="T6" fmla="*/ 272 w 353"/>
                <a:gd name="T7" fmla="*/ 331 h 361"/>
                <a:gd name="T8" fmla="*/ 216 w 353"/>
                <a:gd name="T9" fmla="*/ 356 h 361"/>
                <a:gd name="T10" fmla="*/ 172 w 353"/>
                <a:gd name="T11" fmla="*/ 360 h 361"/>
                <a:gd name="T12" fmla="*/ 111 w 353"/>
                <a:gd name="T13" fmla="*/ 348 h 361"/>
                <a:gd name="T14" fmla="*/ 75 w 353"/>
                <a:gd name="T15" fmla="*/ 327 h 361"/>
                <a:gd name="T16" fmla="*/ 33 w 353"/>
                <a:gd name="T17" fmla="*/ 284 h 361"/>
                <a:gd name="T18" fmla="*/ 13 w 353"/>
                <a:gd name="T19" fmla="*/ 246 h 361"/>
                <a:gd name="T20" fmla="*/ 1 w 353"/>
                <a:gd name="T21" fmla="*/ 185 h 361"/>
                <a:gd name="T22" fmla="*/ 5 w 353"/>
                <a:gd name="T23" fmla="*/ 142 h 361"/>
                <a:gd name="T24" fmla="*/ 29 w 353"/>
                <a:gd name="T25" fmla="*/ 83 h 361"/>
                <a:gd name="T26" fmla="*/ 55 w 353"/>
                <a:gd name="T27" fmla="*/ 51 h 361"/>
                <a:gd name="T28" fmla="*/ 104 w 353"/>
                <a:gd name="T29" fmla="*/ 17 h 361"/>
                <a:gd name="T30" fmla="*/ 145 w 353"/>
                <a:gd name="T31" fmla="*/ 4 h 361"/>
                <a:gd name="T32" fmla="*/ 208 w 353"/>
                <a:gd name="T33" fmla="*/ 4 h 361"/>
                <a:gd name="T34" fmla="*/ 249 w 353"/>
                <a:gd name="T35" fmla="*/ 17 h 361"/>
                <a:gd name="T36" fmla="*/ 299 w 353"/>
                <a:gd name="T37" fmla="*/ 51 h 361"/>
                <a:gd name="T38" fmla="*/ 325 w 353"/>
                <a:gd name="T39" fmla="*/ 84 h 361"/>
                <a:gd name="T40" fmla="*/ 348 w 353"/>
                <a:gd name="T41" fmla="*/ 141 h 361"/>
                <a:gd name="T42" fmla="*/ 270 w 353"/>
                <a:gd name="T43" fmla="*/ 156 h 361"/>
                <a:gd name="T44" fmla="*/ 267 w 353"/>
                <a:gd name="T45" fmla="*/ 145 h 361"/>
                <a:gd name="T46" fmla="*/ 242 w 353"/>
                <a:gd name="T47" fmla="*/ 106 h 361"/>
                <a:gd name="T48" fmla="*/ 233 w 353"/>
                <a:gd name="T49" fmla="*/ 99 h 361"/>
                <a:gd name="T50" fmla="*/ 192 w 353"/>
                <a:gd name="T51" fmla="*/ 82 h 361"/>
                <a:gd name="T52" fmla="*/ 181 w 353"/>
                <a:gd name="T53" fmla="*/ 80 h 361"/>
                <a:gd name="T54" fmla="*/ 135 w 353"/>
                <a:gd name="T55" fmla="*/ 90 h 361"/>
                <a:gd name="T56" fmla="*/ 126 w 353"/>
                <a:gd name="T57" fmla="*/ 95 h 361"/>
                <a:gd name="T58" fmla="*/ 95 w 353"/>
                <a:gd name="T59" fmla="*/ 127 h 361"/>
                <a:gd name="T60" fmla="*/ 89 w 353"/>
                <a:gd name="T61" fmla="*/ 137 h 361"/>
                <a:gd name="T62" fmla="*/ 80 w 353"/>
                <a:gd name="T63" fmla="*/ 185 h 361"/>
                <a:gd name="T64" fmla="*/ 82 w 353"/>
                <a:gd name="T65" fmla="*/ 198 h 361"/>
                <a:gd name="T66" fmla="*/ 99 w 353"/>
                <a:gd name="T67" fmla="*/ 240 h 361"/>
                <a:gd name="T68" fmla="*/ 106 w 353"/>
                <a:gd name="T69" fmla="*/ 249 h 361"/>
                <a:gd name="T70" fmla="*/ 143 w 353"/>
                <a:gd name="T71" fmla="*/ 275 h 361"/>
                <a:gd name="T72" fmla="*/ 153 w 353"/>
                <a:gd name="T73" fmla="*/ 278 h 361"/>
                <a:gd name="T74" fmla="*/ 200 w 353"/>
                <a:gd name="T75" fmla="*/ 278 h 361"/>
                <a:gd name="T76" fmla="*/ 210 w 353"/>
                <a:gd name="T77" fmla="*/ 275 h 361"/>
                <a:gd name="T78" fmla="*/ 247 w 353"/>
                <a:gd name="T79" fmla="*/ 249 h 361"/>
                <a:gd name="T80" fmla="*/ 254 w 353"/>
                <a:gd name="T81" fmla="*/ 240 h 361"/>
                <a:gd name="T82" fmla="*/ 272 w 353"/>
                <a:gd name="T83" fmla="*/ 197 h 361"/>
                <a:gd name="T84" fmla="*/ 273 w 353"/>
                <a:gd name="T85" fmla="*/ 184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53" h="361">
                  <a:moveTo>
                    <a:pt x="352" y="177"/>
                  </a:moveTo>
                  <a:cubicBezTo>
                    <a:pt x="353" y="179"/>
                    <a:pt x="353" y="182"/>
                    <a:pt x="352" y="184"/>
                  </a:cubicBezTo>
                  <a:lnTo>
                    <a:pt x="350" y="212"/>
                  </a:lnTo>
                  <a:cubicBezTo>
                    <a:pt x="350" y="215"/>
                    <a:pt x="349" y="218"/>
                    <a:pt x="348" y="221"/>
                  </a:cubicBezTo>
                  <a:lnTo>
                    <a:pt x="340" y="247"/>
                  </a:lnTo>
                  <a:cubicBezTo>
                    <a:pt x="339" y="249"/>
                    <a:pt x="339" y="251"/>
                    <a:pt x="337" y="253"/>
                  </a:cubicBezTo>
                  <a:lnTo>
                    <a:pt x="325" y="277"/>
                  </a:lnTo>
                  <a:cubicBezTo>
                    <a:pt x="324" y="280"/>
                    <a:pt x="322" y="282"/>
                    <a:pt x="321" y="284"/>
                  </a:cubicBezTo>
                  <a:lnTo>
                    <a:pt x="304" y="305"/>
                  </a:lnTo>
                  <a:cubicBezTo>
                    <a:pt x="302" y="307"/>
                    <a:pt x="301" y="309"/>
                    <a:pt x="299" y="310"/>
                  </a:cubicBezTo>
                  <a:lnTo>
                    <a:pt x="278" y="327"/>
                  </a:lnTo>
                  <a:cubicBezTo>
                    <a:pt x="276" y="329"/>
                    <a:pt x="274" y="330"/>
                    <a:pt x="272" y="331"/>
                  </a:cubicBezTo>
                  <a:lnTo>
                    <a:pt x="249" y="344"/>
                  </a:lnTo>
                  <a:cubicBezTo>
                    <a:pt x="247" y="346"/>
                    <a:pt x="244" y="347"/>
                    <a:pt x="241" y="348"/>
                  </a:cubicBezTo>
                  <a:lnTo>
                    <a:pt x="216" y="356"/>
                  </a:lnTo>
                  <a:cubicBezTo>
                    <a:pt x="213" y="356"/>
                    <a:pt x="211" y="357"/>
                    <a:pt x="208" y="357"/>
                  </a:cubicBezTo>
                  <a:lnTo>
                    <a:pt x="181" y="360"/>
                  </a:lnTo>
                  <a:cubicBezTo>
                    <a:pt x="178" y="361"/>
                    <a:pt x="175" y="361"/>
                    <a:pt x="172" y="360"/>
                  </a:cubicBezTo>
                  <a:lnTo>
                    <a:pt x="145" y="357"/>
                  </a:lnTo>
                  <a:cubicBezTo>
                    <a:pt x="142" y="357"/>
                    <a:pt x="139" y="356"/>
                    <a:pt x="137" y="356"/>
                  </a:cubicBezTo>
                  <a:lnTo>
                    <a:pt x="111" y="348"/>
                  </a:lnTo>
                  <a:cubicBezTo>
                    <a:pt x="109" y="347"/>
                    <a:pt x="106" y="346"/>
                    <a:pt x="104" y="344"/>
                  </a:cubicBezTo>
                  <a:lnTo>
                    <a:pt x="81" y="331"/>
                  </a:lnTo>
                  <a:cubicBezTo>
                    <a:pt x="79" y="330"/>
                    <a:pt x="76" y="329"/>
                    <a:pt x="75" y="327"/>
                  </a:cubicBezTo>
                  <a:lnTo>
                    <a:pt x="55" y="310"/>
                  </a:lnTo>
                  <a:cubicBezTo>
                    <a:pt x="53" y="308"/>
                    <a:pt x="51" y="307"/>
                    <a:pt x="49" y="305"/>
                  </a:cubicBezTo>
                  <a:lnTo>
                    <a:pt x="33" y="284"/>
                  </a:lnTo>
                  <a:cubicBezTo>
                    <a:pt x="31" y="282"/>
                    <a:pt x="30" y="280"/>
                    <a:pt x="29" y="278"/>
                  </a:cubicBezTo>
                  <a:lnTo>
                    <a:pt x="16" y="254"/>
                  </a:lnTo>
                  <a:cubicBezTo>
                    <a:pt x="14" y="251"/>
                    <a:pt x="13" y="249"/>
                    <a:pt x="13" y="246"/>
                  </a:cubicBezTo>
                  <a:lnTo>
                    <a:pt x="5" y="220"/>
                  </a:lnTo>
                  <a:cubicBezTo>
                    <a:pt x="4" y="218"/>
                    <a:pt x="4" y="215"/>
                    <a:pt x="4" y="213"/>
                  </a:cubicBezTo>
                  <a:lnTo>
                    <a:pt x="1" y="185"/>
                  </a:lnTo>
                  <a:cubicBezTo>
                    <a:pt x="0" y="182"/>
                    <a:pt x="0" y="179"/>
                    <a:pt x="1" y="176"/>
                  </a:cubicBezTo>
                  <a:lnTo>
                    <a:pt x="4" y="148"/>
                  </a:lnTo>
                  <a:cubicBezTo>
                    <a:pt x="4" y="146"/>
                    <a:pt x="4" y="144"/>
                    <a:pt x="5" y="142"/>
                  </a:cubicBezTo>
                  <a:lnTo>
                    <a:pt x="12" y="115"/>
                  </a:lnTo>
                  <a:cubicBezTo>
                    <a:pt x="13" y="112"/>
                    <a:pt x="14" y="109"/>
                    <a:pt x="16" y="107"/>
                  </a:cubicBezTo>
                  <a:lnTo>
                    <a:pt x="29" y="83"/>
                  </a:lnTo>
                  <a:cubicBezTo>
                    <a:pt x="30" y="81"/>
                    <a:pt x="31" y="79"/>
                    <a:pt x="33" y="78"/>
                  </a:cubicBezTo>
                  <a:lnTo>
                    <a:pt x="49" y="57"/>
                  </a:lnTo>
                  <a:cubicBezTo>
                    <a:pt x="51" y="55"/>
                    <a:pt x="53" y="53"/>
                    <a:pt x="55" y="51"/>
                  </a:cubicBezTo>
                  <a:lnTo>
                    <a:pt x="75" y="34"/>
                  </a:lnTo>
                  <a:cubicBezTo>
                    <a:pt x="76" y="32"/>
                    <a:pt x="79" y="31"/>
                    <a:pt x="81" y="30"/>
                  </a:cubicBezTo>
                  <a:lnTo>
                    <a:pt x="104" y="17"/>
                  </a:lnTo>
                  <a:cubicBezTo>
                    <a:pt x="106" y="15"/>
                    <a:pt x="109" y="14"/>
                    <a:pt x="111" y="13"/>
                  </a:cubicBezTo>
                  <a:lnTo>
                    <a:pt x="137" y="5"/>
                  </a:lnTo>
                  <a:cubicBezTo>
                    <a:pt x="139" y="5"/>
                    <a:pt x="142" y="4"/>
                    <a:pt x="145" y="4"/>
                  </a:cubicBezTo>
                  <a:lnTo>
                    <a:pt x="172" y="1"/>
                  </a:lnTo>
                  <a:cubicBezTo>
                    <a:pt x="175" y="0"/>
                    <a:pt x="178" y="0"/>
                    <a:pt x="181" y="1"/>
                  </a:cubicBezTo>
                  <a:lnTo>
                    <a:pt x="208" y="4"/>
                  </a:lnTo>
                  <a:cubicBezTo>
                    <a:pt x="211" y="4"/>
                    <a:pt x="213" y="5"/>
                    <a:pt x="216" y="5"/>
                  </a:cubicBezTo>
                  <a:lnTo>
                    <a:pt x="241" y="13"/>
                  </a:lnTo>
                  <a:cubicBezTo>
                    <a:pt x="244" y="14"/>
                    <a:pt x="247" y="15"/>
                    <a:pt x="249" y="17"/>
                  </a:cubicBezTo>
                  <a:lnTo>
                    <a:pt x="272" y="30"/>
                  </a:lnTo>
                  <a:cubicBezTo>
                    <a:pt x="274" y="31"/>
                    <a:pt x="276" y="32"/>
                    <a:pt x="278" y="34"/>
                  </a:cubicBezTo>
                  <a:lnTo>
                    <a:pt x="299" y="51"/>
                  </a:lnTo>
                  <a:cubicBezTo>
                    <a:pt x="301" y="52"/>
                    <a:pt x="303" y="55"/>
                    <a:pt x="304" y="57"/>
                  </a:cubicBezTo>
                  <a:lnTo>
                    <a:pt x="321" y="78"/>
                  </a:lnTo>
                  <a:cubicBezTo>
                    <a:pt x="322" y="80"/>
                    <a:pt x="324" y="82"/>
                    <a:pt x="325" y="84"/>
                  </a:cubicBezTo>
                  <a:lnTo>
                    <a:pt x="337" y="107"/>
                  </a:lnTo>
                  <a:cubicBezTo>
                    <a:pt x="339" y="109"/>
                    <a:pt x="340" y="112"/>
                    <a:pt x="340" y="114"/>
                  </a:cubicBezTo>
                  <a:lnTo>
                    <a:pt x="348" y="141"/>
                  </a:lnTo>
                  <a:cubicBezTo>
                    <a:pt x="349" y="144"/>
                    <a:pt x="350" y="146"/>
                    <a:pt x="350" y="149"/>
                  </a:cubicBezTo>
                  <a:lnTo>
                    <a:pt x="352" y="177"/>
                  </a:lnTo>
                  <a:close/>
                  <a:moveTo>
                    <a:pt x="270" y="156"/>
                  </a:moveTo>
                  <a:lnTo>
                    <a:pt x="272" y="164"/>
                  </a:lnTo>
                  <a:lnTo>
                    <a:pt x="264" y="138"/>
                  </a:lnTo>
                  <a:lnTo>
                    <a:pt x="267" y="145"/>
                  </a:lnTo>
                  <a:lnTo>
                    <a:pt x="254" y="121"/>
                  </a:lnTo>
                  <a:lnTo>
                    <a:pt x="258" y="127"/>
                  </a:lnTo>
                  <a:lnTo>
                    <a:pt x="242" y="106"/>
                  </a:lnTo>
                  <a:lnTo>
                    <a:pt x="247" y="112"/>
                  </a:lnTo>
                  <a:lnTo>
                    <a:pt x="227" y="95"/>
                  </a:lnTo>
                  <a:lnTo>
                    <a:pt x="233" y="99"/>
                  </a:lnTo>
                  <a:lnTo>
                    <a:pt x="210" y="86"/>
                  </a:lnTo>
                  <a:lnTo>
                    <a:pt x="217" y="90"/>
                  </a:lnTo>
                  <a:lnTo>
                    <a:pt x="192" y="82"/>
                  </a:lnTo>
                  <a:lnTo>
                    <a:pt x="200" y="83"/>
                  </a:lnTo>
                  <a:lnTo>
                    <a:pt x="172" y="80"/>
                  </a:lnTo>
                  <a:lnTo>
                    <a:pt x="181" y="80"/>
                  </a:lnTo>
                  <a:lnTo>
                    <a:pt x="153" y="83"/>
                  </a:lnTo>
                  <a:lnTo>
                    <a:pt x="161" y="82"/>
                  </a:lnTo>
                  <a:lnTo>
                    <a:pt x="135" y="90"/>
                  </a:lnTo>
                  <a:lnTo>
                    <a:pt x="143" y="86"/>
                  </a:lnTo>
                  <a:lnTo>
                    <a:pt x="120" y="99"/>
                  </a:lnTo>
                  <a:lnTo>
                    <a:pt x="126" y="95"/>
                  </a:lnTo>
                  <a:lnTo>
                    <a:pt x="106" y="112"/>
                  </a:lnTo>
                  <a:lnTo>
                    <a:pt x="112" y="106"/>
                  </a:lnTo>
                  <a:lnTo>
                    <a:pt x="95" y="127"/>
                  </a:lnTo>
                  <a:lnTo>
                    <a:pt x="99" y="122"/>
                  </a:lnTo>
                  <a:lnTo>
                    <a:pt x="86" y="145"/>
                  </a:lnTo>
                  <a:lnTo>
                    <a:pt x="89" y="137"/>
                  </a:lnTo>
                  <a:lnTo>
                    <a:pt x="82" y="163"/>
                  </a:lnTo>
                  <a:lnTo>
                    <a:pt x="83" y="157"/>
                  </a:lnTo>
                  <a:lnTo>
                    <a:pt x="80" y="185"/>
                  </a:lnTo>
                  <a:lnTo>
                    <a:pt x="80" y="176"/>
                  </a:lnTo>
                  <a:lnTo>
                    <a:pt x="83" y="205"/>
                  </a:lnTo>
                  <a:lnTo>
                    <a:pt x="82" y="198"/>
                  </a:lnTo>
                  <a:lnTo>
                    <a:pt x="89" y="224"/>
                  </a:lnTo>
                  <a:lnTo>
                    <a:pt x="86" y="216"/>
                  </a:lnTo>
                  <a:lnTo>
                    <a:pt x="99" y="240"/>
                  </a:lnTo>
                  <a:lnTo>
                    <a:pt x="95" y="234"/>
                  </a:lnTo>
                  <a:lnTo>
                    <a:pt x="112" y="254"/>
                  </a:lnTo>
                  <a:lnTo>
                    <a:pt x="106" y="249"/>
                  </a:lnTo>
                  <a:lnTo>
                    <a:pt x="126" y="266"/>
                  </a:lnTo>
                  <a:lnTo>
                    <a:pt x="120" y="262"/>
                  </a:lnTo>
                  <a:lnTo>
                    <a:pt x="143" y="275"/>
                  </a:lnTo>
                  <a:lnTo>
                    <a:pt x="135" y="271"/>
                  </a:lnTo>
                  <a:lnTo>
                    <a:pt x="161" y="279"/>
                  </a:lnTo>
                  <a:lnTo>
                    <a:pt x="153" y="278"/>
                  </a:lnTo>
                  <a:lnTo>
                    <a:pt x="181" y="281"/>
                  </a:lnTo>
                  <a:lnTo>
                    <a:pt x="172" y="281"/>
                  </a:lnTo>
                  <a:lnTo>
                    <a:pt x="200" y="278"/>
                  </a:lnTo>
                  <a:lnTo>
                    <a:pt x="192" y="279"/>
                  </a:lnTo>
                  <a:lnTo>
                    <a:pt x="217" y="271"/>
                  </a:lnTo>
                  <a:lnTo>
                    <a:pt x="210" y="275"/>
                  </a:lnTo>
                  <a:lnTo>
                    <a:pt x="233" y="262"/>
                  </a:lnTo>
                  <a:lnTo>
                    <a:pt x="227" y="266"/>
                  </a:lnTo>
                  <a:lnTo>
                    <a:pt x="247" y="249"/>
                  </a:lnTo>
                  <a:lnTo>
                    <a:pt x="242" y="254"/>
                  </a:lnTo>
                  <a:lnTo>
                    <a:pt x="258" y="234"/>
                  </a:lnTo>
                  <a:lnTo>
                    <a:pt x="254" y="240"/>
                  </a:lnTo>
                  <a:lnTo>
                    <a:pt x="266" y="216"/>
                  </a:lnTo>
                  <a:lnTo>
                    <a:pt x="264" y="223"/>
                  </a:lnTo>
                  <a:lnTo>
                    <a:pt x="272" y="197"/>
                  </a:lnTo>
                  <a:lnTo>
                    <a:pt x="270" y="205"/>
                  </a:lnTo>
                  <a:lnTo>
                    <a:pt x="273" y="177"/>
                  </a:lnTo>
                  <a:lnTo>
                    <a:pt x="273" y="184"/>
                  </a:lnTo>
                  <a:lnTo>
                    <a:pt x="270" y="156"/>
                  </a:lnTo>
                  <a:close/>
                </a:path>
              </a:pathLst>
            </a:custGeom>
            <a:solidFill>
              <a:srgbClr val="8956A3"/>
            </a:solidFill>
            <a:ln w="1588" cap="flat">
              <a:solidFill>
                <a:srgbClr val="8956A3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140" name="Freeform 15"/>
            <p:cNvSpPr>
              <a:spLocks noEditPoints="1"/>
            </p:cNvSpPr>
            <p:nvPr/>
          </p:nvSpPr>
          <p:spPr bwMode="auto">
            <a:xfrm>
              <a:off x="1916" y="2560"/>
              <a:ext cx="12" cy="12"/>
            </a:xfrm>
            <a:custGeom>
              <a:avLst/>
              <a:gdLst>
                <a:gd name="T0" fmla="*/ 255 w 257"/>
                <a:gd name="T1" fmla="*/ 145 h 257"/>
                <a:gd name="T2" fmla="*/ 239 w 257"/>
                <a:gd name="T3" fmla="*/ 192 h 257"/>
                <a:gd name="T4" fmla="*/ 207 w 257"/>
                <a:gd name="T5" fmla="*/ 229 h 257"/>
                <a:gd name="T6" fmla="*/ 164 w 257"/>
                <a:gd name="T7" fmla="*/ 251 h 257"/>
                <a:gd name="T8" fmla="*/ 111 w 257"/>
                <a:gd name="T9" fmla="*/ 255 h 257"/>
                <a:gd name="T10" fmla="*/ 68 w 257"/>
                <a:gd name="T11" fmla="*/ 240 h 257"/>
                <a:gd name="T12" fmla="*/ 28 w 257"/>
                <a:gd name="T13" fmla="*/ 207 h 257"/>
                <a:gd name="T14" fmla="*/ 6 w 257"/>
                <a:gd name="T15" fmla="*/ 164 h 257"/>
                <a:gd name="T16" fmla="*/ 2 w 257"/>
                <a:gd name="T17" fmla="*/ 111 h 257"/>
                <a:gd name="T18" fmla="*/ 17 w 257"/>
                <a:gd name="T19" fmla="*/ 68 h 257"/>
                <a:gd name="T20" fmla="*/ 52 w 257"/>
                <a:gd name="T21" fmla="*/ 27 h 257"/>
                <a:gd name="T22" fmla="*/ 93 w 257"/>
                <a:gd name="T23" fmla="*/ 6 h 257"/>
                <a:gd name="T24" fmla="*/ 145 w 257"/>
                <a:gd name="T25" fmla="*/ 2 h 257"/>
                <a:gd name="T26" fmla="*/ 192 w 257"/>
                <a:gd name="T27" fmla="*/ 18 h 257"/>
                <a:gd name="T28" fmla="*/ 230 w 257"/>
                <a:gd name="T29" fmla="*/ 52 h 257"/>
                <a:gd name="T30" fmla="*/ 251 w 257"/>
                <a:gd name="T31" fmla="*/ 93 h 257"/>
                <a:gd name="T32" fmla="*/ 94 w 257"/>
                <a:gd name="T33" fmla="*/ 128 h 257"/>
                <a:gd name="T34" fmla="*/ 95 w 257"/>
                <a:gd name="T35" fmla="*/ 137 h 257"/>
                <a:gd name="T36" fmla="*/ 103 w 257"/>
                <a:gd name="T37" fmla="*/ 151 h 257"/>
                <a:gd name="T38" fmla="*/ 112 w 257"/>
                <a:gd name="T39" fmla="*/ 159 h 257"/>
                <a:gd name="T40" fmla="*/ 128 w 257"/>
                <a:gd name="T41" fmla="*/ 163 h 257"/>
                <a:gd name="T42" fmla="*/ 137 w 257"/>
                <a:gd name="T43" fmla="*/ 162 h 257"/>
                <a:gd name="T44" fmla="*/ 152 w 257"/>
                <a:gd name="T45" fmla="*/ 153 h 257"/>
                <a:gd name="T46" fmla="*/ 159 w 257"/>
                <a:gd name="T47" fmla="*/ 146 h 257"/>
                <a:gd name="T48" fmla="*/ 163 w 257"/>
                <a:gd name="T49" fmla="*/ 131 h 257"/>
                <a:gd name="T50" fmla="*/ 161 w 257"/>
                <a:gd name="T51" fmla="*/ 118 h 257"/>
                <a:gd name="T52" fmla="*/ 153 w 257"/>
                <a:gd name="T53" fmla="*/ 105 h 257"/>
                <a:gd name="T54" fmla="*/ 146 w 257"/>
                <a:gd name="T55" fmla="*/ 98 h 257"/>
                <a:gd name="T56" fmla="*/ 131 w 257"/>
                <a:gd name="T57" fmla="*/ 94 h 257"/>
                <a:gd name="T58" fmla="*/ 118 w 257"/>
                <a:gd name="T59" fmla="*/ 96 h 257"/>
                <a:gd name="T60" fmla="*/ 106 w 257"/>
                <a:gd name="T61" fmla="*/ 103 h 257"/>
                <a:gd name="T62" fmla="*/ 98 w 257"/>
                <a:gd name="T63" fmla="*/ 112 h 257"/>
                <a:gd name="T64" fmla="*/ 94 w 257"/>
                <a:gd name="T65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7" h="257">
                  <a:moveTo>
                    <a:pt x="255" y="111"/>
                  </a:moveTo>
                  <a:cubicBezTo>
                    <a:pt x="257" y="122"/>
                    <a:pt x="257" y="134"/>
                    <a:pt x="255" y="145"/>
                  </a:cubicBezTo>
                  <a:lnTo>
                    <a:pt x="251" y="164"/>
                  </a:lnTo>
                  <a:cubicBezTo>
                    <a:pt x="249" y="174"/>
                    <a:pt x="245" y="183"/>
                    <a:pt x="239" y="192"/>
                  </a:cubicBezTo>
                  <a:lnTo>
                    <a:pt x="229" y="207"/>
                  </a:lnTo>
                  <a:cubicBezTo>
                    <a:pt x="223" y="216"/>
                    <a:pt x="216" y="223"/>
                    <a:pt x="207" y="229"/>
                  </a:cubicBezTo>
                  <a:lnTo>
                    <a:pt x="192" y="239"/>
                  </a:lnTo>
                  <a:cubicBezTo>
                    <a:pt x="183" y="245"/>
                    <a:pt x="174" y="249"/>
                    <a:pt x="164" y="251"/>
                  </a:cubicBezTo>
                  <a:lnTo>
                    <a:pt x="145" y="255"/>
                  </a:lnTo>
                  <a:cubicBezTo>
                    <a:pt x="134" y="257"/>
                    <a:pt x="122" y="257"/>
                    <a:pt x="111" y="255"/>
                  </a:cubicBezTo>
                  <a:lnTo>
                    <a:pt x="93" y="251"/>
                  </a:lnTo>
                  <a:cubicBezTo>
                    <a:pt x="84" y="249"/>
                    <a:pt x="76" y="245"/>
                    <a:pt x="68" y="240"/>
                  </a:cubicBezTo>
                  <a:lnTo>
                    <a:pt x="52" y="230"/>
                  </a:lnTo>
                  <a:cubicBezTo>
                    <a:pt x="42" y="224"/>
                    <a:pt x="34" y="216"/>
                    <a:pt x="28" y="207"/>
                  </a:cubicBezTo>
                  <a:lnTo>
                    <a:pt x="18" y="192"/>
                  </a:lnTo>
                  <a:cubicBezTo>
                    <a:pt x="12" y="183"/>
                    <a:pt x="8" y="174"/>
                    <a:pt x="6" y="164"/>
                  </a:cubicBezTo>
                  <a:lnTo>
                    <a:pt x="2" y="145"/>
                  </a:lnTo>
                  <a:cubicBezTo>
                    <a:pt x="0" y="134"/>
                    <a:pt x="0" y="122"/>
                    <a:pt x="2" y="111"/>
                  </a:cubicBezTo>
                  <a:lnTo>
                    <a:pt x="6" y="93"/>
                  </a:lnTo>
                  <a:cubicBezTo>
                    <a:pt x="8" y="84"/>
                    <a:pt x="12" y="76"/>
                    <a:pt x="17" y="68"/>
                  </a:cubicBezTo>
                  <a:lnTo>
                    <a:pt x="27" y="52"/>
                  </a:lnTo>
                  <a:cubicBezTo>
                    <a:pt x="33" y="42"/>
                    <a:pt x="42" y="33"/>
                    <a:pt x="52" y="27"/>
                  </a:cubicBezTo>
                  <a:lnTo>
                    <a:pt x="68" y="17"/>
                  </a:lnTo>
                  <a:cubicBezTo>
                    <a:pt x="76" y="12"/>
                    <a:pt x="84" y="8"/>
                    <a:pt x="93" y="6"/>
                  </a:cubicBezTo>
                  <a:lnTo>
                    <a:pt x="111" y="2"/>
                  </a:lnTo>
                  <a:cubicBezTo>
                    <a:pt x="122" y="0"/>
                    <a:pt x="134" y="0"/>
                    <a:pt x="145" y="2"/>
                  </a:cubicBezTo>
                  <a:lnTo>
                    <a:pt x="164" y="6"/>
                  </a:lnTo>
                  <a:cubicBezTo>
                    <a:pt x="174" y="8"/>
                    <a:pt x="183" y="12"/>
                    <a:pt x="192" y="18"/>
                  </a:cubicBezTo>
                  <a:lnTo>
                    <a:pt x="207" y="28"/>
                  </a:lnTo>
                  <a:cubicBezTo>
                    <a:pt x="216" y="34"/>
                    <a:pt x="224" y="42"/>
                    <a:pt x="230" y="52"/>
                  </a:cubicBezTo>
                  <a:lnTo>
                    <a:pt x="240" y="68"/>
                  </a:lnTo>
                  <a:cubicBezTo>
                    <a:pt x="245" y="76"/>
                    <a:pt x="249" y="84"/>
                    <a:pt x="251" y="93"/>
                  </a:cubicBezTo>
                  <a:lnTo>
                    <a:pt x="255" y="111"/>
                  </a:lnTo>
                  <a:close/>
                  <a:moveTo>
                    <a:pt x="94" y="128"/>
                  </a:moveTo>
                  <a:lnTo>
                    <a:pt x="105" y="153"/>
                  </a:lnTo>
                  <a:lnTo>
                    <a:pt x="95" y="137"/>
                  </a:lnTo>
                  <a:lnTo>
                    <a:pt x="118" y="161"/>
                  </a:lnTo>
                  <a:lnTo>
                    <a:pt x="103" y="151"/>
                  </a:lnTo>
                  <a:lnTo>
                    <a:pt x="131" y="163"/>
                  </a:lnTo>
                  <a:lnTo>
                    <a:pt x="112" y="159"/>
                  </a:lnTo>
                  <a:lnTo>
                    <a:pt x="146" y="159"/>
                  </a:lnTo>
                  <a:lnTo>
                    <a:pt x="128" y="163"/>
                  </a:lnTo>
                  <a:lnTo>
                    <a:pt x="153" y="152"/>
                  </a:lnTo>
                  <a:lnTo>
                    <a:pt x="137" y="162"/>
                  </a:lnTo>
                  <a:lnTo>
                    <a:pt x="162" y="137"/>
                  </a:lnTo>
                  <a:lnTo>
                    <a:pt x="152" y="153"/>
                  </a:lnTo>
                  <a:lnTo>
                    <a:pt x="163" y="128"/>
                  </a:lnTo>
                  <a:lnTo>
                    <a:pt x="159" y="146"/>
                  </a:lnTo>
                  <a:lnTo>
                    <a:pt x="159" y="112"/>
                  </a:lnTo>
                  <a:lnTo>
                    <a:pt x="163" y="131"/>
                  </a:lnTo>
                  <a:lnTo>
                    <a:pt x="151" y="103"/>
                  </a:lnTo>
                  <a:lnTo>
                    <a:pt x="161" y="118"/>
                  </a:lnTo>
                  <a:lnTo>
                    <a:pt x="137" y="95"/>
                  </a:lnTo>
                  <a:lnTo>
                    <a:pt x="153" y="105"/>
                  </a:lnTo>
                  <a:lnTo>
                    <a:pt x="128" y="94"/>
                  </a:lnTo>
                  <a:lnTo>
                    <a:pt x="146" y="98"/>
                  </a:lnTo>
                  <a:lnTo>
                    <a:pt x="112" y="98"/>
                  </a:lnTo>
                  <a:lnTo>
                    <a:pt x="131" y="94"/>
                  </a:lnTo>
                  <a:lnTo>
                    <a:pt x="103" y="106"/>
                  </a:lnTo>
                  <a:lnTo>
                    <a:pt x="118" y="96"/>
                  </a:lnTo>
                  <a:lnTo>
                    <a:pt x="96" y="118"/>
                  </a:lnTo>
                  <a:lnTo>
                    <a:pt x="106" y="103"/>
                  </a:lnTo>
                  <a:lnTo>
                    <a:pt x="94" y="131"/>
                  </a:lnTo>
                  <a:lnTo>
                    <a:pt x="98" y="112"/>
                  </a:lnTo>
                  <a:lnTo>
                    <a:pt x="98" y="146"/>
                  </a:lnTo>
                  <a:lnTo>
                    <a:pt x="94" y="128"/>
                  </a:lnTo>
                  <a:close/>
                </a:path>
              </a:pathLst>
            </a:custGeom>
            <a:solidFill>
              <a:srgbClr val="8956A3"/>
            </a:solidFill>
            <a:ln w="1588" cap="flat">
              <a:solidFill>
                <a:srgbClr val="8956A3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141" name="Freeform 16"/>
            <p:cNvSpPr>
              <a:spLocks noEditPoints="1"/>
            </p:cNvSpPr>
            <p:nvPr/>
          </p:nvSpPr>
          <p:spPr bwMode="auto">
            <a:xfrm>
              <a:off x="2039" y="2358"/>
              <a:ext cx="168" cy="168"/>
            </a:xfrm>
            <a:custGeom>
              <a:avLst/>
              <a:gdLst>
                <a:gd name="T0" fmla="*/ 166 w 168"/>
                <a:gd name="T1" fmla="*/ 101 h 168"/>
                <a:gd name="T2" fmla="*/ 158 w 168"/>
                <a:gd name="T3" fmla="*/ 124 h 168"/>
                <a:gd name="T4" fmla="*/ 143 w 168"/>
                <a:gd name="T5" fmla="*/ 143 h 168"/>
                <a:gd name="T6" fmla="*/ 124 w 168"/>
                <a:gd name="T7" fmla="*/ 158 h 168"/>
                <a:gd name="T8" fmla="*/ 101 w 168"/>
                <a:gd name="T9" fmla="*/ 166 h 168"/>
                <a:gd name="T10" fmla="*/ 75 w 168"/>
                <a:gd name="T11" fmla="*/ 168 h 168"/>
                <a:gd name="T12" fmla="*/ 51 w 168"/>
                <a:gd name="T13" fmla="*/ 162 h 168"/>
                <a:gd name="T14" fmla="*/ 30 w 168"/>
                <a:gd name="T15" fmla="*/ 149 h 168"/>
                <a:gd name="T16" fmla="*/ 14 w 168"/>
                <a:gd name="T17" fmla="*/ 131 h 168"/>
                <a:gd name="T18" fmla="*/ 3 w 168"/>
                <a:gd name="T19" fmla="*/ 109 h 168"/>
                <a:gd name="T20" fmla="*/ 0 w 168"/>
                <a:gd name="T21" fmla="*/ 84 h 168"/>
                <a:gd name="T22" fmla="*/ 3 w 168"/>
                <a:gd name="T23" fmla="*/ 59 h 168"/>
                <a:gd name="T24" fmla="*/ 14 w 168"/>
                <a:gd name="T25" fmla="*/ 37 h 168"/>
                <a:gd name="T26" fmla="*/ 30 w 168"/>
                <a:gd name="T27" fmla="*/ 20 h 168"/>
                <a:gd name="T28" fmla="*/ 51 w 168"/>
                <a:gd name="T29" fmla="*/ 7 h 168"/>
                <a:gd name="T30" fmla="*/ 75 w 168"/>
                <a:gd name="T31" fmla="*/ 1 h 168"/>
                <a:gd name="T32" fmla="*/ 100 w 168"/>
                <a:gd name="T33" fmla="*/ 2 h 168"/>
                <a:gd name="T34" fmla="*/ 124 w 168"/>
                <a:gd name="T35" fmla="*/ 10 h 168"/>
                <a:gd name="T36" fmla="*/ 143 w 168"/>
                <a:gd name="T37" fmla="*/ 25 h 168"/>
                <a:gd name="T38" fmla="*/ 157 w 168"/>
                <a:gd name="T39" fmla="*/ 44 h 168"/>
                <a:gd name="T40" fmla="*/ 166 w 168"/>
                <a:gd name="T41" fmla="*/ 67 h 168"/>
                <a:gd name="T42" fmla="*/ 160 w 168"/>
                <a:gd name="T43" fmla="*/ 77 h 168"/>
                <a:gd name="T44" fmla="*/ 154 w 168"/>
                <a:gd name="T45" fmla="*/ 55 h 168"/>
                <a:gd name="T46" fmla="*/ 143 w 168"/>
                <a:gd name="T47" fmla="*/ 36 h 168"/>
                <a:gd name="T48" fmla="*/ 127 w 168"/>
                <a:gd name="T49" fmla="*/ 21 h 168"/>
                <a:gd name="T50" fmla="*/ 107 w 168"/>
                <a:gd name="T51" fmla="*/ 11 h 168"/>
                <a:gd name="T52" fmla="*/ 84 w 168"/>
                <a:gd name="T53" fmla="*/ 8 h 168"/>
                <a:gd name="T54" fmla="*/ 61 w 168"/>
                <a:gd name="T55" fmla="*/ 11 h 168"/>
                <a:gd name="T56" fmla="*/ 41 w 168"/>
                <a:gd name="T57" fmla="*/ 21 h 168"/>
                <a:gd name="T58" fmla="*/ 25 w 168"/>
                <a:gd name="T59" fmla="*/ 36 h 168"/>
                <a:gd name="T60" fmla="*/ 13 w 168"/>
                <a:gd name="T61" fmla="*/ 54 h 168"/>
                <a:gd name="T62" fmla="*/ 8 w 168"/>
                <a:gd name="T63" fmla="*/ 76 h 168"/>
                <a:gd name="T64" fmla="*/ 9 w 168"/>
                <a:gd name="T65" fmla="*/ 99 h 168"/>
                <a:gd name="T66" fmla="*/ 16 w 168"/>
                <a:gd name="T67" fmla="*/ 120 h 168"/>
                <a:gd name="T68" fmla="*/ 30 w 168"/>
                <a:gd name="T69" fmla="*/ 138 h 168"/>
                <a:gd name="T70" fmla="*/ 47 w 168"/>
                <a:gd name="T71" fmla="*/ 151 h 168"/>
                <a:gd name="T72" fmla="*/ 68 w 168"/>
                <a:gd name="T73" fmla="*/ 159 h 168"/>
                <a:gd name="T74" fmla="*/ 91 w 168"/>
                <a:gd name="T75" fmla="*/ 160 h 168"/>
                <a:gd name="T76" fmla="*/ 113 w 168"/>
                <a:gd name="T77" fmla="*/ 155 h 168"/>
                <a:gd name="T78" fmla="*/ 132 w 168"/>
                <a:gd name="T79" fmla="*/ 143 h 168"/>
                <a:gd name="T80" fmla="*/ 147 w 168"/>
                <a:gd name="T81" fmla="*/ 127 h 168"/>
                <a:gd name="T82" fmla="*/ 157 w 168"/>
                <a:gd name="T83" fmla="*/ 107 h 168"/>
                <a:gd name="T84" fmla="*/ 160 w 168"/>
                <a:gd name="T85" fmla="*/ 8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8" h="168">
                  <a:moveTo>
                    <a:pt x="168" y="84"/>
                  </a:moveTo>
                  <a:lnTo>
                    <a:pt x="167" y="93"/>
                  </a:lnTo>
                  <a:lnTo>
                    <a:pt x="166" y="101"/>
                  </a:lnTo>
                  <a:lnTo>
                    <a:pt x="164" y="109"/>
                  </a:lnTo>
                  <a:lnTo>
                    <a:pt x="161" y="117"/>
                  </a:lnTo>
                  <a:lnTo>
                    <a:pt x="158" y="124"/>
                  </a:lnTo>
                  <a:lnTo>
                    <a:pt x="153" y="131"/>
                  </a:lnTo>
                  <a:lnTo>
                    <a:pt x="149" y="137"/>
                  </a:lnTo>
                  <a:lnTo>
                    <a:pt x="143" y="143"/>
                  </a:lnTo>
                  <a:lnTo>
                    <a:pt x="137" y="149"/>
                  </a:lnTo>
                  <a:lnTo>
                    <a:pt x="131" y="154"/>
                  </a:lnTo>
                  <a:lnTo>
                    <a:pt x="124" y="158"/>
                  </a:lnTo>
                  <a:lnTo>
                    <a:pt x="117" y="161"/>
                  </a:lnTo>
                  <a:lnTo>
                    <a:pt x="109" y="164"/>
                  </a:lnTo>
                  <a:lnTo>
                    <a:pt x="101" y="166"/>
                  </a:lnTo>
                  <a:lnTo>
                    <a:pt x="92" y="168"/>
                  </a:lnTo>
                  <a:lnTo>
                    <a:pt x="84" y="168"/>
                  </a:lnTo>
                  <a:lnTo>
                    <a:pt x="75" y="168"/>
                  </a:lnTo>
                  <a:lnTo>
                    <a:pt x="67" y="166"/>
                  </a:lnTo>
                  <a:lnTo>
                    <a:pt x="59" y="164"/>
                  </a:lnTo>
                  <a:lnTo>
                    <a:pt x="51" y="162"/>
                  </a:lnTo>
                  <a:lnTo>
                    <a:pt x="44" y="158"/>
                  </a:lnTo>
                  <a:lnTo>
                    <a:pt x="37" y="154"/>
                  </a:lnTo>
                  <a:lnTo>
                    <a:pt x="30" y="149"/>
                  </a:lnTo>
                  <a:lnTo>
                    <a:pt x="24" y="144"/>
                  </a:lnTo>
                  <a:lnTo>
                    <a:pt x="19" y="138"/>
                  </a:lnTo>
                  <a:lnTo>
                    <a:pt x="14" y="131"/>
                  </a:lnTo>
                  <a:lnTo>
                    <a:pt x="10" y="124"/>
                  </a:lnTo>
                  <a:lnTo>
                    <a:pt x="6" y="117"/>
                  </a:lnTo>
                  <a:lnTo>
                    <a:pt x="3" y="109"/>
                  </a:lnTo>
                  <a:lnTo>
                    <a:pt x="1" y="101"/>
                  </a:lnTo>
                  <a:lnTo>
                    <a:pt x="0" y="93"/>
                  </a:lnTo>
                  <a:lnTo>
                    <a:pt x="0" y="84"/>
                  </a:lnTo>
                  <a:lnTo>
                    <a:pt x="0" y="76"/>
                  </a:lnTo>
                  <a:lnTo>
                    <a:pt x="1" y="67"/>
                  </a:lnTo>
                  <a:lnTo>
                    <a:pt x="3" y="59"/>
                  </a:lnTo>
                  <a:lnTo>
                    <a:pt x="6" y="52"/>
                  </a:lnTo>
                  <a:lnTo>
                    <a:pt x="10" y="44"/>
                  </a:lnTo>
                  <a:lnTo>
                    <a:pt x="14" y="37"/>
                  </a:lnTo>
                  <a:lnTo>
                    <a:pt x="19" y="31"/>
                  </a:lnTo>
                  <a:lnTo>
                    <a:pt x="24" y="25"/>
                  </a:lnTo>
                  <a:lnTo>
                    <a:pt x="30" y="20"/>
                  </a:lnTo>
                  <a:lnTo>
                    <a:pt x="36" y="15"/>
                  </a:lnTo>
                  <a:lnTo>
                    <a:pt x="43" y="10"/>
                  </a:lnTo>
                  <a:lnTo>
                    <a:pt x="51" y="7"/>
                  </a:lnTo>
                  <a:lnTo>
                    <a:pt x="58" y="4"/>
                  </a:lnTo>
                  <a:lnTo>
                    <a:pt x="67" y="2"/>
                  </a:lnTo>
                  <a:lnTo>
                    <a:pt x="75" y="1"/>
                  </a:lnTo>
                  <a:lnTo>
                    <a:pt x="83" y="0"/>
                  </a:lnTo>
                  <a:lnTo>
                    <a:pt x="92" y="1"/>
                  </a:lnTo>
                  <a:lnTo>
                    <a:pt x="100" y="2"/>
                  </a:lnTo>
                  <a:lnTo>
                    <a:pt x="108" y="4"/>
                  </a:lnTo>
                  <a:lnTo>
                    <a:pt x="116" y="7"/>
                  </a:lnTo>
                  <a:lnTo>
                    <a:pt x="124" y="10"/>
                  </a:lnTo>
                  <a:lnTo>
                    <a:pt x="131" y="14"/>
                  </a:lnTo>
                  <a:lnTo>
                    <a:pt x="137" y="19"/>
                  </a:lnTo>
                  <a:lnTo>
                    <a:pt x="143" y="25"/>
                  </a:lnTo>
                  <a:lnTo>
                    <a:pt x="148" y="31"/>
                  </a:lnTo>
                  <a:lnTo>
                    <a:pt x="153" y="37"/>
                  </a:lnTo>
                  <a:lnTo>
                    <a:pt x="157" y="44"/>
                  </a:lnTo>
                  <a:lnTo>
                    <a:pt x="161" y="51"/>
                  </a:lnTo>
                  <a:lnTo>
                    <a:pt x="164" y="59"/>
                  </a:lnTo>
                  <a:lnTo>
                    <a:pt x="166" y="67"/>
                  </a:lnTo>
                  <a:lnTo>
                    <a:pt x="167" y="75"/>
                  </a:lnTo>
                  <a:lnTo>
                    <a:pt x="168" y="84"/>
                  </a:lnTo>
                  <a:close/>
                  <a:moveTo>
                    <a:pt x="160" y="77"/>
                  </a:moveTo>
                  <a:lnTo>
                    <a:pt x="159" y="69"/>
                  </a:lnTo>
                  <a:lnTo>
                    <a:pt x="157" y="62"/>
                  </a:lnTo>
                  <a:lnTo>
                    <a:pt x="154" y="55"/>
                  </a:lnTo>
                  <a:lnTo>
                    <a:pt x="151" y="48"/>
                  </a:lnTo>
                  <a:lnTo>
                    <a:pt x="147" y="42"/>
                  </a:lnTo>
                  <a:lnTo>
                    <a:pt x="143" y="36"/>
                  </a:lnTo>
                  <a:lnTo>
                    <a:pt x="138" y="30"/>
                  </a:lnTo>
                  <a:lnTo>
                    <a:pt x="132" y="25"/>
                  </a:lnTo>
                  <a:lnTo>
                    <a:pt x="127" y="21"/>
                  </a:lnTo>
                  <a:lnTo>
                    <a:pt x="120" y="17"/>
                  </a:lnTo>
                  <a:lnTo>
                    <a:pt x="114" y="14"/>
                  </a:lnTo>
                  <a:lnTo>
                    <a:pt x="107" y="11"/>
                  </a:lnTo>
                  <a:lnTo>
                    <a:pt x="99" y="10"/>
                  </a:lnTo>
                  <a:lnTo>
                    <a:pt x="92" y="8"/>
                  </a:lnTo>
                  <a:lnTo>
                    <a:pt x="84" y="8"/>
                  </a:lnTo>
                  <a:lnTo>
                    <a:pt x="76" y="8"/>
                  </a:lnTo>
                  <a:lnTo>
                    <a:pt x="68" y="9"/>
                  </a:lnTo>
                  <a:lnTo>
                    <a:pt x="61" y="11"/>
                  </a:lnTo>
                  <a:lnTo>
                    <a:pt x="54" y="14"/>
                  </a:lnTo>
                  <a:lnTo>
                    <a:pt x="47" y="17"/>
                  </a:lnTo>
                  <a:lnTo>
                    <a:pt x="41" y="21"/>
                  </a:lnTo>
                  <a:lnTo>
                    <a:pt x="35" y="25"/>
                  </a:lnTo>
                  <a:lnTo>
                    <a:pt x="30" y="30"/>
                  </a:lnTo>
                  <a:lnTo>
                    <a:pt x="25" y="36"/>
                  </a:lnTo>
                  <a:lnTo>
                    <a:pt x="20" y="41"/>
                  </a:lnTo>
                  <a:lnTo>
                    <a:pt x="17" y="48"/>
                  </a:lnTo>
                  <a:lnTo>
                    <a:pt x="13" y="54"/>
                  </a:lnTo>
                  <a:lnTo>
                    <a:pt x="11" y="61"/>
                  </a:lnTo>
                  <a:lnTo>
                    <a:pt x="9" y="69"/>
                  </a:lnTo>
                  <a:lnTo>
                    <a:pt x="8" y="76"/>
                  </a:lnTo>
                  <a:lnTo>
                    <a:pt x="7" y="84"/>
                  </a:lnTo>
                  <a:lnTo>
                    <a:pt x="8" y="92"/>
                  </a:lnTo>
                  <a:lnTo>
                    <a:pt x="9" y="99"/>
                  </a:lnTo>
                  <a:lnTo>
                    <a:pt x="11" y="107"/>
                  </a:lnTo>
                  <a:lnTo>
                    <a:pt x="13" y="114"/>
                  </a:lnTo>
                  <a:lnTo>
                    <a:pt x="16" y="120"/>
                  </a:lnTo>
                  <a:lnTo>
                    <a:pt x="20" y="127"/>
                  </a:lnTo>
                  <a:lnTo>
                    <a:pt x="25" y="133"/>
                  </a:lnTo>
                  <a:lnTo>
                    <a:pt x="30" y="138"/>
                  </a:lnTo>
                  <a:lnTo>
                    <a:pt x="35" y="143"/>
                  </a:lnTo>
                  <a:lnTo>
                    <a:pt x="41" y="147"/>
                  </a:lnTo>
                  <a:lnTo>
                    <a:pt x="47" y="151"/>
                  </a:lnTo>
                  <a:lnTo>
                    <a:pt x="54" y="154"/>
                  </a:lnTo>
                  <a:lnTo>
                    <a:pt x="61" y="157"/>
                  </a:lnTo>
                  <a:lnTo>
                    <a:pt x="68" y="159"/>
                  </a:lnTo>
                  <a:lnTo>
                    <a:pt x="76" y="160"/>
                  </a:lnTo>
                  <a:lnTo>
                    <a:pt x="83" y="160"/>
                  </a:lnTo>
                  <a:lnTo>
                    <a:pt x="91" y="160"/>
                  </a:lnTo>
                  <a:lnTo>
                    <a:pt x="99" y="159"/>
                  </a:lnTo>
                  <a:lnTo>
                    <a:pt x="106" y="157"/>
                  </a:lnTo>
                  <a:lnTo>
                    <a:pt x="113" y="155"/>
                  </a:lnTo>
                  <a:lnTo>
                    <a:pt x="120" y="151"/>
                  </a:lnTo>
                  <a:lnTo>
                    <a:pt x="126" y="148"/>
                  </a:lnTo>
                  <a:lnTo>
                    <a:pt x="132" y="143"/>
                  </a:lnTo>
                  <a:lnTo>
                    <a:pt x="138" y="138"/>
                  </a:lnTo>
                  <a:lnTo>
                    <a:pt x="143" y="133"/>
                  </a:lnTo>
                  <a:lnTo>
                    <a:pt x="147" y="127"/>
                  </a:lnTo>
                  <a:lnTo>
                    <a:pt x="151" y="121"/>
                  </a:lnTo>
                  <a:lnTo>
                    <a:pt x="154" y="114"/>
                  </a:lnTo>
                  <a:lnTo>
                    <a:pt x="157" y="107"/>
                  </a:lnTo>
                  <a:lnTo>
                    <a:pt x="158" y="100"/>
                  </a:lnTo>
                  <a:lnTo>
                    <a:pt x="160" y="92"/>
                  </a:lnTo>
                  <a:lnTo>
                    <a:pt x="160" y="84"/>
                  </a:lnTo>
                  <a:lnTo>
                    <a:pt x="160" y="77"/>
                  </a:lnTo>
                  <a:close/>
                </a:path>
              </a:pathLst>
            </a:custGeom>
            <a:solidFill>
              <a:srgbClr val="8956A3"/>
            </a:solidFill>
            <a:ln w="1588" cap="flat">
              <a:solidFill>
                <a:srgbClr val="8956A3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142" name="Freeform 17"/>
            <p:cNvSpPr>
              <a:spLocks noEditPoints="1"/>
            </p:cNvSpPr>
            <p:nvPr/>
          </p:nvSpPr>
          <p:spPr bwMode="auto">
            <a:xfrm>
              <a:off x="2149" y="2423"/>
              <a:ext cx="28" cy="27"/>
            </a:xfrm>
            <a:custGeom>
              <a:avLst/>
              <a:gdLst>
                <a:gd name="T0" fmla="*/ 572 w 577"/>
                <a:gd name="T1" fmla="*/ 338 h 577"/>
                <a:gd name="T2" fmla="*/ 551 w 577"/>
                <a:gd name="T3" fmla="*/ 408 h 577"/>
                <a:gd name="T4" fmla="*/ 497 w 577"/>
                <a:gd name="T5" fmla="*/ 487 h 577"/>
                <a:gd name="T6" fmla="*/ 443 w 577"/>
                <a:gd name="T7" fmla="*/ 532 h 577"/>
                <a:gd name="T8" fmla="*/ 354 w 577"/>
                <a:gd name="T9" fmla="*/ 569 h 577"/>
                <a:gd name="T10" fmla="*/ 281 w 577"/>
                <a:gd name="T11" fmla="*/ 576 h 577"/>
                <a:gd name="T12" fmla="*/ 184 w 577"/>
                <a:gd name="T13" fmla="*/ 557 h 577"/>
                <a:gd name="T14" fmla="*/ 121 w 577"/>
                <a:gd name="T15" fmla="*/ 523 h 577"/>
                <a:gd name="T16" fmla="*/ 54 w 577"/>
                <a:gd name="T17" fmla="*/ 455 h 577"/>
                <a:gd name="T18" fmla="*/ 20 w 577"/>
                <a:gd name="T19" fmla="*/ 393 h 577"/>
                <a:gd name="T20" fmla="*/ 1 w 577"/>
                <a:gd name="T21" fmla="*/ 296 h 577"/>
                <a:gd name="T22" fmla="*/ 8 w 577"/>
                <a:gd name="T23" fmla="*/ 223 h 577"/>
                <a:gd name="T24" fmla="*/ 47 w 577"/>
                <a:gd name="T25" fmla="*/ 133 h 577"/>
                <a:gd name="T26" fmla="*/ 91 w 577"/>
                <a:gd name="T27" fmla="*/ 79 h 577"/>
                <a:gd name="T28" fmla="*/ 168 w 577"/>
                <a:gd name="T29" fmla="*/ 27 h 577"/>
                <a:gd name="T30" fmla="*/ 239 w 577"/>
                <a:gd name="T31" fmla="*/ 5 h 577"/>
                <a:gd name="T32" fmla="*/ 338 w 577"/>
                <a:gd name="T33" fmla="*/ 5 h 577"/>
                <a:gd name="T34" fmla="*/ 409 w 577"/>
                <a:gd name="T35" fmla="*/ 27 h 577"/>
                <a:gd name="T36" fmla="*/ 486 w 577"/>
                <a:gd name="T37" fmla="*/ 79 h 577"/>
                <a:gd name="T38" fmla="*/ 532 w 577"/>
                <a:gd name="T39" fmla="*/ 134 h 577"/>
                <a:gd name="T40" fmla="*/ 569 w 577"/>
                <a:gd name="T41" fmla="*/ 223 h 577"/>
                <a:gd name="T42" fmla="*/ 413 w 577"/>
                <a:gd name="T43" fmla="*/ 254 h 577"/>
                <a:gd name="T44" fmla="*/ 410 w 577"/>
                <a:gd name="T45" fmla="*/ 246 h 577"/>
                <a:gd name="T46" fmla="*/ 374 w 577"/>
                <a:gd name="T47" fmla="*/ 193 h 577"/>
                <a:gd name="T48" fmla="*/ 365 w 577"/>
                <a:gd name="T49" fmla="*/ 186 h 577"/>
                <a:gd name="T50" fmla="*/ 307 w 577"/>
                <a:gd name="T51" fmla="*/ 161 h 577"/>
                <a:gd name="T52" fmla="*/ 296 w 577"/>
                <a:gd name="T53" fmla="*/ 160 h 577"/>
                <a:gd name="T54" fmla="*/ 231 w 577"/>
                <a:gd name="T55" fmla="*/ 173 h 577"/>
                <a:gd name="T56" fmla="*/ 223 w 577"/>
                <a:gd name="T57" fmla="*/ 179 h 577"/>
                <a:gd name="T58" fmla="*/ 179 w 577"/>
                <a:gd name="T59" fmla="*/ 223 h 577"/>
                <a:gd name="T60" fmla="*/ 173 w 577"/>
                <a:gd name="T61" fmla="*/ 231 h 577"/>
                <a:gd name="T62" fmla="*/ 160 w 577"/>
                <a:gd name="T63" fmla="*/ 296 h 577"/>
                <a:gd name="T64" fmla="*/ 161 w 577"/>
                <a:gd name="T65" fmla="*/ 307 h 577"/>
                <a:gd name="T66" fmla="*/ 186 w 577"/>
                <a:gd name="T67" fmla="*/ 365 h 577"/>
                <a:gd name="T68" fmla="*/ 193 w 577"/>
                <a:gd name="T69" fmla="*/ 374 h 577"/>
                <a:gd name="T70" fmla="*/ 246 w 577"/>
                <a:gd name="T71" fmla="*/ 410 h 577"/>
                <a:gd name="T72" fmla="*/ 254 w 577"/>
                <a:gd name="T73" fmla="*/ 413 h 577"/>
                <a:gd name="T74" fmla="*/ 323 w 577"/>
                <a:gd name="T75" fmla="*/ 413 h 577"/>
                <a:gd name="T76" fmla="*/ 331 w 577"/>
                <a:gd name="T77" fmla="*/ 410 h 577"/>
                <a:gd name="T78" fmla="*/ 384 w 577"/>
                <a:gd name="T79" fmla="*/ 374 h 577"/>
                <a:gd name="T80" fmla="*/ 391 w 577"/>
                <a:gd name="T81" fmla="*/ 366 h 577"/>
                <a:gd name="T82" fmla="*/ 416 w 577"/>
                <a:gd name="T83" fmla="*/ 307 h 577"/>
                <a:gd name="T84" fmla="*/ 417 w 577"/>
                <a:gd name="T85" fmla="*/ 296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77" h="577">
                  <a:moveTo>
                    <a:pt x="576" y="281"/>
                  </a:moveTo>
                  <a:cubicBezTo>
                    <a:pt x="577" y="286"/>
                    <a:pt x="577" y="291"/>
                    <a:pt x="576" y="296"/>
                  </a:cubicBezTo>
                  <a:lnTo>
                    <a:pt x="572" y="338"/>
                  </a:lnTo>
                  <a:cubicBezTo>
                    <a:pt x="572" y="343"/>
                    <a:pt x="571" y="349"/>
                    <a:pt x="569" y="354"/>
                  </a:cubicBezTo>
                  <a:lnTo>
                    <a:pt x="557" y="393"/>
                  </a:lnTo>
                  <a:cubicBezTo>
                    <a:pt x="555" y="398"/>
                    <a:pt x="553" y="403"/>
                    <a:pt x="551" y="408"/>
                  </a:cubicBezTo>
                  <a:lnTo>
                    <a:pt x="532" y="443"/>
                  </a:lnTo>
                  <a:cubicBezTo>
                    <a:pt x="529" y="447"/>
                    <a:pt x="526" y="452"/>
                    <a:pt x="523" y="456"/>
                  </a:cubicBezTo>
                  <a:lnTo>
                    <a:pt x="497" y="487"/>
                  </a:lnTo>
                  <a:cubicBezTo>
                    <a:pt x="494" y="490"/>
                    <a:pt x="490" y="494"/>
                    <a:pt x="487" y="497"/>
                  </a:cubicBezTo>
                  <a:lnTo>
                    <a:pt x="456" y="523"/>
                  </a:lnTo>
                  <a:cubicBezTo>
                    <a:pt x="452" y="526"/>
                    <a:pt x="447" y="529"/>
                    <a:pt x="443" y="532"/>
                  </a:cubicBezTo>
                  <a:lnTo>
                    <a:pt x="408" y="551"/>
                  </a:lnTo>
                  <a:cubicBezTo>
                    <a:pt x="403" y="553"/>
                    <a:pt x="398" y="555"/>
                    <a:pt x="393" y="557"/>
                  </a:cubicBezTo>
                  <a:lnTo>
                    <a:pt x="354" y="569"/>
                  </a:lnTo>
                  <a:cubicBezTo>
                    <a:pt x="349" y="571"/>
                    <a:pt x="343" y="572"/>
                    <a:pt x="338" y="572"/>
                  </a:cubicBezTo>
                  <a:lnTo>
                    <a:pt x="296" y="576"/>
                  </a:lnTo>
                  <a:cubicBezTo>
                    <a:pt x="291" y="577"/>
                    <a:pt x="286" y="577"/>
                    <a:pt x="281" y="576"/>
                  </a:cubicBezTo>
                  <a:lnTo>
                    <a:pt x="239" y="572"/>
                  </a:lnTo>
                  <a:cubicBezTo>
                    <a:pt x="233" y="572"/>
                    <a:pt x="228" y="571"/>
                    <a:pt x="223" y="569"/>
                  </a:cubicBezTo>
                  <a:lnTo>
                    <a:pt x="184" y="557"/>
                  </a:lnTo>
                  <a:cubicBezTo>
                    <a:pt x="179" y="555"/>
                    <a:pt x="174" y="553"/>
                    <a:pt x="169" y="551"/>
                  </a:cubicBezTo>
                  <a:lnTo>
                    <a:pt x="134" y="532"/>
                  </a:lnTo>
                  <a:cubicBezTo>
                    <a:pt x="130" y="529"/>
                    <a:pt x="125" y="526"/>
                    <a:pt x="121" y="523"/>
                  </a:cubicBezTo>
                  <a:lnTo>
                    <a:pt x="90" y="497"/>
                  </a:lnTo>
                  <a:cubicBezTo>
                    <a:pt x="86" y="493"/>
                    <a:pt x="82" y="490"/>
                    <a:pt x="79" y="486"/>
                  </a:cubicBezTo>
                  <a:lnTo>
                    <a:pt x="54" y="455"/>
                  </a:lnTo>
                  <a:cubicBezTo>
                    <a:pt x="52" y="451"/>
                    <a:pt x="49" y="448"/>
                    <a:pt x="47" y="444"/>
                  </a:cubicBezTo>
                  <a:lnTo>
                    <a:pt x="27" y="409"/>
                  </a:lnTo>
                  <a:cubicBezTo>
                    <a:pt x="24" y="404"/>
                    <a:pt x="22" y="399"/>
                    <a:pt x="20" y="393"/>
                  </a:cubicBezTo>
                  <a:lnTo>
                    <a:pt x="8" y="354"/>
                  </a:lnTo>
                  <a:cubicBezTo>
                    <a:pt x="6" y="349"/>
                    <a:pt x="5" y="343"/>
                    <a:pt x="5" y="338"/>
                  </a:cubicBezTo>
                  <a:lnTo>
                    <a:pt x="1" y="296"/>
                  </a:lnTo>
                  <a:cubicBezTo>
                    <a:pt x="0" y="291"/>
                    <a:pt x="0" y="286"/>
                    <a:pt x="1" y="281"/>
                  </a:cubicBezTo>
                  <a:lnTo>
                    <a:pt x="5" y="239"/>
                  </a:lnTo>
                  <a:cubicBezTo>
                    <a:pt x="5" y="233"/>
                    <a:pt x="6" y="228"/>
                    <a:pt x="8" y="223"/>
                  </a:cubicBezTo>
                  <a:lnTo>
                    <a:pt x="20" y="184"/>
                  </a:lnTo>
                  <a:cubicBezTo>
                    <a:pt x="22" y="178"/>
                    <a:pt x="24" y="173"/>
                    <a:pt x="27" y="168"/>
                  </a:cubicBezTo>
                  <a:lnTo>
                    <a:pt x="47" y="133"/>
                  </a:lnTo>
                  <a:cubicBezTo>
                    <a:pt x="49" y="129"/>
                    <a:pt x="52" y="126"/>
                    <a:pt x="54" y="122"/>
                  </a:cubicBezTo>
                  <a:lnTo>
                    <a:pt x="79" y="91"/>
                  </a:lnTo>
                  <a:cubicBezTo>
                    <a:pt x="83" y="87"/>
                    <a:pt x="87" y="83"/>
                    <a:pt x="91" y="79"/>
                  </a:cubicBezTo>
                  <a:lnTo>
                    <a:pt x="122" y="54"/>
                  </a:lnTo>
                  <a:cubicBezTo>
                    <a:pt x="126" y="52"/>
                    <a:pt x="129" y="49"/>
                    <a:pt x="133" y="47"/>
                  </a:cubicBezTo>
                  <a:lnTo>
                    <a:pt x="168" y="27"/>
                  </a:lnTo>
                  <a:cubicBezTo>
                    <a:pt x="173" y="24"/>
                    <a:pt x="178" y="22"/>
                    <a:pt x="184" y="20"/>
                  </a:cubicBezTo>
                  <a:lnTo>
                    <a:pt x="223" y="8"/>
                  </a:lnTo>
                  <a:cubicBezTo>
                    <a:pt x="228" y="6"/>
                    <a:pt x="233" y="5"/>
                    <a:pt x="239" y="5"/>
                  </a:cubicBezTo>
                  <a:lnTo>
                    <a:pt x="281" y="1"/>
                  </a:lnTo>
                  <a:cubicBezTo>
                    <a:pt x="286" y="0"/>
                    <a:pt x="291" y="0"/>
                    <a:pt x="296" y="1"/>
                  </a:cubicBezTo>
                  <a:lnTo>
                    <a:pt x="338" y="5"/>
                  </a:lnTo>
                  <a:cubicBezTo>
                    <a:pt x="343" y="5"/>
                    <a:pt x="349" y="6"/>
                    <a:pt x="354" y="8"/>
                  </a:cubicBezTo>
                  <a:lnTo>
                    <a:pt x="393" y="20"/>
                  </a:lnTo>
                  <a:cubicBezTo>
                    <a:pt x="399" y="22"/>
                    <a:pt x="404" y="24"/>
                    <a:pt x="409" y="27"/>
                  </a:cubicBezTo>
                  <a:lnTo>
                    <a:pt x="444" y="47"/>
                  </a:lnTo>
                  <a:cubicBezTo>
                    <a:pt x="448" y="49"/>
                    <a:pt x="451" y="52"/>
                    <a:pt x="455" y="54"/>
                  </a:cubicBezTo>
                  <a:lnTo>
                    <a:pt x="486" y="79"/>
                  </a:lnTo>
                  <a:cubicBezTo>
                    <a:pt x="490" y="82"/>
                    <a:pt x="493" y="86"/>
                    <a:pt x="497" y="90"/>
                  </a:cubicBezTo>
                  <a:lnTo>
                    <a:pt x="523" y="121"/>
                  </a:lnTo>
                  <a:cubicBezTo>
                    <a:pt x="526" y="125"/>
                    <a:pt x="529" y="130"/>
                    <a:pt x="532" y="134"/>
                  </a:cubicBezTo>
                  <a:lnTo>
                    <a:pt x="551" y="169"/>
                  </a:lnTo>
                  <a:cubicBezTo>
                    <a:pt x="553" y="174"/>
                    <a:pt x="555" y="179"/>
                    <a:pt x="557" y="184"/>
                  </a:cubicBezTo>
                  <a:lnTo>
                    <a:pt x="569" y="223"/>
                  </a:lnTo>
                  <a:cubicBezTo>
                    <a:pt x="571" y="228"/>
                    <a:pt x="572" y="233"/>
                    <a:pt x="572" y="239"/>
                  </a:cubicBezTo>
                  <a:lnTo>
                    <a:pt x="576" y="281"/>
                  </a:lnTo>
                  <a:close/>
                  <a:moveTo>
                    <a:pt x="413" y="254"/>
                  </a:moveTo>
                  <a:lnTo>
                    <a:pt x="416" y="270"/>
                  </a:lnTo>
                  <a:lnTo>
                    <a:pt x="404" y="231"/>
                  </a:lnTo>
                  <a:lnTo>
                    <a:pt x="410" y="246"/>
                  </a:lnTo>
                  <a:lnTo>
                    <a:pt x="391" y="211"/>
                  </a:lnTo>
                  <a:lnTo>
                    <a:pt x="400" y="224"/>
                  </a:lnTo>
                  <a:lnTo>
                    <a:pt x="374" y="193"/>
                  </a:lnTo>
                  <a:lnTo>
                    <a:pt x="385" y="204"/>
                  </a:lnTo>
                  <a:lnTo>
                    <a:pt x="354" y="179"/>
                  </a:lnTo>
                  <a:lnTo>
                    <a:pt x="365" y="186"/>
                  </a:lnTo>
                  <a:lnTo>
                    <a:pt x="330" y="166"/>
                  </a:lnTo>
                  <a:lnTo>
                    <a:pt x="346" y="173"/>
                  </a:lnTo>
                  <a:lnTo>
                    <a:pt x="307" y="161"/>
                  </a:lnTo>
                  <a:lnTo>
                    <a:pt x="323" y="164"/>
                  </a:lnTo>
                  <a:lnTo>
                    <a:pt x="281" y="160"/>
                  </a:lnTo>
                  <a:lnTo>
                    <a:pt x="296" y="160"/>
                  </a:lnTo>
                  <a:lnTo>
                    <a:pt x="254" y="164"/>
                  </a:lnTo>
                  <a:lnTo>
                    <a:pt x="270" y="161"/>
                  </a:lnTo>
                  <a:lnTo>
                    <a:pt x="231" y="173"/>
                  </a:lnTo>
                  <a:lnTo>
                    <a:pt x="247" y="166"/>
                  </a:lnTo>
                  <a:lnTo>
                    <a:pt x="212" y="186"/>
                  </a:lnTo>
                  <a:lnTo>
                    <a:pt x="223" y="179"/>
                  </a:lnTo>
                  <a:lnTo>
                    <a:pt x="192" y="204"/>
                  </a:lnTo>
                  <a:lnTo>
                    <a:pt x="204" y="192"/>
                  </a:lnTo>
                  <a:lnTo>
                    <a:pt x="179" y="223"/>
                  </a:lnTo>
                  <a:lnTo>
                    <a:pt x="186" y="212"/>
                  </a:lnTo>
                  <a:lnTo>
                    <a:pt x="166" y="247"/>
                  </a:lnTo>
                  <a:lnTo>
                    <a:pt x="173" y="231"/>
                  </a:lnTo>
                  <a:lnTo>
                    <a:pt x="161" y="270"/>
                  </a:lnTo>
                  <a:lnTo>
                    <a:pt x="164" y="254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4" y="323"/>
                  </a:lnTo>
                  <a:lnTo>
                    <a:pt x="161" y="307"/>
                  </a:lnTo>
                  <a:lnTo>
                    <a:pt x="173" y="346"/>
                  </a:lnTo>
                  <a:lnTo>
                    <a:pt x="166" y="330"/>
                  </a:lnTo>
                  <a:lnTo>
                    <a:pt x="186" y="365"/>
                  </a:lnTo>
                  <a:lnTo>
                    <a:pt x="179" y="354"/>
                  </a:lnTo>
                  <a:lnTo>
                    <a:pt x="204" y="385"/>
                  </a:lnTo>
                  <a:lnTo>
                    <a:pt x="193" y="374"/>
                  </a:lnTo>
                  <a:lnTo>
                    <a:pt x="224" y="400"/>
                  </a:lnTo>
                  <a:lnTo>
                    <a:pt x="211" y="391"/>
                  </a:lnTo>
                  <a:lnTo>
                    <a:pt x="246" y="410"/>
                  </a:lnTo>
                  <a:lnTo>
                    <a:pt x="231" y="404"/>
                  </a:lnTo>
                  <a:lnTo>
                    <a:pt x="270" y="416"/>
                  </a:lnTo>
                  <a:lnTo>
                    <a:pt x="254" y="413"/>
                  </a:lnTo>
                  <a:lnTo>
                    <a:pt x="296" y="417"/>
                  </a:lnTo>
                  <a:lnTo>
                    <a:pt x="281" y="417"/>
                  </a:lnTo>
                  <a:lnTo>
                    <a:pt x="323" y="413"/>
                  </a:lnTo>
                  <a:lnTo>
                    <a:pt x="307" y="416"/>
                  </a:lnTo>
                  <a:lnTo>
                    <a:pt x="346" y="404"/>
                  </a:lnTo>
                  <a:lnTo>
                    <a:pt x="331" y="410"/>
                  </a:lnTo>
                  <a:lnTo>
                    <a:pt x="366" y="391"/>
                  </a:lnTo>
                  <a:lnTo>
                    <a:pt x="353" y="400"/>
                  </a:lnTo>
                  <a:lnTo>
                    <a:pt x="384" y="374"/>
                  </a:lnTo>
                  <a:lnTo>
                    <a:pt x="374" y="384"/>
                  </a:lnTo>
                  <a:lnTo>
                    <a:pt x="400" y="353"/>
                  </a:lnTo>
                  <a:lnTo>
                    <a:pt x="391" y="366"/>
                  </a:lnTo>
                  <a:lnTo>
                    <a:pt x="410" y="331"/>
                  </a:lnTo>
                  <a:lnTo>
                    <a:pt x="404" y="346"/>
                  </a:lnTo>
                  <a:lnTo>
                    <a:pt x="416" y="307"/>
                  </a:lnTo>
                  <a:lnTo>
                    <a:pt x="413" y="323"/>
                  </a:lnTo>
                  <a:lnTo>
                    <a:pt x="417" y="281"/>
                  </a:lnTo>
                  <a:lnTo>
                    <a:pt x="417" y="296"/>
                  </a:lnTo>
                  <a:lnTo>
                    <a:pt x="413" y="254"/>
                  </a:lnTo>
                  <a:close/>
                </a:path>
              </a:pathLst>
            </a:custGeom>
            <a:solidFill>
              <a:srgbClr val="8956A3"/>
            </a:solidFill>
            <a:ln w="1588" cap="flat">
              <a:solidFill>
                <a:srgbClr val="8956A3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143" name="Freeform 18"/>
            <p:cNvSpPr>
              <a:spLocks noEditPoints="1"/>
            </p:cNvSpPr>
            <p:nvPr/>
          </p:nvSpPr>
          <p:spPr bwMode="auto">
            <a:xfrm>
              <a:off x="2220" y="2356"/>
              <a:ext cx="46" cy="46"/>
            </a:xfrm>
            <a:custGeom>
              <a:avLst/>
              <a:gdLst>
                <a:gd name="T0" fmla="*/ 952 w 961"/>
                <a:gd name="T1" fmla="*/ 569 h 961"/>
                <a:gd name="T2" fmla="*/ 920 w 961"/>
                <a:gd name="T3" fmla="*/ 675 h 961"/>
                <a:gd name="T4" fmla="*/ 825 w 961"/>
                <a:gd name="T5" fmla="*/ 815 h 961"/>
                <a:gd name="T6" fmla="*/ 743 w 961"/>
                <a:gd name="T7" fmla="*/ 883 h 961"/>
                <a:gd name="T8" fmla="*/ 585 w 961"/>
                <a:gd name="T9" fmla="*/ 949 h 961"/>
                <a:gd name="T10" fmla="*/ 473 w 961"/>
                <a:gd name="T11" fmla="*/ 960 h 961"/>
                <a:gd name="T12" fmla="*/ 302 w 961"/>
                <a:gd name="T13" fmla="*/ 926 h 961"/>
                <a:gd name="T14" fmla="*/ 206 w 961"/>
                <a:gd name="T15" fmla="*/ 874 h 961"/>
                <a:gd name="T16" fmla="*/ 88 w 961"/>
                <a:gd name="T17" fmla="*/ 756 h 961"/>
                <a:gd name="T18" fmla="*/ 36 w 961"/>
                <a:gd name="T19" fmla="*/ 661 h 961"/>
                <a:gd name="T20" fmla="*/ 1 w 961"/>
                <a:gd name="T21" fmla="*/ 488 h 961"/>
                <a:gd name="T22" fmla="*/ 12 w 961"/>
                <a:gd name="T23" fmla="*/ 376 h 961"/>
                <a:gd name="T24" fmla="*/ 79 w 961"/>
                <a:gd name="T25" fmla="*/ 219 h 961"/>
                <a:gd name="T26" fmla="*/ 147 w 961"/>
                <a:gd name="T27" fmla="*/ 137 h 961"/>
                <a:gd name="T28" fmla="*/ 287 w 961"/>
                <a:gd name="T29" fmla="*/ 42 h 961"/>
                <a:gd name="T30" fmla="*/ 393 w 961"/>
                <a:gd name="T31" fmla="*/ 9 h 961"/>
                <a:gd name="T32" fmla="*/ 569 w 961"/>
                <a:gd name="T33" fmla="*/ 9 h 961"/>
                <a:gd name="T34" fmla="*/ 675 w 961"/>
                <a:gd name="T35" fmla="*/ 42 h 961"/>
                <a:gd name="T36" fmla="*/ 815 w 961"/>
                <a:gd name="T37" fmla="*/ 137 h 961"/>
                <a:gd name="T38" fmla="*/ 883 w 961"/>
                <a:gd name="T39" fmla="*/ 219 h 961"/>
                <a:gd name="T40" fmla="*/ 949 w 961"/>
                <a:gd name="T41" fmla="*/ 377 h 961"/>
                <a:gd name="T42" fmla="*/ 793 w 961"/>
                <a:gd name="T43" fmla="*/ 408 h 961"/>
                <a:gd name="T44" fmla="*/ 779 w 961"/>
                <a:gd name="T45" fmla="*/ 364 h 961"/>
                <a:gd name="T46" fmla="*/ 702 w 961"/>
                <a:gd name="T47" fmla="*/ 250 h 961"/>
                <a:gd name="T48" fmla="*/ 666 w 961"/>
                <a:gd name="T49" fmla="*/ 220 h 961"/>
                <a:gd name="T50" fmla="*/ 537 w 961"/>
                <a:gd name="T51" fmla="*/ 165 h 961"/>
                <a:gd name="T52" fmla="*/ 488 w 961"/>
                <a:gd name="T53" fmla="*/ 160 h 961"/>
                <a:gd name="T54" fmla="*/ 350 w 961"/>
                <a:gd name="T55" fmla="*/ 189 h 961"/>
                <a:gd name="T56" fmla="*/ 309 w 961"/>
                <a:gd name="T57" fmla="*/ 211 h 961"/>
                <a:gd name="T58" fmla="*/ 211 w 961"/>
                <a:gd name="T59" fmla="*/ 309 h 961"/>
                <a:gd name="T60" fmla="*/ 189 w 961"/>
                <a:gd name="T61" fmla="*/ 350 h 961"/>
                <a:gd name="T62" fmla="*/ 160 w 961"/>
                <a:gd name="T63" fmla="*/ 488 h 961"/>
                <a:gd name="T64" fmla="*/ 165 w 961"/>
                <a:gd name="T65" fmla="*/ 537 h 961"/>
                <a:gd name="T66" fmla="*/ 220 w 961"/>
                <a:gd name="T67" fmla="*/ 666 h 961"/>
                <a:gd name="T68" fmla="*/ 250 w 961"/>
                <a:gd name="T69" fmla="*/ 702 h 961"/>
                <a:gd name="T70" fmla="*/ 364 w 961"/>
                <a:gd name="T71" fmla="*/ 779 h 961"/>
                <a:gd name="T72" fmla="*/ 408 w 961"/>
                <a:gd name="T73" fmla="*/ 793 h 961"/>
                <a:gd name="T74" fmla="*/ 554 w 961"/>
                <a:gd name="T75" fmla="*/ 793 h 961"/>
                <a:gd name="T76" fmla="*/ 598 w 961"/>
                <a:gd name="T77" fmla="*/ 779 h 961"/>
                <a:gd name="T78" fmla="*/ 712 w 961"/>
                <a:gd name="T79" fmla="*/ 702 h 961"/>
                <a:gd name="T80" fmla="*/ 742 w 961"/>
                <a:gd name="T81" fmla="*/ 666 h 961"/>
                <a:gd name="T82" fmla="*/ 796 w 961"/>
                <a:gd name="T83" fmla="*/ 538 h 961"/>
                <a:gd name="T84" fmla="*/ 801 w 961"/>
                <a:gd name="T85" fmla="*/ 488 h 9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61" h="961">
                  <a:moveTo>
                    <a:pt x="960" y="473"/>
                  </a:moveTo>
                  <a:cubicBezTo>
                    <a:pt x="961" y="478"/>
                    <a:pt x="961" y="483"/>
                    <a:pt x="960" y="488"/>
                  </a:cubicBezTo>
                  <a:lnTo>
                    <a:pt x="952" y="569"/>
                  </a:lnTo>
                  <a:cubicBezTo>
                    <a:pt x="952" y="575"/>
                    <a:pt x="951" y="580"/>
                    <a:pt x="949" y="585"/>
                  </a:cubicBezTo>
                  <a:lnTo>
                    <a:pt x="926" y="660"/>
                  </a:lnTo>
                  <a:cubicBezTo>
                    <a:pt x="924" y="665"/>
                    <a:pt x="922" y="670"/>
                    <a:pt x="920" y="675"/>
                  </a:cubicBezTo>
                  <a:lnTo>
                    <a:pt x="883" y="743"/>
                  </a:lnTo>
                  <a:cubicBezTo>
                    <a:pt x="880" y="747"/>
                    <a:pt x="877" y="752"/>
                    <a:pt x="874" y="756"/>
                  </a:cubicBezTo>
                  <a:lnTo>
                    <a:pt x="825" y="815"/>
                  </a:lnTo>
                  <a:cubicBezTo>
                    <a:pt x="822" y="818"/>
                    <a:pt x="818" y="822"/>
                    <a:pt x="815" y="825"/>
                  </a:cubicBezTo>
                  <a:lnTo>
                    <a:pt x="756" y="874"/>
                  </a:lnTo>
                  <a:cubicBezTo>
                    <a:pt x="752" y="877"/>
                    <a:pt x="747" y="880"/>
                    <a:pt x="743" y="883"/>
                  </a:cubicBezTo>
                  <a:lnTo>
                    <a:pt x="675" y="920"/>
                  </a:lnTo>
                  <a:cubicBezTo>
                    <a:pt x="670" y="922"/>
                    <a:pt x="665" y="924"/>
                    <a:pt x="660" y="926"/>
                  </a:cubicBezTo>
                  <a:lnTo>
                    <a:pt x="585" y="949"/>
                  </a:lnTo>
                  <a:cubicBezTo>
                    <a:pt x="580" y="951"/>
                    <a:pt x="575" y="952"/>
                    <a:pt x="569" y="952"/>
                  </a:cubicBezTo>
                  <a:lnTo>
                    <a:pt x="488" y="960"/>
                  </a:lnTo>
                  <a:cubicBezTo>
                    <a:pt x="483" y="961"/>
                    <a:pt x="478" y="961"/>
                    <a:pt x="473" y="960"/>
                  </a:cubicBezTo>
                  <a:lnTo>
                    <a:pt x="393" y="952"/>
                  </a:lnTo>
                  <a:cubicBezTo>
                    <a:pt x="387" y="952"/>
                    <a:pt x="382" y="950"/>
                    <a:pt x="377" y="949"/>
                  </a:cubicBezTo>
                  <a:lnTo>
                    <a:pt x="302" y="926"/>
                  </a:lnTo>
                  <a:cubicBezTo>
                    <a:pt x="297" y="924"/>
                    <a:pt x="292" y="922"/>
                    <a:pt x="287" y="920"/>
                  </a:cubicBezTo>
                  <a:lnTo>
                    <a:pt x="219" y="883"/>
                  </a:lnTo>
                  <a:cubicBezTo>
                    <a:pt x="215" y="880"/>
                    <a:pt x="210" y="877"/>
                    <a:pt x="206" y="874"/>
                  </a:cubicBezTo>
                  <a:lnTo>
                    <a:pt x="147" y="825"/>
                  </a:lnTo>
                  <a:cubicBezTo>
                    <a:pt x="144" y="822"/>
                    <a:pt x="140" y="818"/>
                    <a:pt x="137" y="815"/>
                  </a:cubicBezTo>
                  <a:lnTo>
                    <a:pt x="88" y="756"/>
                  </a:lnTo>
                  <a:cubicBezTo>
                    <a:pt x="85" y="752"/>
                    <a:pt x="82" y="747"/>
                    <a:pt x="79" y="743"/>
                  </a:cubicBezTo>
                  <a:lnTo>
                    <a:pt x="42" y="675"/>
                  </a:lnTo>
                  <a:cubicBezTo>
                    <a:pt x="40" y="670"/>
                    <a:pt x="38" y="666"/>
                    <a:pt x="36" y="661"/>
                  </a:cubicBezTo>
                  <a:lnTo>
                    <a:pt x="12" y="586"/>
                  </a:lnTo>
                  <a:cubicBezTo>
                    <a:pt x="11" y="580"/>
                    <a:pt x="9" y="575"/>
                    <a:pt x="9" y="569"/>
                  </a:cubicBezTo>
                  <a:lnTo>
                    <a:pt x="1" y="488"/>
                  </a:lnTo>
                  <a:cubicBezTo>
                    <a:pt x="0" y="483"/>
                    <a:pt x="0" y="478"/>
                    <a:pt x="1" y="473"/>
                  </a:cubicBezTo>
                  <a:lnTo>
                    <a:pt x="9" y="393"/>
                  </a:lnTo>
                  <a:cubicBezTo>
                    <a:pt x="9" y="387"/>
                    <a:pt x="11" y="381"/>
                    <a:pt x="12" y="376"/>
                  </a:cubicBezTo>
                  <a:lnTo>
                    <a:pt x="36" y="301"/>
                  </a:lnTo>
                  <a:cubicBezTo>
                    <a:pt x="38" y="296"/>
                    <a:pt x="40" y="292"/>
                    <a:pt x="42" y="287"/>
                  </a:cubicBezTo>
                  <a:lnTo>
                    <a:pt x="79" y="219"/>
                  </a:lnTo>
                  <a:cubicBezTo>
                    <a:pt x="82" y="215"/>
                    <a:pt x="85" y="210"/>
                    <a:pt x="88" y="206"/>
                  </a:cubicBezTo>
                  <a:lnTo>
                    <a:pt x="137" y="147"/>
                  </a:lnTo>
                  <a:cubicBezTo>
                    <a:pt x="140" y="144"/>
                    <a:pt x="144" y="140"/>
                    <a:pt x="147" y="137"/>
                  </a:cubicBezTo>
                  <a:lnTo>
                    <a:pt x="206" y="88"/>
                  </a:lnTo>
                  <a:cubicBezTo>
                    <a:pt x="210" y="85"/>
                    <a:pt x="215" y="82"/>
                    <a:pt x="219" y="79"/>
                  </a:cubicBezTo>
                  <a:lnTo>
                    <a:pt x="287" y="42"/>
                  </a:lnTo>
                  <a:cubicBezTo>
                    <a:pt x="292" y="40"/>
                    <a:pt x="296" y="38"/>
                    <a:pt x="301" y="36"/>
                  </a:cubicBezTo>
                  <a:lnTo>
                    <a:pt x="376" y="12"/>
                  </a:lnTo>
                  <a:cubicBezTo>
                    <a:pt x="381" y="11"/>
                    <a:pt x="387" y="9"/>
                    <a:pt x="393" y="9"/>
                  </a:cubicBezTo>
                  <a:lnTo>
                    <a:pt x="473" y="1"/>
                  </a:lnTo>
                  <a:cubicBezTo>
                    <a:pt x="478" y="0"/>
                    <a:pt x="483" y="0"/>
                    <a:pt x="488" y="1"/>
                  </a:cubicBezTo>
                  <a:lnTo>
                    <a:pt x="569" y="9"/>
                  </a:lnTo>
                  <a:cubicBezTo>
                    <a:pt x="575" y="9"/>
                    <a:pt x="580" y="11"/>
                    <a:pt x="586" y="12"/>
                  </a:cubicBezTo>
                  <a:lnTo>
                    <a:pt x="661" y="36"/>
                  </a:lnTo>
                  <a:cubicBezTo>
                    <a:pt x="666" y="38"/>
                    <a:pt x="670" y="40"/>
                    <a:pt x="675" y="42"/>
                  </a:cubicBezTo>
                  <a:lnTo>
                    <a:pt x="743" y="79"/>
                  </a:lnTo>
                  <a:cubicBezTo>
                    <a:pt x="747" y="82"/>
                    <a:pt x="752" y="85"/>
                    <a:pt x="756" y="88"/>
                  </a:cubicBezTo>
                  <a:lnTo>
                    <a:pt x="815" y="137"/>
                  </a:lnTo>
                  <a:cubicBezTo>
                    <a:pt x="818" y="140"/>
                    <a:pt x="822" y="144"/>
                    <a:pt x="825" y="147"/>
                  </a:cubicBezTo>
                  <a:lnTo>
                    <a:pt x="874" y="206"/>
                  </a:lnTo>
                  <a:cubicBezTo>
                    <a:pt x="877" y="210"/>
                    <a:pt x="880" y="215"/>
                    <a:pt x="883" y="219"/>
                  </a:cubicBezTo>
                  <a:lnTo>
                    <a:pt x="920" y="287"/>
                  </a:lnTo>
                  <a:cubicBezTo>
                    <a:pt x="922" y="292"/>
                    <a:pt x="924" y="297"/>
                    <a:pt x="926" y="302"/>
                  </a:cubicBezTo>
                  <a:lnTo>
                    <a:pt x="949" y="377"/>
                  </a:lnTo>
                  <a:cubicBezTo>
                    <a:pt x="951" y="382"/>
                    <a:pt x="952" y="387"/>
                    <a:pt x="952" y="393"/>
                  </a:cubicBezTo>
                  <a:lnTo>
                    <a:pt x="960" y="473"/>
                  </a:lnTo>
                  <a:close/>
                  <a:moveTo>
                    <a:pt x="793" y="408"/>
                  </a:moveTo>
                  <a:lnTo>
                    <a:pt x="796" y="424"/>
                  </a:lnTo>
                  <a:lnTo>
                    <a:pt x="773" y="349"/>
                  </a:lnTo>
                  <a:lnTo>
                    <a:pt x="779" y="364"/>
                  </a:lnTo>
                  <a:lnTo>
                    <a:pt x="742" y="296"/>
                  </a:lnTo>
                  <a:lnTo>
                    <a:pt x="751" y="309"/>
                  </a:lnTo>
                  <a:lnTo>
                    <a:pt x="702" y="250"/>
                  </a:lnTo>
                  <a:lnTo>
                    <a:pt x="712" y="260"/>
                  </a:lnTo>
                  <a:lnTo>
                    <a:pt x="653" y="211"/>
                  </a:lnTo>
                  <a:lnTo>
                    <a:pt x="666" y="220"/>
                  </a:lnTo>
                  <a:lnTo>
                    <a:pt x="598" y="183"/>
                  </a:lnTo>
                  <a:lnTo>
                    <a:pt x="612" y="189"/>
                  </a:lnTo>
                  <a:lnTo>
                    <a:pt x="537" y="165"/>
                  </a:lnTo>
                  <a:lnTo>
                    <a:pt x="554" y="168"/>
                  </a:lnTo>
                  <a:lnTo>
                    <a:pt x="473" y="160"/>
                  </a:lnTo>
                  <a:lnTo>
                    <a:pt x="488" y="160"/>
                  </a:lnTo>
                  <a:lnTo>
                    <a:pt x="408" y="168"/>
                  </a:lnTo>
                  <a:lnTo>
                    <a:pt x="425" y="165"/>
                  </a:lnTo>
                  <a:lnTo>
                    <a:pt x="350" y="189"/>
                  </a:lnTo>
                  <a:lnTo>
                    <a:pt x="364" y="183"/>
                  </a:lnTo>
                  <a:lnTo>
                    <a:pt x="296" y="220"/>
                  </a:lnTo>
                  <a:lnTo>
                    <a:pt x="309" y="211"/>
                  </a:lnTo>
                  <a:lnTo>
                    <a:pt x="250" y="260"/>
                  </a:lnTo>
                  <a:lnTo>
                    <a:pt x="260" y="250"/>
                  </a:lnTo>
                  <a:lnTo>
                    <a:pt x="211" y="309"/>
                  </a:lnTo>
                  <a:lnTo>
                    <a:pt x="220" y="296"/>
                  </a:lnTo>
                  <a:lnTo>
                    <a:pt x="183" y="364"/>
                  </a:lnTo>
                  <a:lnTo>
                    <a:pt x="189" y="350"/>
                  </a:lnTo>
                  <a:lnTo>
                    <a:pt x="165" y="425"/>
                  </a:lnTo>
                  <a:lnTo>
                    <a:pt x="168" y="408"/>
                  </a:lnTo>
                  <a:lnTo>
                    <a:pt x="160" y="488"/>
                  </a:lnTo>
                  <a:lnTo>
                    <a:pt x="160" y="473"/>
                  </a:lnTo>
                  <a:lnTo>
                    <a:pt x="168" y="554"/>
                  </a:lnTo>
                  <a:lnTo>
                    <a:pt x="165" y="537"/>
                  </a:lnTo>
                  <a:lnTo>
                    <a:pt x="189" y="612"/>
                  </a:lnTo>
                  <a:lnTo>
                    <a:pt x="183" y="598"/>
                  </a:lnTo>
                  <a:lnTo>
                    <a:pt x="220" y="666"/>
                  </a:lnTo>
                  <a:lnTo>
                    <a:pt x="211" y="653"/>
                  </a:lnTo>
                  <a:lnTo>
                    <a:pt x="260" y="712"/>
                  </a:lnTo>
                  <a:lnTo>
                    <a:pt x="250" y="702"/>
                  </a:lnTo>
                  <a:lnTo>
                    <a:pt x="309" y="751"/>
                  </a:lnTo>
                  <a:lnTo>
                    <a:pt x="296" y="742"/>
                  </a:lnTo>
                  <a:lnTo>
                    <a:pt x="364" y="779"/>
                  </a:lnTo>
                  <a:lnTo>
                    <a:pt x="349" y="773"/>
                  </a:lnTo>
                  <a:lnTo>
                    <a:pt x="424" y="796"/>
                  </a:lnTo>
                  <a:lnTo>
                    <a:pt x="408" y="793"/>
                  </a:lnTo>
                  <a:lnTo>
                    <a:pt x="488" y="801"/>
                  </a:lnTo>
                  <a:lnTo>
                    <a:pt x="473" y="801"/>
                  </a:lnTo>
                  <a:lnTo>
                    <a:pt x="554" y="793"/>
                  </a:lnTo>
                  <a:lnTo>
                    <a:pt x="538" y="796"/>
                  </a:lnTo>
                  <a:lnTo>
                    <a:pt x="613" y="773"/>
                  </a:lnTo>
                  <a:lnTo>
                    <a:pt x="598" y="779"/>
                  </a:lnTo>
                  <a:lnTo>
                    <a:pt x="666" y="742"/>
                  </a:lnTo>
                  <a:lnTo>
                    <a:pt x="653" y="751"/>
                  </a:lnTo>
                  <a:lnTo>
                    <a:pt x="712" y="702"/>
                  </a:lnTo>
                  <a:lnTo>
                    <a:pt x="702" y="712"/>
                  </a:lnTo>
                  <a:lnTo>
                    <a:pt x="751" y="653"/>
                  </a:lnTo>
                  <a:lnTo>
                    <a:pt x="742" y="666"/>
                  </a:lnTo>
                  <a:lnTo>
                    <a:pt x="779" y="598"/>
                  </a:lnTo>
                  <a:lnTo>
                    <a:pt x="773" y="613"/>
                  </a:lnTo>
                  <a:lnTo>
                    <a:pt x="796" y="538"/>
                  </a:lnTo>
                  <a:lnTo>
                    <a:pt x="793" y="554"/>
                  </a:lnTo>
                  <a:lnTo>
                    <a:pt x="801" y="473"/>
                  </a:lnTo>
                  <a:lnTo>
                    <a:pt x="801" y="488"/>
                  </a:lnTo>
                  <a:lnTo>
                    <a:pt x="793" y="408"/>
                  </a:lnTo>
                  <a:close/>
                </a:path>
              </a:pathLst>
            </a:custGeom>
            <a:solidFill>
              <a:srgbClr val="8956A3"/>
            </a:solidFill>
            <a:ln w="1588" cap="flat">
              <a:solidFill>
                <a:srgbClr val="8956A3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144" name="Freeform 19"/>
            <p:cNvSpPr>
              <a:spLocks noEditPoints="1"/>
            </p:cNvSpPr>
            <p:nvPr/>
          </p:nvSpPr>
          <p:spPr bwMode="auto">
            <a:xfrm>
              <a:off x="2346" y="2283"/>
              <a:ext cx="34" cy="34"/>
            </a:xfrm>
            <a:custGeom>
              <a:avLst/>
              <a:gdLst>
                <a:gd name="T0" fmla="*/ 699 w 705"/>
                <a:gd name="T1" fmla="*/ 415 h 705"/>
                <a:gd name="T2" fmla="*/ 674 w 705"/>
                <a:gd name="T3" fmla="*/ 497 h 705"/>
                <a:gd name="T4" fmla="*/ 608 w 705"/>
                <a:gd name="T5" fmla="*/ 596 h 705"/>
                <a:gd name="T6" fmla="*/ 543 w 705"/>
                <a:gd name="T7" fmla="*/ 649 h 705"/>
                <a:gd name="T8" fmla="*/ 431 w 705"/>
                <a:gd name="T9" fmla="*/ 696 h 705"/>
                <a:gd name="T10" fmla="*/ 345 w 705"/>
                <a:gd name="T11" fmla="*/ 704 h 705"/>
                <a:gd name="T12" fmla="*/ 223 w 705"/>
                <a:gd name="T13" fmla="*/ 680 h 705"/>
                <a:gd name="T14" fmla="*/ 150 w 705"/>
                <a:gd name="T15" fmla="*/ 640 h 705"/>
                <a:gd name="T16" fmla="*/ 65 w 705"/>
                <a:gd name="T17" fmla="*/ 555 h 705"/>
                <a:gd name="T18" fmla="*/ 25 w 705"/>
                <a:gd name="T19" fmla="*/ 481 h 705"/>
                <a:gd name="T20" fmla="*/ 1 w 705"/>
                <a:gd name="T21" fmla="*/ 361 h 705"/>
                <a:gd name="T22" fmla="*/ 10 w 705"/>
                <a:gd name="T23" fmla="*/ 275 h 705"/>
                <a:gd name="T24" fmla="*/ 58 w 705"/>
                <a:gd name="T25" fmla="*/ 161 h 705"/>
                <a:gd name="T26" fmla="*/ 110 w 705"/>
                <a:gd name="T27" fmla="*/ 99 h 705"/>
                <a:gd name="T28" fmla="*/ 207 w 705"/>
                <a:gd name="T29" fmla="*/ 32 h 705"/>
                <a:gd name="T30" fmla="*/ 289 w 705"/>
                <a:gd name="T31" fmla="*/ 7 h 705"/>
                <a:gd name="T32" fmla="*/ 416 w 705"/>
                <a:gd name="T33" fmla="*/ 7 h 705"/>
                <a:gd name="T34" fmla="*/ 498 w 705"/>
                <a:gd name="T35" fmla="*/ 32 h 705"/>
                <a:gd name="T36" fmla="*/ 596 w 705"/>
                <a:gd name="T37" fmla="*/ 98 h 705"/>
                <a:gd name="T38" fmla="*/ 649 w 705"/>
                <a:gd name="T39" fmla="*/ 162 h 705"/>
                <a:gd name="T40" fmla="*/ 696 w 705"/>
                <a:gd name="T41" fmla="*/ 274 h 705"/>
                <a:gd name="T42" fmla="*/ 540 w 705"/>
                <a:gd name="T43" fmla="*/ 305 h 705"/>
                <a:gd name="T44" fmla="*/ 533 w 705"/>
                <a:gd name="T45" fmla="*/ 285 h 705"/>
                <a:gd name="T46" fmla="*/ 484 w 705"/>
                <a:gd name="T47" fmla="*/ 211 h 705"/>
                <a:gd name="T48" fmla="*/ 465 w 705"/>
                <a:gd name="T49" fmla="*/ 197 h 705"/>
                <a:gd name="T50" fmla="*/ 385 w 705"/>
                <a:gd name="T51" fmla="*/ 163 h 705"/>
                <a:gd name="T52" fmla="*/ 361 w 705"/>
                <a:gd name="T53" fmla="*/ 160 h 705"/>
                <a:gd name="T54" fmla="*/ 269 w 705"/>
                <a:gd name="T55" fmla="*/ 178 h 705"/>
                <a:gd name="T56" fmla="*/ 251 w 705"/>
                <a:gd name="T57" fmla="*/ 189 h 705"/>
                <a:gd name="T58" fmla="*/ 189 w 705"/>
                <a:gd name="T59" fmla="*/ 251 h 705"/>
                <a:gd name="T60" fmla="*/ 178 w 705"/>
                <a:gd name="T61" fmla="*/ 269 h 705"/>
                <a:gd name="T62" fmla="*/ 160 w 705"/>
                <a:gd name="T63" fmla="*/ 361 h 705"/>
                <a:gd name="T64" fmla="*/ 163 w 705"/>
                <a:gd name="T65" fmla="*/ 385 h 705"/>
                <a:gd name="T66" fmla="*/ 197 w 705"/>
                <a:gd name="T67" fmla="*/ 465 h 705"/>
                <a:gd name="T68" fmla="*/ 211 w 705"/>
                <a:gd name="T69" fmla="*/ 484 h 705"/>
                <a:gd name="T70" fmla="*/ 285 w 705"/>
                <a:gd name="T71" fmla="*/ 533 h 705"/>
                <a:gd name="T72" fmla="*/ 305 w 705"/>
                <a:gd name="T73" fmla="*/ 540 h 705"/>
                <a:gd name="T74" fmla="*/ 400 w 705"/>
                <a:gd name="T75" fmla="*/ 540 h 705"/>
                <a:gd name="T76" fmla="*/ 420 w 705"/>
                <a:gd name="T77" fmla="*/ 533 h 705"/>
                <a:gd name="T78" fmla="*/ 495 w 705"/>
                <a:gd name="T79" fmla="*/ 483 h 705"/>
                <a:gd name="T80" fmla="*/ 508 w 705"/>
                <a:gd name="T81" fmla="*/ 466 h 705"/>
                <a:gd name="T82" fmla="*/ 543 w 705"/>
                <a:gd name="T83" fmla="*/ 384 h 705"/>
                <a:gd name="T84" fmla="*/ 545 w 705"/>
                <a:gd name="T85" fmla="*/ 360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05" h="705">
                  <a:moveTo>
                    <a:pt x="704" y="345"/>
                  </a:moveTo>
                  <a:cubicBezTo>
                    <a:pt x="705" y="350"/>
                    <a:pt x="705" y="355"/>
                    <a:pt x="704" y="360"/>
                  </a:cubicBezTo>
                  <a:lnTo>
                    <a:pt x="699" y="415"/>
                  </a:lnTo>
                  <a:cubicBezTo>
                    <a:pt x="699" y="420"/>
                    <a:pt x="698" y="426"/>
                    <a:pt x="696" y="431"/>
                  </a:cubicBezTo>
                  <a:lnTo>
                    <a:pt x="680" y="482"/>
                  </a:lnTo>
                  <a:cubicBezTo>
                    <a:pt x="678" y="487"/>
                    <a:pt x="676" y="492"/>
                    <a:pt x="674" y="497"/>
                  </a:cubicBezTo>
                  <a:lnTo>
                    <a:pt x="649" y="543"/>
                  </a:lnTo>
                  <a:cubicBezTo>
                    <a:pt x="646" y="547"/>
                    <a:pt x="644" y="551"/>
                    <a:pt x="641" y="555"/>
                  </a:cubicBezTo>
                  <a:lnTo>
                    <a:pt x="608" y="596"/>
                  </a:lnTo>
                  <a:cubicBezTo>
                    <a:pt x="604" y="600"/>
                    <a:pt x="600" y="604"/>
                    <a:pt x="596" y="608"/>
                  </a:cubicBezTo>
                  <a:lnTo>
                    <a:pt x="555" y="641"/>
                  </a:lnTo>
                  <a:cubicBezTo>
                    <a:pt x="551" y="644"/>
                    <a:pt x="547" y="646"/>
                    <a:pt x="543" y="649"/>
                  </a:cubicBezTo>
                  <a:lnTo>
                    <a:pt x="497" y="674"/>
                  </a:lnTo>
                  <a:cubicBezTo>
                    <a:pt x="492" y="676"/>
                    <a:pt x="487" y="678"/>
                    <a:pt x="482" y="680"/>
                  </a:cubicBezTo>
                  <a:lnTo>
                    <a:pt x="431" y="696"/>
                  </a:lnTo>
                  <a:cubicBezTo>
                    <a:pt x="426" y="698"/>
                    <a:pt x="420" y="699"/>
                    <a:pt x="415" y="699"/>
                  </a:cubicBezTo>
                  <a:lnTo>
                    <a:pt x="360" y="704"/>
                  </a:lnTo>
                  <a:cubicBezTo>
                    <a:pt x="355" y="705"/>
                    <a:pt x="350" y="705"/>
                    <a:pt x="345" y="704"/>
                  </a:cubicBezTo>
                  <a:lnTo>
                    <a:pt x="290" y="699"/>
                  </a:lnTo>
                  <a:cubicBezTo>
                    <a:pt x="285" y="699"/>
                    <a:pt x="279" y="698"/>
                    <a:pt x="274" y="696"/>
                  </a:cubicBezTo>
                  <a:lnTo>
                    <a:pt x="223" y="680"/>
                  </a:lnTo>
                  <a:cubicBezTo>
                    <a:pt x="218" y="678"/>
                    <a:pt x="213" y="676"/>
                    <a:pt x="208" y="674"/>
                  </a:cubicBezTo>
                  <a:lnTo>
                    <a:pt x="162" y="649"/>
                  </a:lnTo>
                  <a:cubicBezTo>
                    <a:pt x="158" y="646"/>
                    <a:pt x="154" y="643"/>
                    <a:pt x="150" y="640"/>
                  </a:cubicBezTo>
                  <a:lnTo>
                    <a:pt x="110" y="607"/>
                  </a:lnTo>
                  <a:cubicBezTo>
                    <a:pt x="105" y="604"/>
                    <a:pt x="102" y="600"/>
                    <a:pt x="98" y="596"/>
                  </a:cubicBezTo>
                  <a:lnTo>
                    <a:pt x="65" y="555"/>
                  </a:lnTo>
                  <a:cubicBezTo>
                    <a:pt x="62" y="551"/>
                    <a:pt x="60" y="548"/>
                    <a:pt x="58" y="544"/>
                  </a:cubicBezTo>
                  <a:lnTo>
                    <a:pt x="32" y="498"/>
                  </a:lnTo>
                  <a:cubicBezTo>
                    <a:pt x="29" y="493"/>
                    <a:pt x="26" y="487"/>
                    <a:pt x="25" y="481"/>
                  </a:cubicBezTo>
                  <a:lnTo>
                    <a:pt x="10" y="430"/>
                  </a:lnTo>
                  <a:cubicBezTo>
                    <a:pt x="8" y="426"/>
                    <a:pt x="7" y="421"/>
                    <a:pt x="7" y="416"/>
                  </a:cubicBezTo>
                  <a:lnTo>
                    <a:pt x="1" y="361"/>
                  </a:lnTo>
                  <a:cubicBezTo>
                    <a:pt x="0" y="355"/>
                    <a:pt x="0" y="350"/>
                    <a:pt x="1" y="344"/>
                  </a:cubicBezTo>
                  <a:lnTo>
                    <a:pt x="7" y="289"/>
                  </a:lnTo>
                  <a:cubicBezTo>
                    <a:pt x="7" y="284"/>
                    <a:pt x="8" y="279"/>
                    <a:pt x="10" y="275"/>
                  </a:cubicBezTo>
                  <a:lnTo>
                    <a:pt x="25" y="224"/>
                  </a:lnTo>
                  <a:cubicBezTo>
                    <a:pt x="26" y="218"/>
                    <a:pt x="29" y="212"/>
                    <a:pt x="32" y="207"/>
                  </a:cubicBezTo>
                  <a:lnTo>
                    <a:pt x="58" y="161"/>
                  </a:lnTo>
                  <a:cubicBezTo>
                    <a:pt x="60" y="157"/>
                    <a:pt x="63" y="153"/>
                    <a:pt x="66" y="150"/>
                  </a:cubicBezTo>
                  <a:lnTo>
                    <a:pt x="99" y="110"/>
                  </a:lnTo>
                  <a:cubicBezTo>
                    <a:pt x="102" y="106"/>
                    <a:pt x="106" y="102"/>
                    <a:pt x="110" y="99"/>
                  </a:cubicBezTo>
                  <a:lnTo>
                    <a:pt x="150" y="66"/>
                  </a:lnTo>
                  <a:cubicBezTo>
                    <a:pt x="153" y="63"/>
                    <a:pt x="157" y="60"/>
                    <a:pt x="161" y="58"/>
                  </a:cubicBezTo>
                  <a:lnTo>
                    <a:pt x="207" y="32"/>
                  </a:lnTo>
                  <a:cubicBezTo>
                    <a:pt x="212" y="29"/>
                    <a:pt x="218" y="26"/>
                    <a:pt x="224" y="25"/>
                  </a:cubicBezTo>
                  <a:lnTo>
                    <a:pt x="275" y="10"/>
                  </a:lnTo>
                  <a:cubicBezTo>
                    <a:pt x="279" y="8"/>
                    <a:pt x="284" y="7"/>
                    <a:pt x="289" y="7"/>
                  </a:cubicBezTo>
                  <a:lnTo>
                    <a:pt x="344" y="1"/>
                  </a:lnTo>
                  <a:cubicBezTo>
                    <a:pt x="350" y="0"/>
                    <a:pt x="355" y="0"/>
                    <a:pt x="361" y="1"/>
                  </a:cubicBezTo>
                  <a:lnTo>
                    <a:pt x="416" y="7"/>
                  </a:lnTo>
                  <a:cubicBezTo>
                    <a:pt x="421" y="7"/>
                    <a:pt x="425" y="8"/>
                    <a:pt x="430" y="10"/>
                  </a:cubicBezTo>
                  <a:lnTo>
                    <a:pt x="481" y="25"/>
                  </a:lnTo>
                  <a:cubicBezTo>
                    <a:pt x="487" y="26"/>
                    <a:pt x="493" y="29"/>
                    <a:pt x="498" y="32"/>
                  </a:cubicBezTo>
                  <a:lnTo>
                    <a:pt x="544" y="58"/>
                  </a:lnTo>
                  <a:cubicBezTo>
                    <a:pt x="548" y="60"/>
                    <a:pt x="551" y="62"/>
                    <a:pt x="555" y="65"/>
                  </a:cubicBezTo>
                  <a:lnTo>
                    <a:pt x="596" y="98"/>
                  </a:lnTo>
                  <a:cubicBezTo>
                    <a:pt x="600" y="102"/>
                    <a:pt x="604" y="105"/>
                    <a:pt x="607" y="110"/>
                  </a:cubicBezTo>
                  <a:lnTo>
                    <a:pt x="640" y="150"/>
                  </a:lnTo>
                  <a:cubicBezTo>
                    <a:pt x="643" y="154"/>
                    <a:pt x="646" y="158"/>
                    <a:pt x="649" y="162"/>
                  </a:cubicBezTo>
                  <a:lnTo>
                    <a:pt x="674" y="208"/>
                  </a:lnTo>
                  <a:cubicBezTo>
                    <a:pt x="676" y="213"/>
                    <a:pt x="678" y="218"/>
                    <a:pt x="680" y="223"/>
                  </a:cubicBezTo>
                  <a:lnTo>
                    <a:pt x="696" y="274"/>
                  </a:lnTo>
                  <a:cubicBezTo>
                    <a:pt x="698" y="279"/>
                    <a:pt x="699" y="285"/>
                    <a:pt x="699" y="290"/>
                  </a:cubicBezTo>
                  <a:lnTo>
                    <a:pt x="704" y="345"/>
                  </a:lnTo>
                  <a:close/>
                  <a:moveTo>
                    <a:pt x="540" y="305"/>
                  </a:moveTo>
                  <a:lnTo>
                    <a:pt x="543" y="321"/>
                  </a:lnTo>
                  <a:lnTo>
                    <a:pt x="527" y="270"/>
                  </a:lnTo>
                  <a:lnTo>
                    <a:pt x="533" y="285"/>
                  </a:lnTo>
                  <a:lnTo>
                    <a:pt x="508" y="239"/>
                  </a:lnTo>
                  <a:lnTo>
                    <a:pt x="517" y="251"/>
                  </a:lnTo>
                  <a:lnTo>
                    <a:pt x="484" y="211"/>
                  </a:lnTo>
                  <a:lnTo>
                    <a:pt x="495" y="223"/>
                  </a:lnTo>
                  <a:lnTo>
                    <a:pt x="454" y="190"/>
                  </a:lnTo>
                  <a:lnTo>
                    <a:pt x="465" y="197"/>
                  </a:lnTo>
                  <a:lnTo>
                    <a:pt x="419" y="171"/>
                  </a:lnTo>
                  <a:lnTo>
                    <a:pt x="436" y="178"/>
                  </a:lnTo>
                  <a:lnTo>
                    <a:pt x="385" y="163"/>
                  </a:lnTo>
                  <a:lnTo>
                    <a:pt x="399" y="166"/>
                  </a:lnTo>
                  <a:lnTo>
                    <a:pt x="344" y="160"/>
                  </a:lnTo>
                  <a:lnTo>
                    <a:pt x="361" y="160"/>
                  </a:lnTo>
                  <a:lnTo>
                    <a:pt x="306" y="166"/>
                  </a:lnTo>
                  <a:lnTo>
                    <a:pt x="320" y="163"/>
                  </a:lnTo>
                  <a:lnTo>
                    <a:pt x="269" y="178"/>
                  </a:lnTo>
                  <a:lnTo>
                    <a:pt x="286" y="171"/>
                  </a:lnTo>
                  <a:lnTo>
                    <a:pt x="240" y="197"/>
                  </a:lnTo>
                  <a:lnTo>
                    <a:pt x="251" y="189"/>
                  </a:lnTo>
                  <a:lnTo>
                    <a:pt x="211" y="222"/>
                  </a:lnTo>
                  <a:lnTo>
                    <a:pt x="222" y="211"/>
                  </a:lnTo>
                  <a:lnTo>
                    <a:pt x="189" y="251"/>
                  </a:lnTo>
                  <a:lnTo>
                    <a:pt x="197" y="240"/>
                  </a:lnTo>
                  <a:lnTo>
                    <a:pt x="171" y="286"/>
                  </a:lnTo>
                  <a:lnTo>
                    <a:pt x="178" y="269"/>
                  </a:lnTo>
                  <a:lnTo>
                    <a:pt x="163" y="320"/>
                  </a:lnTo>
                  <a:lnTo>
                    <a:pt x="166" y="306"/>
                  </a:lnTo>
                  <a:lnTo>
                    <a:pt x="160" y="361"/>
                  </a:lnTo>
                  <a:lnTo>
                    <a:pt x="160" y="344"/>
                  </a:lnTo>
                  <a:lnTo>
                    <a:pt x="166" y="399"/>
                  </a:lnTo>
                  <a:lnTo>
                    <a:pt x="163" y="385"/>
                  </a:lnTo>
                  <a:lnTo>
                    <a:pt x="178" y="436"/>
                  </a:lnTo>
                  <a:lnTo>
                    <a:pt x="171" y="419"/>
                  </a:lnTo>
                  <a:lnTo>
                    <a:pt x="197" y="465"/>
                  </a:lnTo>
                  <a:lnTo>
                    <a:pt x="190" y="454"/>
                  </a:lnTo>
                  <a:lnTo>
                    <a:pt x="223" y="495"/>
                  </a:lnTo>
                  <a:lnTo>
                    <a:pt x="211" y="484"/>
                  </a:lnTo>
                  <a:lnTo>
                    <a:pt x="251" y="517"/>
                  </a:lnTo>
                  <a:lnTo>
                    <a:pt x="239" y="508"/>
                  </a:lnTo>
                  <a:lnTo>
                    <a:pt x="285" y="533"/>
                  </a:lnTo>
                  <a:lnTo>
                    <a:pt x="270" y="527"/>
                  </a:lnTo>
                  <a:lnTo>
                    <a:pt x="321" y="543"/>
                  </a:lnTo>
                  <a:lnTo>
                    <a:pt x="305" y="540"/>
                  </a:lnTo>
                  <a:lnTo>
                    <a:pt x="360" y="545"/>
                  </a:lnTo>
                  <a:lnTo>
                    <a:pt x="345" y="545"/>
                  </a:lnTo>
                  <a:lnTo>
                    <a:pt x="400" y="540"/>
                  </a:lnTo>
                  <a:lnTo>
                    <a:pt x="384" y="543"/>
                  </a:lnTo>
                  <a:lnTo>
                    <a:pt x="435" y="527"/>
                  </a:lnTo>
                  <a:lnTo>
                    <a:pt x="420" y="533"/>
                  </a:lnTo>
                  <a:lnTo>
                    <a:pt x="466" y="508"/>
                  </a:lnTo>
                  <a:lnTo>
                    <a:pt x="454" y="516"/>
                  </a:lnTo>
                  <a:lnTo>
                    <a:pt x="495" y="483"/>
                  </a:lnTo>
                  <a:lnTo>
                    <a:pt x="483" y="495"/>
                  </a:lnTo>
                  <a:lnTo>
                    <a:pt x="516" y="454"/>
                  </a:lnTo>
                  <a:lnTo>
                    <a:pt x="508" y="466"/>
                  </a:lnTo>
                  <a:lnTo>
                    <a:pt x="533" y="420"/>
                  </a:lnTo>
                  <a:lnTo>
                    <a:pt x="527" y="435"/>
                  </a:lnTo>
                  <a:lnTo>
                    <a:pt x="543" y="384"/>
                  </a:lnTo>
                  <a:lnTo>
                    <a:pt x="540" y="400"/>
                  </a:lnTo>
                  <a:lnTo>
                    <a:pt x="545" y="345"/>
                  </a:lnTo>
                  <a:lnTo>
                    <a:pt x="545" y="360"/>
                  </a:lnTo>
                  <a:lnTo>
                    <a:pt x="540" y="305"/>
                  </a:lnTo>
                  <a:close/>
                </a:path>
              </a:pathLst>
            </a:custGeom>
            <a:solidFill>
              <a:srgbClr val="8956A3"/>
            </a:solidFill>
            <a:ln w="1588" cap="flat">
              <a:solidFill>
                <a:srgbClr val="8956A3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145" name="Freeform 20"/>
            <p:cNvSpPr>
              <a:spLocks noEditPoints="1"/>
            </p:cNvSpPr>
            <p:nvPr/>
          </p:nvSpPr>
          <p:spPr bwMode="auto">
            <a:xfrm>
              <a:off x="2797" y="2216"/>
              <a:ext cx="16" cy="17"/>
            </a:xfrm>
            <a:custGeom>
              <a:avLst/>
              <a:gdLst>
                <a:gd name="T0" fmla="*/ 160 w 161"/>
                <a:gd name="T1" fmla="*/ 91 h 169"/>
                <a:gd name="T2" fmla="*/ 152 w 161"/>
                <a:gd name="T3" fmla="*/ 122 h 169"/>
                <a:gd name="T4" fmla="*/ 133 w 161"/>
                <a:gd name="T5" fmla="*/ 148 h 169"/>
                <a:gd name="T6" fmla="*/ 105 w 161"/>
                <a:gd name="T7" fmla="*/ 164 h 169"/>
                <a:gd name="T8" fmla="*/ 72 w 161"/>
                <a:gd name="T9" fmla="*/ 167 h 169"/>
                <a:gd name="T10" fmla="*/ 41 w 161"/>
                <a:gd name="T11" fmla="*/ 157 h 169"/>
                <a:gd name="T12" fmla="*/ 19 w 161"/>
                <a:gd name="T13" fmla="*/ 137 h 169"/>
                <a:gd name="T14" fmla="*/ 4 w 161"/>
                <a:gd name="T15" fmla="*/ 108 h 169"/>
                <a:gd name="T16" fmla="*/ 1 w 161"/>
                <a:gd name="T17" fmla="*/ 78 h 169"/>
                <a:gd name="T18" fmla="*/ 10 w 161"/>
                <a:gd name="T19" fmla="*/ 46 h 169"/>
                <a:gd name="T20" fmla="*/ 28 w 161"/>
                <a:gd name="T21" fmla="*/ 22 h 169"/>
                <a:gd name="T22" fmla="*/ 56 w 161"/>
                <a:gd name="T23" fmla="*/ 5 h 169"/>
                <a:gd name="T24" fmla="*/ 89 w 161"/>
                <a:gd name="T25" fmla="*/ 1 h 169"/>
                <a:gd name="T26" fmla="*/ 120 w 161"/>
                <a:gd name="T27" fmla="*/ 12 h 169"/>
                <a:gd name="T28" fmla="*/ 143 w 161"/>
                <a:gd name="T29" fmla="*/ 33 h 169"/>
                <a:gd name="T30" fmla="*/ 157 w 161"/>
                <a:gd name="T31" fmla="*/ 61 h 169"/>
                <a:gd name="T32" fmla="*/ 78 w 161"/>
                <a:gd name="T33" fmla="*/ 74 h 169"/>
                <a:gd name="T34" fmla="*/ 75 w 161"/>
                <a:gd name="T35" fmla="*/ 74 h 169"/>
                <a:gd name="T36" fmla="*/ 72 w 161"/>
                <a:gd name="T37" fmla="*/ 76 h 169"/>
                <a:gd name="T38" fmla="*/ 72 w 161"/>
                <a:gd name="T39" fmla="*/ 79 h 169"/>
                <a:gd name="T40" fmla="*/ 74 w 161"/>
                <a:gd name="T41" fmla="*/ 83 h 169"/>
                <a:gd name="T42" fmla="*/ 77 w 161"/>
                <a:gd name="T43" fmla="*/ 85 h 169"/>
                <a:gd name="T44" fmla="*/ 77 w 161"/>
                <a:gd name="T45" fmla="*/ 89 h 169"/>
                <a:gd name="T46" fmla="*/ 80 w 161"/>
                <a:gd name="T47" fmla="*/ 91 h 169"/>
                <a:gd name="T48" fmla="*/ 83 w 161"/>
                <a:gd name="T49" fmla="*/ 95 h 169"/>
                <a:gd name="T50" fmla="*/ 86 w 161"/>
                <a:gd name="T51" fmla="*/ 94 h 169"/>
                <a:gd name="T52" fmla="*/ 89 w 161"/>
                <a:gd name="T53" fmla="*/ 93 h 169"/>
                <a:gd name="T54" fmla="*/ 89 w 161"/>
                <a:gd name="T55" fmla="*/ 89 h 169"/>
                <a:gd name="T56" fmla="*/ 87 w 161"/>
                <a:gd name="T57" fmla="*/ 86 h 169"/>
                <a:gd name="T58" fmla="*/ 85 w 161"/>
                <a:gd name="T59" fmla="*/ 83 h 169"/>
                <a:gd name="T60" fmla="*/ 83 w 161"/>
                <a:gd name="T61" fmla="*/ 81 h 169"/>
                <a:gd name="T62" fmla="*/ 81 w 161"/>
                <a:gd name="T63" fmla="*/ 78 h 169"/>
                <a:gd name="T64" fmla="*/ 78 w 161"/>
                <a:gd name="T65" fmla="*/ 7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1" h="169">
                  <a:moveTo>
                    <a:pt x="160" y="78"/>
                  </a:moveTo>
                  <a:cubicBezTo>
                    <a:pt x="161" y="82"/>
                    <a:pt x="161" y="87"/>
                    <a:pt x="160" y="91"/>
                  </a:cubicBezTo>
                  <a:lnTo>
                    <a:pt x="157" y="108"/>
                  </a:lnTo>
                  <a:cubicBezTo>
                    <a:pt x="156" y="113"/>
                    <a:pt x="154" y="118"/>
                    <a:pt x="152" y="122"/>
                  </a:cubicBezTo>
                  <a:lnTo>
                    <a:pt x="143" y="136"/>
                  </a:lnTo>
                  <a:cubicBezTo>
                    <a:pt x="140" y="141"/>
                    <a:pt x="137" y="145"/>
                    <a:pt x="133" y="148"/>
                  </a:cubicBezTo>
                  <a:lnTo>
                    <a:pt x="120" y="157"/>
                  </a:lnTo>
                  <a:cubicBezTo>
                    <a:pt x="115" y="160"/>
                    <a:pt x="110" y="163"/>
                    <a:pt x="105" y="164"/>
                  </a:cubicBezTo>
                  <a:lnTo>
                    <a:pt x="89" y="167"/>
                  </a:lnTo>
                  <a:cubicBezTo>
                    <a:pt x="83" y="169"/>
                    <a:pt x="77" y="169"/>
                    <a:pt x="72" y="167"/>
                  </a:cubicBezTo>
                  <a:lnTo>
                    <a:pt x="56" y="164"/>
                  </a:lnTo>
                  <a:cubicBezTo>
                    <a:pt x="51" y="163"/>
                    <a:pt x="45" y="160"/>
                    <a:pt x="41" y="157"/>
                  </a:cubicBezTo>
                  <a:lnTo>
                    <a:pt x="28" y="147"/>
                  </a:lnTo>
                  <a:cubicBezTo>
                    <a:pt x="25" y="144"/>
                    <a:pt x="21" y="141"/>
                    <a:pt x="19" y="137"/>
                  </a:cubicBezTo>
                  <a:lnTo>
                    <a:pt x="10" y="123"/>
                  </a:lnTo>
                  <a:cubicBezTo>
                    <a:pt x="7" y="119"/>
                    <a:pt x="5" y="114"/>
                    <a:pt x="4" y="108"/>
                  </a:cubicBezTo>
                  <a:lnTo>
                    <a:pt x="1" y="91"/>
                  </a:lnTo>
                  <a:cubicBezTo>
                    <a:pt x="0" y="87"/>
                    <a:pt x="0" y="82"/>
                    <a:pt x="1" y="78"/>
                  </a:cubicBezTo>
                  <a:lnTo>
                    <a:pt x="4" y="61"/>
                  </a:lnTo>
                  <a:cubicBezTo>
                    <a:pt x="5" y="55"/>
                    <a:pt x="7" y="50"/>
                    <a:pt x="10" y="46"/>
                  </a:cubicBezTo>
                  <a:lnTo>
                    <a:pt x="19" y="32"/>
                  </a:lnTo>
                  <a:cubicBezTo>
                    <a:pt x="21" y="28"/>
                    <a:pt x="25" y="24"/>
                    <a:pt x="28" y="22"/>
                  </a:cubicBezTo>
                  <a:lnTo>
                    <a:pt x="41" y="12"/>
                  </a:lnTo>
                  <a:cubicBezTo>
                    <a:pt x="45" y="9"/>
                    <a:pt x="51" y="6"/>
                    <a:pt x="56" y="5"/>
                  </a:cubicBezTo>
                  <a:lnTo>
                    <a:pt x="72" y="1"/>
                  </a:lnTo>
                  <a:cubicBezTo>
                    <a:pt x="77" y="0"/>
                    <a:pt x="83" y="0"/>
                    <a:pt x="89" y="1"/>
                  </a:cubicBezTo>
                  <a:lnTo>
                    <a:pt x="105" y="5"/>
                  </a:lnTo>
                  <a:cubicBezTo>
                    <a:pt x="110" y="6"/>
                    <a:pt x="115" y="8"/>
                    <a:pt x="120" y="12"/>
                  </a:cubicBezTo>
                  <a:lnTo>
                    <a:pt x="133" y="21"/>
                  </a:lnTo>
                  <a:cubicBezTo>
                    <a:pt x="137" y="24"/>
                    <a:pt x="140" y="28"/>
                    <a:pt x="143" y="33"/>
                  </a:cubicBezTo>
                  <a:lnTo>
                    <a:pt x="152" y="47"/>
                  </a:lnTo>
                  <a:cubicBezTo>
                    <a:pt x="154" y="51"/>
                    <a:pt x="156" y="56"/>
                    <a:pt x="157" y="61"/>
                  </a:cubicBezTo>
                  <a:lnTo>
                    <a:pt x="160" y="78"/>
                  </a:lnTo>
                  <a:close/>
                  <a:moveTo>
                    <a:pt x="78" y="74"/>
                  </a:moveTo>
                  <a:lnTo>
                    <a:pt x="83" y="88"/>
                  </a:lnTo>
                  <a:lnTo>
                    <a:pt x="75" y="74"/>
                  </a:lnTo>
                  <a:lnTo>
                    <a:pt x="85" y="86"/>
                  </a:lnTo>
                  <a:lnTo>
                    <a:pt x="72" y="76"/>
                  </a:lnTo>
                  <a:lnTo>
                    <a:pt x="87" y="83"/>
                  </a:lnTo>
                  <a:lnTo>
                    <a:pt x="72" y="79"/>
                  </a:lnTo>
                  <a:lnTo>
                    <a:pt x="89" y="79"/>
                  </a:lnTo>
                  <a:lnTo>
                    <a:pt x="74" y="83"/>
                  </a:lnTo>
                  <a:lnTo>
                    <a:pt x="89" y="76"/>
                  </a:lnTo>
                  <a:lnTo>
                    <a:pt x="77" y="85"/>
                  </a:lnTo>
                  <a:lnTo>
                    <a:pt x="86" y="75"/>
                  </a:lnTo>
                  <a:lnTo>
                    <a:pt x="77" y="89"/>
                  </a:lnTo>
                  <a:lnTo>
                    <a:pt x="83" y="74"/>
                  </a:lnTo>
                  <a:lnTo>
                    <a:pt x="80" y="91"/>
                  </a:lnTo>
                  <a:lnTo>
                    <a:pt x="80" y="78"/>
                  </a:lnTo>
                  <a:lnTo>
                    <a:pt x="83" y="95"/>
                  </a:lnTo>
                  <a:lnTo>
                    <a:pt x="77" y="80"/>
                  </a:lnTo>
                  <a:lnTo>
                    <a:pt x="86" y="94"/>
                  </a:lnTo>
                  <a:lnTo>
                    <a:pt x="77" y="84"/>
                  </a:lnTo>
                  <a:lnTo>
                    <a:pt x="89" y="93"/>
                  </a:lnTo>
                  <a:lnTo>
                    <a:pt x="74" y="86"/>
                  </a:lnTo>
                  <a:lnTo>
                    <a:pt x="89" y="89"/>
                  </a:lnTo>
                  <a:lnTo>
                    <a:pt x="72" y="89"/>
                  </a:lnTo>
                  <a:lnTo>
                    <a:pt x="87" y="86"/>
                  </a:lnTo>
                  <a:lnTo>
                    <a:pt x="72" y="93"/>
                  </a:lnTo>
                  <a:lnTo>
                    <a:pt x="85" y="83"/>
                  </a:lnTo>
                  <a:lnTo>
                    <a:pt x="75" y="95"/>
                  </a:lnTo>
                  <a:lnTo>
                    <a:pt x="83" y="81"/>
                  </a:lnTo>
                  <a:lnTo>
                    <a:pt x="78" y="95"/>
                  </a:lnTo>
                  <a:lnTo>
                    <a:pt x="81" y="78"/>
                  </a:lnTo>
                  <a:lnTo>
                    <a:pt x="81" y="91"/>
                  </a:lnTo>
                  <a:lnTo>
                    <a:pt x="78" y="74"/>
                  </a:lnTo>
                  <a:close/>
                </a:path>
              </a:pathLst>
            </a:custGeom>
            <a:solidFill>
              <a:srgbClr val="8956A3"/>
            </a:solidFill>
            <a:ln w="1588" cap="flat">
              <a:solidFill>
                <a:srgbClr val="8956A3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146" name="Freeform 21"/>
            <p:cNvSpPr>
              <a:spLocks noEditPoints="1"/>
            </p:cNvSpPr>
            <p:nvPr/>
          </p:nvSpPr>
          <p:spPr bwMode="auto">
            <a:xfrm>
              <a:off x="3078" y="2108"/>
              <a:ext cx="15" cy="16"/>
            </a:xfrm>
            <a:custGeom>
              <a:avLst/>
              <a:gdLst>
                <a:gd name="T0" fmla="*/ 152 w 153"/>
                <a:gd name="T1" fmla="*/ 88 h 161"/>
                <a:gd name="T2" fmla="*/ 144 w 153"/>
                <a:gd name="T3" fmla="*/ 116 h 161"/>
                <a:gd name="T4" fmla="*/ 126 w 153"/>
                <a:gd name="T5" fmla="*/ 141 h 161"/>
                <a:gd name="T6" fmla="*/ 99 w 153"/>
                <a:gd name="T7" fmla="*/ 157 h 161"/>
                <a:gd name="T8" fmla="*/ 68 w 153"/>
                <a:gd name="T9" fmla="*/ 160 h 161"/>
                <a:gd name="T10" fmla="*/ 39 w 153"/>
                <a:gd name="T11" fmla="*/ 150 h 161"/>
                <a:gd name="T12" fmla="*/ 16 w 153"/>
                <a:gd name="T13" fmla="*/ 129 h 161"/>
                <a:gd name="T14" fmla="*/ 4 w 153"/>
                <a:gd name="T15" fmla="*/ 104 h 161"/>
                <a:gd name="T16" fmla="*/ 1 w 153"/>
                <a:gd name="T17" fmla="*/ 73 h 161"/>
                <a:gd name="T18" fmla="*/ 9 w 153"/>
                <a:gd name="T19" fmla="*/ 44 h 161"/>
                <a:gd name="T20" fmla="*/ 26 w 153"/>
                <a:gd name="T21" fmla="*/ 21 h 161"/>
                <a:gd name="T22" fmla="*/ 54 w 153"/>
                <a:gd name="T23" fmla="*/ 4 h 161"/>
                <a:gd name="T24" fmla="*/ 85 w 153"/>
                <a:gd name="T25" fmla="*/ 1 h 161"/>
                <a:gd name="T26" fmla="*/ 115 w 153"/>
                <a:gd name="T27" fmla="*/ 12 h 161"/>
                <a:gd name="T28" fmla="*/ 136 w 153"/>
                <a:gd name="T29" fmla="*/ 32 h 161"/>
                <a:gd name="T30" fmla="*/ 149 w 153"/>
                <a:gd name="T31" fmla="*/ 57 h 161"/>
                <a:gd name="T32" fmla="*/ 70 w 153"/>
                <a:gd name="T33" fmla="*/ 73 h 161"/>
                <a:gd name="T34" fmla="*/ 68 w 153"/>
                <a:gd name="T35" fmla="*/ 73 h 161"/>
                <a:gd name="T36" fmla="*/ 66 w 153"/>
                <a:gd name="T37" fmla="*/ 75 h 161"/>
                <a:gd name="T38" fmla="*/ 68 w 153"/>
                <a:gd name="T39" fmla="*/ 80 h 161"/>
                <a:gd name="T40" fmla="*/ 71 w 153"/>
                <a:gd name="T41" fmla="*/ 83 h 161"/>
                <a:gd name="T42" fmla="*/ 76 w 153"/>
                <a:gd name="T43" fmla="*/ 84 h 161"/>
                <a:gd name="T44" fmla="*/ 78 w 153"/>
                <a:gd name="T45" fmla="*/ 86 h 161"/>
                <a:gd name="T46" fmla="*/ 80 w 153"/>
                <a:gd name="T47" fmla="*/ 88 h 161"/>
                <a:gd name="T48" fmla="*/ 83 w 153"/>
                <a:gd name="T49" fmla="*/ 88 h 161"/>
                <a:gd name="T50" fmla="*/ 86 w 153"/>
                <a:gd name="T51" fmla="*/ 89 h 161"/>
                <a:gd name="T52" fmla="*/ 86 w 153"/>
                <a:gd name="T53" fmla="*/ 85 h 161"/>
                <a:gd name="T54" fmla="*/ 85 w 153"/>
                <a:gd name="T55" fmla="*/ 81 h 161"/>
                <a:gd name="T56" fmla="*/ 82 w 153"/>
                <a:gd name="T57" fmla="*/ 78 h 161"/>
                <a:gd name="T58" fmla="*/ 78 w 153"/>
                <a:gd name="T59" fmla="*/ 77 h 161"/>
                <a:gd name="T60" fmla="*/ 75 w 153"/>
                <a:gd name="T61" fmla="*/ 76 h 161"/>
                <a:gd name="T62" fmla="*/ 73 w 153"/>
                <a:gd name="T63" fmla="*/ 73 h 161"/>
                <a:gd name="T64" fmla="*/ 70 w 153"/>
                <a:gd name="T65" fmla="*/ 73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3" h="161">
                  <a:moveTo>
                    <a:pt x="152" y="73"/>
                  </a:moveTo>
                  <a:cubicBezTo>
                    <a:pt x="153" y="78"/>
                    <a:pt x="153" y="83"/>
                    <a:pt x="152" y="88"/>
                  </a:cubicBezTo>
                  <a:lnTo>
                    <a:pt x="149" y="104"/>
                  </a:lnTo>
                  <a:cubicBezTo>
                    <a:pt x="148" y="108"/>
                    <a:pt x="146" y="112"/>
                    <a:pt x="144" y="116"/>
                  </a:cubicBezTo>
                  <a:lnTo>
                    <a:pt x="137" y="129"/>
                  </a:lnTo>
                  <a:cubicBezTo>
                    <a:pt x="134" y="134"/>
                    <a:pt x="130" y="138"/>
                    <a:pt x="126" y="141"/>
                  </a:cubicBezTo>
                  <a:lnTo>
                    <a:pt x="114" y="150"/>
                  </a:lnTo>
                  <a:cubicBezTo>
                    <a:pt x="110" y="153"/>
                    <a:pt x="104" y="155"/>
                    <a:pt x="99" y="157"/>
                  </a:cubicBezTo>
                  <a:lnTo>
                    <a:pt x="85" y="160"/>
                  </a:lnTo>
                  <a:cubicBezTo>
                    <a:pt x="79" y="161"/>
                    <a:pt x="74" y="161"/>
                    <a:pt x="68" y="160"/>
                  </a:cubicBezTo>
                  <a:lnTo>
                    <a:pt x="54" y="157"/>
                  </a:lnTo>
                  <a:cubicBezTo>
                    <a:pt x="49" y="155"/>
                    <a:pt x="43" y="153"/>
                    <a:pt x="39" y="150"/>
                  </a:cubicBezTo>
                  <a:lnTo>
                    <a:pt x="27" y="141"/>
                  </a:lnTo>
                  <a:cubicBezTo>
                    <a:pt x="23" y="138"/>
                    <a:pt x="19" y="134"/>
                    <a:pt x="16" y="129"/>
                  </a:cubicBezTo>
                  <a:lnTo>
                    <a:pt x="9" y="116"/>
                  </a:lnTo>
                  <a:cubicBezTo>
                    <a:pt x="7" y="112"/>
                    <a:pt x="5" y="108"/>
                    <a:pt x="4" y="104"/>
                  </a:cubicBezTo>
                  <a:lnTo>
                    <a:pt x="1" y="88"/>
                  </a:lnTo>
                  <a:cubicBezTo>
                    <a:pt x="0" y="83"/>
                    <a:pt x="0" y="78"/>
                    <a:pt x="1" y="73"/>
                  </a:cubicBezTo>
                  <a:lnTo>
                    <a:pt x="4" y="57"/>
                  </a:lnTo>
                  <a:cubicBezTo>
                    <a:pt x="5" y="53"/>
                    <a:pt x="7" y="48"/>
                    <a:pt x="9" y="44"/>
                  </a:cubicBezTo>
                  <a:lnTo>
                    <a:pt x="17" y="32"/>
                  </a:lnTo>
                  <a:cubicBezTo>
                    <a:pt x="19" y="28"/>
                    <a:pt x="22" y="24"/>
                    <a:pt x="26" y="21"/>
                  </a:cubicBezTo>
                  <a:lnTo>
                    <a:pt x="38" y="12"/>
                  </a:lnTo>
                  <a:cubicBezTo>
                    <a:pt x="43" y="8"/>
                    <a:pt x="48" y="6"/>
                    <a:pt x="54" y="4"/>
                  </a:cubicBezTo>
                  <a:lnTo>
                    <a:pt x="68" y="1"/>
                  </a:lnTo>
                  <a:cubicBezTo>
                    <a:pt x="74" y="0"/>
                    <a:pt x="79" y="0"/>
                    <a:pt x="85" y="1"/>
                  </a:cubicBezTo>
                  <a:lnTo>
                    <a:pt x="99" y="4"/>
                  </a:lnTo>
                  <a:cubicBezTo>
                    <a:pt x="105" y="6"/>
                    <a:pt x="110" y="8"/>
                    <a:pt x="115" y="12"/>
                  </a:cubicBezTo>
                  <a:lnTo>
                    <a:pt x="127" y="21"/>
                  </a:lnTo>
                  <a:cubicBezTo>
                    <a:pt x="130" y="24"/>
                    <a:pt x="134" y="28"/>
                    <a:pt x="136" y="32"/>
                  </a:cubicBezTo>
                  <a:lnTo>
                    <a:pt x="144" y="44"/>
                  </a:lnTo>
                  <a:cubicBezTo>
                    <a:pt x="146" y="48"/>
                    <a:pt x="148" y="53"/>
                    <a:pt x="149" y="57"/>
                  </a:cubicBezTo>
                  <a:lnTo>
                    <a:pt x="152" y="73"/>
                  </a:lnTo>
                  <a:close/>
                  <a:moveTo>
                    <a:pt x="70" y="73"/>
                  </a:moveTo>
                  <a:lnTo>
                    <a:pt x="75" y="86"/>
                  </a:lnTo>
                  <a:lnTo>
                    <a:pt x="68" y="73"/>
                  </a:lnTo>
                  <a:lnTo>
                    <a:pt x="77" y="84"/>
                  </a:lnTo>
                  <a:lnTo>
                    <a:pt x="66" y="75"/>
                  </a:lnTo>
                  <a:lnTo>
                    <a:pt x="82" y="83"/>
                  </a:lnTo>
                  <a:lnTo>
                    <a:pt x="68" y="80"/>
                  </a:lnTo>
                  <a:lnTo>
                    <a:pt x="85" y="80"/>
                  </a:lnTo>
                  <a:lnTo>
                    <a:pt x="71" y="83"/>
                  </a:lnTo>
                  <a:lnTo>
                    <a:pt x="87" y="75"/>
                  </a:lnTo>
                  <a:lnTo>
                    <a:pt x="76" y="84"/>
                  </a:lnTo>
                  <a:lnTo>
                    <a:pt x="85" y="73"/>
                  </a:lnTo>
                  <a:lnTo>
                    <a:pt x="78" y="86"/>
                  </a:lnTo>
                  <a:lnTo>
                    <a:pt x="83" y="73"/>
                  </a:lnTo>
                  <a:lnTo>
                    <a:pt x="80" y="88"/>
                  </a:lnTo>
                  <a:lnTo>
                    <a:pt x="80" y="73"/>
                  </a:lnTo>
                  <a:lnTo>
                    <a:pt x="83" y="88"/>
                  </a:lnTo>
                  <a:lnTo>
                    <a:pt x="78" y="76"/>
                  </a:lnTo>
                  <a:lnTo>
                    <a:pt x="86" y="89"/>
                  </a:lnTo>
                  <a:lnTo>
                    <a:pt x="75" y="77"/>
                  </a:lnTo>
                  <a:lnTo>
                    <a:pt x="86" y="85"/>
                  </a:lnTo>
                  <a:lnTo>
                    <a:pt x="71" y="78"/>
                  </a:lnTo>
                  <a:lnTo>
                    <a:pt x="85" y="81"/>
                  </a:lnTo>
                  <a:lnTo>
                    <a:pt x="68" y="81"/>
                  </a:lnTo>
                  <a:lnTo>
                    <a:pt x="82" y="78"/>
                  </a:lnTo>
                  <a:lnTo>
                    <a:pt x="67" y="85"/>
                  </a:lnTo>
                  <a:lnTo>
                    <a:pt x="78" y="77"/>
                  </a:lnTo>
                  <a:lnTo>
                    <a:pt x="67" y="89"/>
                  </a:lnTo>
                  <a:lnTo>
                    <a:pt x="75" y="76"/>
                  </a:lnTo>
                  <a:lnTo>
                    <a:pt x="70" y="88"/>
                  </a:lnTo>
                  <a:lnTo>
                    <a:pt x="73" y="73"/>
                  </a:lnTo>
                  <a:lnTo>
                    <a:pt x="73" y="88"/>
                  </a:lnTo>
                  <a:lnTo>
                    <a:pt x="70" y="73"/>
                  </a:lnTo>
                  <a:close/>
                </a:path>
              </a:pathLst>
            </a:custGeom>
            <a:solidFill>
              <a:srgbClr val="8956A3"/>
            </a:solidFill>
            <a:ln w="1588" cap="flat">
              <a:solidFill>
                <a:srgbClr val="8956A3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147" name="Freeform 22"/>
            <p:cNvSpPr>
              <a:spLocks noEditPoints="1"/>
            </p:cNvSpPr>
            <p:nvPr/>
          </p:nvSpPr>
          <p:spPr bwMode="auto">
            <a:xfrm>
              <a:off x="1586" y="2878"/>
              <a:ext cx="110" cy="109"/>
            </a:xfrm>
            <a:custGeom>
              <a:avLst/>
              <a:gdLst>
                <a:gd name="T0" fmla="*/ 109 w 110"/>
                <a:gd name="T1" fmla="*/ 65 h 109"/>
                <a:gd name="T2" fmla="*/ 104 w 110"/>
                <a:gd name="T3" fmla="*/ 80 h 109"/>
                <a:gd name="T4" fmla="*/ 94 w 110"/>
                <a:gd name="T5" fmla="*/ 93 h 109"/>
                <a:gd name="T6" fmla="*/ 82 w 110"/>
                <a:gd name="T7" fmla="*/ 102 h 109"/>
                <a:gd name="T8" fmla="*/ 67 w 110"/>
                <a:gd name="T9" fmla="*/ 108 h 109"/>
                <a:gd name="T10" fmla="*/ 50 w 110"/>
                <a:gd name="T11" fmla="*/ 109 h 109"/>
                <a:gd name="T12" fmla="*/ 34 w 110"/>
                <a:gd name="T13" fmla="*/ 105 h 109"/>
                <a:gd name="T14" fmla="*/ 21 w 110"/>
                <a:gd name="T15" fmla="*/ 97 h 109"/>
                <a:gd name="T16" fmla="*/ 10 w 110"/>
                <a:gd name="T17" fmla="*/ 85 h 109"/>
                <a:gd name="T18" fmla="*/ 3 w 110"/>
                <a:gd name="T19" fmla="*/ 71 h 109"/>
                <a:gd name="T20" fmla="*/ 0 w 110"/>
                <a:gd name="T21" fmla="*/ 55 h 109"/>
                <a:gd name="T22" fmla="*/ 3 w 110"/>
                <a:gd name="T23" fmla="*/ 38 h 109"/>
                <a:gd name="T24" fmla="*/ 10 w 110"/>
                <a:gd name="T25" fmla="*/ 24 h 109"/>
                <a:gd name="T26" fmla="*/ 20 w 110"/>
                <a:gd name="T27" fmla="*/ 13 h 109"/>
                <a:gd name="T28" fmla="*/ 34 w 110"/>
                <a:gd name="T29" fmla="*/ 4 h 109"/>
                <a:gd name="T30" fmla="*/ 49 w 110"/>
                <a:gd name="T31" fmla="*/ 0 h 109"/>
                <a:gd name="T32" fmla="*/ 66 w 110"/>
                <a:gd name="T33" fmla="*/ 1 h 109"/>
                <a:gd name="T34" fmla="*/ 81 w 110"/>
                <a:gd name="T35" fmla="*/ 7 h 109"/>
                <a:gd name="T36" fmla="*/ 94 w 110"/>
                <a:gd name="T37" fmla="*/ 16 h 109"/>
                <a:gd name="T38" fmla="*/ 103 w 110"/>
                <a:gd name="T39" fmla="*/ 28 h 109"/>
                <a:gd name="T40" fmla="*/ 109 w 110"/>
                <a:gd name="T41" fmla="*/ 43 h 109"/>
                <a:gd name="T42" fmla="*/ 102 w 110"/>
                <a:gd name="T43" fmla="*/ 50 h 109"/>
                <a:gd name="T44" fmla="*/ 99 w 110"/>
                <a:gd name="T45" fmla="*/ 36 h 109"/>
                <a:gd name="T46" fmla="*/ 92 w 110"/>
                <a:gd name="T47" fmla="*/ 25 h 109"/>
                <a:gd name="T48" fmla="*/ 82 w 110"/>
                <a:gd name="T49" fmla="*/ 16 h 109"/>
                <a:gd name="T50" fmla="*/ 70 w 110"/>
                <a:gd name="T51" fmla="*/ 10 h 109"/>
                <a:gd name="T52" fmla="*/ 55 w 110"/>
                <a:gd name="T53" fmla="*/ 8 h 109"/>
                <a:gd name="T54" fmla="*/ 41 w 110"/>
                <a:gd name="T55" fmla="*/ 10 h 109"/>
                <a:gd name="T56" fmla="*/ 29 w 110"/>
                <a:gd name="T57" fmla="*/ 16 h 109"/>
                <a:gd name="T58" fmla="*/ 19 w 110"/>
                <a:gd name="T59" fmla="*/ 25 h 109"/>
                <a:gd name="T60" fmla="*/ 12 w 110"/>
                <a:gd name="T61" fmla="*/ 36 h 109"/>
                <a:gd name="T62" fmla="*/ 8 w 110"/>
                <a:gd name="T63" fmla="*/ 50 h 109"/>
                <a:gd name="T64" fmla="*/ 9 w 110"/>
                <a:gd name="T65" fmla="*/ 64 h 109"/>
                <a:gd name="T66" fmla="*/ 14 w 110"/>
                <a:gd name="T67" fmla="*/ 77 h 109"/>
                <a:gd name="T68" fmla="*/ 22 w 110"/>
                <a:gd name="T69" fmla="*/ 87 h 109"/>
                <a:gd name="T70" fmla="*/ 33 w 110"/>
                <a:gd name="T71" fmla="*/ 96 h 109"/>
                <a:gd name="T72" fmla="*/ 46 w 110"/>
                <a:gd name="T73" fmla="*/ 100 h 109"/>
                <a:gd name="T74" fmla="*/ 60 w 110"/>
                <a:gd name="T75" fmla="*/ 101 h 109"/>
                <a:gd name="T76" fmla="*/ 73 w 110"/>
                <a:gd name="T77" fmla="*/ 98 h 109"/>
                <a:gd name="T78" fmla="*/ 85 w 110"/>
                <a:gd name="T79" fmla="*/ 91 h 109"/>
                <a:gd name="T80" fmla="*/ 94 w 110"/>
                <a:gd name="T81" fmla="*/ 81 h 109"/>
                <a:gd name="T82" fmla="*/ 100 w 110"/>
                <a:gd name="T83" fmla="*/ 69 h 109"/>
                <a:gd name="T84" fmla="*/ 103 w 110"/>
                <a:gd name="T85" fmla="*/ 5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0" h="109">
                  <a:moveTo>
                    <a:pt x="110" y="54"/>
                  </a:moveTo>
                  <a:lnTo>
                    <a:pt x="110" y="60"/>
                  </a:lnTo>
                  <a:lnTo>
                    <a:pt x="109" y="65"/>
                  </a:lnTo>
                  <a:lnTo>
                    <a:pt x="108" y="70"/>
                  </a:lnTo>
                  <a:lnTo>
                    <a:pt x="106" y="76"/>
                  </a:lnTo>
                  <a:lnTo>
                    <a:pt x="104" y="80"/>
                  </a:lnTo>
                  <a:lnTo>
                    <a:pt x="101" y="85"/>
                  </a:lnTo>
                  <a:lnTo>
                    <a:pt x="98" y="89"/>
                  </a:lnTo>
                  <a:lnTo>
                    <a:pt x="94" y="93"/>
                  </a:lnTo>
                  <a:lnTo>
                    <a:pt x="90" y="96"/>
                  </a:lnTo>
                  <a:lnTo>
                    <a:pt x="86" y="100"/>
                  </a:lnTo>
                  <a:lnTo>
                    <a:pt x="82" y="102"/>
                  </a:lnTo>
                  <a:lnTo>
                    <a:pt x="77" y="105"/>
                  </a:lnTo>
                  <a:lnTo>
                    <a:pt x="72" y="106"/>
                  </a:lnTo>
                  <a:lnTo>
                    <a:pt x="67" y="108"/>
                  </a:lnTo>
                  <a:lnTo>
                    <a:pt x="61" y="109"/>
                  </a:lnTo>
                  <a:lnTo>
                    <a:pt x="55" y="109"/>
                  </a:lnTo>
                  <a:lnTo>
                    <a:pt x="50" y="109"/>
                  </a:lnTo>
                  <a:lnTo>
                    <a:pt x="44" y="108"/>
                  </a:lnTo>
                  <a:lnTo>
                    <a:pt x="39" y="107"/>
                  </a:lnTo>
                  <a:lnTo>
                    <a:pt x="34" y="105"/>
                  </a:lnTo>
                  <a:lnTo>
                    <a:pt x="29" y="102"/>
                  </a:lnTo>
                  <a:lnTo>
                    <a:pt x="25" y="100"/>
                  </a:lnTo>
                  <a:lnTo>
                    <a:pt x="21" y="97"/>
                  </a:lnTo>
                  <a:lnTo>
                    <a:pt x="17" y="93"/>
                  </a:lnTo>
                  <a:lnTo>
                    <a:pt x="13" y="89"/>
                  </a:lnTo>
                  <a:lnTo>
                    <a:pt x="10" y="85"/>
                  </a:lnTo>
                  <a:lnTo>
                    <a:pt x="7" y="81"/>
                  </a:lnTo>
                  <a:lnTo>
                    <a:pt x="5" y="76"/>
                  </a:lnTo>
                  <a:lnTo>
                    <a:pt x="3" y="71"/>
                  </a:lnTo>
                  <a:lnTo>
                    <a:pt x="2" y="66"/>
                  </a:lnTo>
                  <a:lnTo>
                    <a:pt x="1" y="60"/>
                  </a:lnTo>
                  <a:lnTo>
                    <a:pt x="0" y="55"/>
                  </a:lnTo>
                  <a:lnTo>
                    <a:pt x="1" y="49"/>
                  </a:lnTo>
                  <a:lnTo>
                    <a:pt x="2" y="44"/>
                  </a:lnTo>
                  <a:lnTo>
                    <a:pt x="3" y="38"/>
                  </a:lnTo>
                  <a:lnTo>
                    <a:pt x="5" y="33"/>
                  </a:lnTo>
                  <a:lnTo>
                    <a:pt x="7" y="29"/>
                  </a:lnTo>
                  <a:lnTo>
                    <a:pt x="10" y="24"/>
                  </a:lnTo>
                  <a:lnTo>
                    <a:pt x="13" y="20"/>
                  </a:lnTo>
                  <a:lnTo>
                    <a:pt x="16" y="16"/>
                  </a:lnTo>
                  <a:lnTo>
                    <a:pt x="20" y="13"/>
                  </a:lnTo>
                  <a:lnTo>
                    <a:pt x="24" y="9"/>
                  </a:lnTo>
                  <a:lnTo>
                    <a:pt x="29" y="7"/>
                  </a:lnTo>
                  <a:lnTo>
                    <a:pt x="34" y="4"/>
                  </a:lnTo>
                  <a:lnTo>
                    <a:pt x="39" y="2"/>
                  </a:lnTo>
                  <a:lnTo>
                    <a:pt x="44" y="1"/>
                  </a:lnTo>
                  <a:lnTo>
                    <a:pt x="49" y="0"/>
                  </a:lnTo>
                  <a:lnTo>
                    <a:pt x="55" y="0"/>
                  </a:lnTo>
                  <a:lnTo>
                    <a:pt x="61" y="0"/>
                  </a:lnTo>
                  <a:lnTo>
                    <a:pt x="66" y="1"/>
                  </a:lnTo>
                  <a:lnTo>
                    <a:pt x="71" y="2"/>
                  </a:lnTo>
                  <a:lnTo>
                    <a:pt x="76" y="4"/>
                  </a:lnTo>
                  <a:lnTo>
                    <a:pt x="81" y="7"/>
                  </a:lnTo>
                  <a:lnTo>
                    <a:pt x="86" y="9"/>
                  </a:lnTo>
                  <a:lnTo>
                    <a:pt x="90" y="12"/>
                  </a:lnTo>
                  <a:lnTo>
                    <a:pt x="94" y="16"/>
                  </a:lnTo>
                  <a:lnTo>
                    <a:pt x="98" y="20"/>
                  </a:lnTo>
                  <a:lnTo>
                    <a:pt x="101" y="24"/>
                  </a:lnTo>
                  <a:lnTo>
                    <a:pt x="103" y="28"/>
                  </a:lnTo>
                  <a:lnTo>
                    <a:pt x="106" y="33"/>
                  </a:lnTo>
                  <a:lnTo>
                    <a:pt x="108" y="38"/>
                  </a:lnTo>
                  <a:lnTo>
                    <a:pt x="109" y="43"/>
                  </a:lnTo>
                  <a:lnTo>
                    <a:pt x="110" y="49"/>
                  </a:lnTo>
                  <a:lnTo>
                    <a:pt x="110" y="54"/>
                  </a:lnTo>
                  <a:close/>
                  <a:moveTo>
                    <a:pt x="102" y="50"/>
                  </a:moveTo>
                  <a:lnTo>
                    <a:pt x="102" y="45"/>
                  </a:lnTo>
                  <a:lnTo>
                    <a:pt x="100" y="41"/>
                  </a:lnTo>
                  <a:lnTo>
                    <a:pt x="99" y="36"/>
                  </a:lnTo>
                  <a:lnTo>
                    <a:pt x="97" y="32"/>
                  </a:lnTo>
                  <a:lnTo>
                    <a:pt x="94" y="28"/>
                  </a:lnTo>
                  <a:lnTo>
                    <a:pt x="92" y="25"/>
                  </a:lnTo>
                  <a:lnTo>
                    <a:pt x="89" y="22"/>
                  </a:lnTo>
                  <a:lnTo>
                    <a:pt x="85" y="18"/>
                  </a:lnTo>
                  <a:lnTo>
                    <a:pt x="82" y="16"/>
                  </a:lnTo>
                  <a:lnTo>
                    <a:pt x="78" y="13"/>
                  </a:lnTo>
                  <a:lnTo>
                    <a:pt x="74" y="11"/>
                  </a:lnTo>
                  <a:lnTo>
                    <a:pt x="70" y="10"/>
                  </a:lnTo>
                  <a:lnTo>
                    <a:pt x="65" y="9"/>
                  </a:lnTo>
                  <a:lnTo>
                    <a:pt x="60" y="8"/>
                  </a:lnTo>
                  <a:lnTo>
                    <a:pt x="55" y="8"/>
                  </a:lnTo>
                  <a:lnTo>
                    <a:pt x="51" y="8"/>
                  </a:lnTo>
                  <a:lnTo>
                    <a:pt x="46" y="9"/>
                  </a:lnTo>
                  <a:lnTo>
                    <a:pt x="41" y="10"/>
                  </a:lnTo>
                  <a:lnTo>
                    <a:pt x="37" y="11"/>
                  </a:lnTo>
                  <a:lnTo>
                    <a:pt x="33" y="13"/>
                  </a:lnTo>
                  <a:lnTo>
                    <a:pt x="29" y="16"/>
                  </a:lnTo>
                  <a:lnTo>
                    <a:pt x="25" y="18"/>
                  </a:lnTo>
                  <a:lnTo>
                    <a:pt x="22" y="21"/>
                  </a:lnTo>
                  <a:lnTo>
                    <a:pt x="19" y="25"/>
                  </a:lnTo>
                  <a:lnTo>
                    <a:pt x="16" y="28"/>
                  </a:lnTo>
                  <a:lnTo>
                    <a:pt x="14" y="32"/>
                  </a:lnTo>
                  <a:lnTo>
                    <a:pt x="12" y="36"/>
                  </a:lnTo>
                  <a:lnTo>
                    <a:pt x="10" y="40"/>
                  </a:lnTo>
                  <a:lnTo>
                    <a:pt x="9" y="45"/>
                  </a:lnTo>
                  <a:lnTo>
                    <a:pt x="8" y="50"/>
                  </a:lnTo>
                  <a:lnTo>
                    <a:pt x="8" y="54"/>
                  </a:lnTo>
                  <a:lnTo>
                    <a:pt x="8" y="59"/>
                  </a:lnTo>
                  <a:lnTo>
                    <a:pt x="9" y="64"/>
                  </a:lnTo>
                  <a:lnTo>
                    <a:pt x="10" y="68"/>
                  </a:lnTo>
                  <a:lnTo>
                    <a:pt x="12" y="73"/>
                  </a:lnTo>
                  <a:lnTo>
                    <a:pt x="14" y="77"/>
                  </a:lnTo>
                  <a:lnTo>
                    <a:pt x="16" y="81"/>
                  </a:lnTo>
                  <a:lnTo>
                    <a:pt x="19" y="84"/>
                  </a:lnTo>
                  <a:lnTo>
                    <a:pt x="22" y="87"/>
                  </a:lnTo>
                  <a:lnTo>
                    <a:pt x="25" y="90"/>
                  </a:lnTo>
                  <a:lnTo>
                    <a:pt x="29" y="93"/>
                  </a:lnTo>
                  <a:lnTo>
                    <a:pt x="33" y="96"/>
                  </a:lnTo>
                  <a:lnTo>
                    <a:pt x="37" y="97"/>
                  </a:lnTo>
                  <a:lnTo>
                    <a:pt x="41" y="99"/>
                  </a:lnTo>
                  <a:lnTo>
                    <a:pt x="46" y="100"/>
                  </a:lnTo>
                  <a:lnTo>
                    <a:pt x="50" y="101"/>
                  </a:lnTo>
                  <a:lnTo>
                    <a:pt x="55" y="101"/>
                  </a:lnTo>
                  <a:lnTo>
                    <a:pt x="60" y="101"/>
                  </a:lnTo>
                  <a:lnTo>
                    <a:pt x="65" y="100"/>
                  </a:lnTo>
                  <a:lnTo>
                    <a:pt x="69" y="99"/>
                  </a:lnTo>
                  <a:lnTo>
                    <a:pt x="73" y="98"/>
                  </a:lnTo>
                  <a:lnTo>
                    <a:pt x="78" y="96"/>
                  </a:lnTo>
                  <a:lnTo>
                    <a:pt x="82" y="93"/>
                  </a:lnTo>
                  <a:lnTo>
                    <a:pt x="85" y="91"/>
                  </a:lnTo>
                  <a:lnTo>
                    <a:pt x="89" y="88"/>
                  </a:lnTo>
                  <a:lnTo>
                    <a:pt x="92" y="84"/>
                  </a:lnTo>
                  <a:lnTo>
                    <a:pt x="94" y="81"/>
                  </a:lnTo>
                  <a:lnTo>
                    <a:pt x="97" y="77"/>
                  </a:lnTo>
                  <a:lnTo>
                    <a:pt x="99" y="73"/>
                  </a:lnTo>
                  <a:lnTo>
                    <a:pt x="100" y="69"/>
                  </a:lnTo>
                  <a:lnTo>
                    <a:pt x="102" y="64"/>
                  </a:lnTo>
                  <a:lnTo>
                    <a:pt x="102" y="60"/>
                  </a:lnTo>
                  <a:lnTo>
                    <a:pt x="103" y="55"/>
                  </a:lnTo>
                  <a:lnTo>
                    <a:pt x="102" y="50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148" name="Freeform 23"/>
            <p:cNvSpPr>
              <a:spLocks noEditPoints="1"/>
            </p:cNvSpPr>
            <p:nvPr/>
          </p:nvSpPr>
          <p:spPr bwMode="auto">
            <a:xfrm>
              <a:off x="1785" y="2733"/>
              <a:ext cx="33" cy="33"/>
            </a:xfrm>
            <a:custGeom>
              <a:avLst/>
              <a:gdLst>
                <a:gd name="T0" fmla="*/ 342 w 345"/>
                <a:gd name="T1" fmla="*/ 203 h 345"/>
                <a:gd name="T2" fmla="*/ 329 w 345"/>
                <a:gd name="T3" fmla="*/ 243 h 345"/>
                <a:gd name="T4" fmla="*/ 297 w 345"/>
                <a:gd name="T5" fmla="*/ 291 h 345"/>
                <a:gd name="T6" fmla="*/ 265 w 345"/>
                <a:gd name="T7" fmla="*/ 317 h 345"/>
                <a:gd name="T8" fmla="*/ 211 w 345"/>
                <a:gd name="T9" fmla="*/ 340 h 345"/>
                <a:gd name="T10" fmla="*/ 169 w 345"/>
                <a:gd name="T11" fmla="*/ 344 h 345"/>
                <a:gd name="T12" fmla="*/ 109 w 345"/>
                <a:gd name="T13" fmla="*/ 332 h 345"/>
                <a:gd name="T14" fmla="*/ 74 w 345"/>
                <a:gd name="T15" fmla="*/ 313 h 345"/>
                <a:gd name="T16" fmla="*/ 32 w 345"/>
                <a:gd name="T17" fmla="*/ 272 h 345"/>
                <a:gd name="T18" fmla="*/ 13 w 345"/>
                <a:gd name="T19" fmla="*/ 236 h 345"/>
                <a:gd name="T20" fmla="*/ 1 w 345"/>
                <a:gd name="T21" fmla="*/ 176 h 345"/>
                <a:gd name="T22" fmla="*/ 5 w 345"/>
                <a:gd name="T23" fmla="*/ 134 h 345"/>
                <a:gd name="T24" fmla="*/ 28 w 345"/>
                <a:gd name="T25" fmla="*/ 80 h 345"/>
                <a:gd name="T26" fmla="*/ 54 w 345"/>
                <a:gd name="T27" fmla="*/ 49 h 345"/>
                <a:gd name="T28" fmla="*/ 103 w 345"/>
                <a:gd name="T29" fmla="*/ 16 h 345"/>
                <a:gd name="T30" fmla="*/ 142 w 345"/>
                <a:gd name="T31" fmla="*/ 3 h 345"/>
                <a:gd name="T32" fmla="*/ 203 w 345"/>
                <a:gd name="T33" fmla="*/ 3 h 345"/>
                <a:gd name="T34" fmla="*/ 243 w 345"/>
                <a:gd name="T35" fmla="*/ 16 h 345"/>
                <a:gd name="T36" fmla="*/ 292 w 345"/>
                <a:gd name="T37" fmla="*/ 49 h 345"/>
                <a:gd name="T38" fmla="*/ 317 w 345"/>
                <a:gd name="T39" fmla="*/ 80 h 345"/>
                <a:gd name="T40" fmla="*/ 340 w 345"/>
                <a:gd name="T41" fmla="*/ 134 h 345"/>
                <a:gd name="T42" fmla="*/ 262 w 345"/>
                <a:gd name="T43" fmla="*/ 150 h 345"/>
                <a:gd name="T44" fmla="*/ 259 w 345"/>
                <a:gd name="T45" fmla="*/ 140 h 345"/>
                <a:gd name="T46" fmla="*/ 235 w 345"/>
                <a:gd name="T47" fmla="*/ 105 h 345"/>
                <a:gd name="T48" fmla="*/ 228 w 345"/>
                <a:gd name="T49" fmla="*/ 98 h 345"/>
                <a:gd name="T50" fmla="*/ 187 w 345"/>
                <a:gd name="T51" fmla="*/ 81 h 345"/>
                <a:gd name="T52" fmla="*/ 176 w 345"/>
                <a:gd name="T53" fmla="*/ 80 h 345"/>
                <a:gd name="T54" fmla="*/ 134 w 345"/>
                <a:gd name="T55" fmla="*/ 89 h 345"/>
                <a:gd name="T56" fmla="*/ 125 w 345"/>
                <a:gd name="T57" fmla="*/ 94 h 345"/>
                <a:gd name="T58" fmla="*/ 94 w 345"/>
                <a:gd name="T59" fmla="*/ 125 h 345"/>
                <a:gd name="T60" fmla="*/ 89 w 345"/>
                <a:gd name="T61" fmla="*/ 134 h 345"/>
                <a:gd name="T62" fmla="*/ 80 w 345"/>
                <a:gd name="T63" fmla="*/ 176 h 345"/>
                <a:gd name="T64" fmla="*/ 81 w 345"/>
                <a:gd name="T65" fmla="*/ 187 h 345"/>
                <a:gd name="T66" fmla="*/ 98 w 345"/>
                <a:gd name="T67" fmla="*/ 228 h 345"/>
                <a:gd name="T68" fmla="*/ 105 w 345"/>
                <a:gd name="T69" fmla="*/ 235 h 345"/>
                <a:gd name="T70" fmla="*/ 140 w 345"/>
                <a:gd name="T71" fmla="*/ 259 h 345"/>
                <a:gd name="T72" fmla="*/ 150 w 345"/>
                <a:gd name="T73" fmla="*/ 262 h 345"/>
                <a:gd name="T74" fmla="*/ 195 w 345"/>
                <a:gd name="T75" fmla="*/ 262 h 345"/>
                <a:gd name="T76" fmla="*/ 205 w 345"/>
                <a:gd name="T77" fmla="*/ 259 h 345"/>
                <a:gd name="T78" fmla="*/ 241 w 345"/>
                <a:gd name="T79" fmla="*/ 235 h 345"/>
                <a:gd name="T80" fmla="*/ 247 w 345"/>
                <a:gd name="T81" fmla="*/ 228 h 345"/>
                <a:gd name="T82" fmla="*/ 264 w 345"/>
                <a:gd name="T83" fmla="*/ 187 h 345"/>
                <a:gd name="T84" fmla="*/ 265 w 345"/>
                <a:gd name="T85" fmla="*/ 176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45" h="345">
                  <a:moveTo>
                    <a:pt x="344" y="169"/>
                  </a:moveTo>
                  <a:cubicBezTo>
                    <a:pt x="345" y="171"/>
                    <a:pt x="345" y="174"/>
                    <a:pt x="344" y="176"/>
                  </a:cubicBezTo>
                  <a:lnTo>
                    <a:pt x="342" y="203"/>
                  </a:lnTo>
                  <a:cubicBezTo>
                    <a:pt x="342" y="206"/>
                    <a:pt x="341" y="208"/>
                    <a:pt x="340" y="211"/>
                  </a:cubicBezTo>
                  <a:lnTo>
                    <a:pt x="332" y="236"/>
                  </a:lnTo>
                  <a:cubicBezTo>
                    <a:pt x="331" y="238"/>
                    <a:pt x="330" y="241"/>
                    <a:pt x="329" y="243"/>
                  </a:cubicBezTo>
                  <a:lnTo>
                    <a:pt x="317" y="265"/>
                  </a:lnTo>
                  <a:cubicBezTo>
                    <a:pt x="316" y="268"/>
                    <a:pt x="315" y="270"/>
                    <a:pt x="313" y="272"/>
                  </a:cubicBezTo>
                  <a:lnTo>
                    <a:pt x="297" y="291"/>
                  </a:lnTo>
                  <a:cubicBezTo>
                    <a:pt x="295" y="293"/>
                    <a:pt x="293" y="295"/>
                    <a:pt x="291" y="297"/>
                  </a:cubicBezTo>
                  <a:lnTo>
                    <a:pt x="272" y="313"/>
                  </a:lnTo>
                  <a:cubicBezTo>
                    <a:pt x="270" y="315"/>
                    <a:pt x="268" y="316"/>
                    <a:pt x="265" y="317"/>
                  </a:cubicBezTo>
                  <a:lnTo>
                    <a:pt x="243" y="329"/>
                  </a:lnTo>
                  <a:cubicBezTo>
                    <a:pt x="241" y="330"/>
                    <a:pt x="238" y="331"/>
                    <a:pt x="236" y="332"/>
                  </a:cubicBezTo>
                  <a:lnTo>
                    <a:pt x="211" y="340"/>
                  </a:lnTo>
                  <a:cubicBezTo>
                    <a:pt x="208" y="341"/>
                    <a:pt x="206" y="342"/>
                    <a:pt x="203" y="342"/>
                  </a:cubicBezTo>
                  <a:lnTo>
                    <a:pt x="176" y="344"/>
                  </a:lnTo>
                  <a:cubicBezTo>
                    <a:pt x="174" y="345"/>
                    <a:pt x="171" y="345"/>
                    <a:pt x="169" y="344"/>
                  </a:cubicBezTo>
                  <a:lnTo>
                    <a:pt x="142" y="342"/>
                  </a:lnTo>
                  <a:cubicBezTo>
                    <a:pt x="139" y="342"/>
                    <a:pt x="136" y="341"/>
                    <a:pt x="134" y="340"/>
                  </a:cubicBezTo>
                  <a:lnTo>
                    <a:pt x="109" y="332"/>
                  </a:lnTo>
                  <a:cubicBezTo>
                    <a:pt x="107" y="331"/>
                    <a:pt x="105" y="330"/>
                    <a:pt x="103" y="329"/>
                  </a:cubicBezTo>
                  <a:lnTo>
                    <a:pt x="80" y="317"/>
                  </a:lnTo>
                  <a:cubicBezTo>
                    <a:pt x="78" y="316"/>
                    <a:pt x="76" y="315"/>
                    <a:pt x="74" y="313"/>
                  </a:cubicBezTo>
                  <a:lnTo>
                    <a:pt x="54" y="297"/>
                  </a:lnTo>
                  <a:cubicBezTo>
                    <a:pt x="52" y="295"/>
                    <a:pt x="50" y="294"/>
                    <a:pt x="49" y="292"/>
                  </a:cubicBezTo>
                  <a:lnTo>
                    <a:pt x="32" y="272"/>
                  </a:lnTo>
                  <a:cubicBezTo>
                    <a:pt x="31" y="270"/>
                    <a:pt x="29" y="268"/>
                    <a:pt x="28" y="265"/>
                  </a:cubicBezTo>
                  <a:lnTo>
                    <a:pt x="16" y="243"/>
                  </a:lnTo>
                  <a:cubicBezTo>
                    <a:pt x="15" y="241"/>
                    <a:pt x="14" y="238"/>
                    <a:pt x="13" y="236"/>
                  </a:cubicBezTo>
                  <a:lnTo>
                    <a:pt x="5" y="211"/>
                  </a:lnTo>
                  <a:cubicBezTo>
                    <a:pt x="4" y="208"/>
                    <a:pt x="3" y="206"/>
                    <a:pt x="3" y="203"/>
                  </a:cubicBezTo>
                  <a:lnTo>
                    <a:pt x="1" y="176"/>
                  </a:lnTo>
                  <a:cubicBezTo>
                    <a:pt x="0" y="174"/>
                    <a:pt x="0" y="171"/>
                    <a:pt x="1" y="169"/>
                  </a:cubicBezTo>
                  <a:lnTo>
                    <a:pt x="3" y="142"/>
                  </a:lnTo>
                  <a:cubicBezTo>
                    <a:pt x="3" y="139"/>
                    <a:pt x="4" y="136"/>
                    <a:pt x="5" y="134"/>
                  </a:cubicBezTo>
                  <a:lnTo>
                    <a:pt x="13" y="109"/>
                  </a:lnTo>
                  <a:cubicBezTo>
                    <a:pt x="14" y="107"/>
                    <a:pt x="15" y="105"/>
                    <a:pt x="16" y="103"/>
                  </a:cubicBezTo>
                  <a:lnTo>
                    <a:pt x="28" y="80"/>
                  </a:lnTo>
                  <a:cubicBezTo>
                    <a:pt x="29" y="78"/>
                    <a:pt x="31" y="75"/>
                    <a:pt x="32" y="73"/>
                  </a:cubicBezTo>
                  <a:lnTo>
                    <a:pt x="49" y="54"/>
                  </a:lnTo>
                  <a:cubicBezTo>
                    <a:pt x="50" y="52"/>
                    <a:pt x="52" y="50"/>
                    <a:pt x="54" y="49"/>
                  </a:cubicBezTo>
                  <a:lnTo>
                    <a:pt x="73" y="32"/>
                  </a:lnTo>
                  <a:cubicBezTo>
                    <a:pt x="75" y="31"/>
                    <a:pt x="78" y="29"/>
                    <a:pt x="80" y="28"/>
                  </a:cubicBezTo>
                  <a:lnTo>
                    <a:pt x="103" y="16"/>
                  </a:lnTo>
                  <a:cubicBezTo>
                    <a:pt x="105" y="15"/>
                    <a:pt x="107" y="14"/>
                    <a:pt x="109" y="13"/>
                  </a:cubicBezTo>
                  <a:lnTo>
                    <a:pt x="134" y="5"/>
                  </a:lnTo>
                  <a:cubicBezTo>
                    <a:pt x="136" y="4"/>
                    <a:pt x="139" y="3"/>
                    <a:pt x="142" y="3"/>
                  </a:cubicBezTo>
                  <a:lnTo>
                    <a:pt x="169" y="1"/>
                  </a:lnTo>
                  <a:cubicBezTo>
                    <a:pt x="171" y="0"/>
                    <a:pt x="174" y="0"/>
                    <a:pt x="176" y="1"/>
                  </a:cubicBezTo>
                  <a:lnTo>
                    <a:pt x="203" y="3"/>
                  </a:lnTo>
                  <a:cubicBezTo>
                    <a:pt x="206" y="3"/>
                    <a:pt x="208" y="4"/>
                    <a:pt x="211" y="5"/>
                  </a:cubicBezTo>
                  <a:lnTo>
                    <a:pt x="236" y="13"/>
                  </a:lnTo>
                  <a:cubicBezTo>
                    <a:pt x="238" y="14"/>
                    <a:pt x="241" y="15"/>
                    <a:pt x="243" y="16"/>
                  </a:cubicBezTo>
                  <a:lnTo>
                    <a:pt x="265" y="28"/>
                  </a:lnTo>
                  <a:cubicBezTo>
                    <a:pt x="268" y="29"/>
                    <a:pt x="270" y="31"/>
                    <a:pt x="272" y="32"/>
                  </a:cubicBezTo>
                  <a:lnTo>
                    <a:pt x="292" y="49"/>
                  </a:lnTo>
                  <a:cubicBezTo>
                    <a:pt x="294" y="50"/>
                    <a:pt x="295" y="52"/>
                    <a:pt x="297" y="54"/>
                  </a:cubicBezTo>
                  <a:lnTo>
                    <a:pt x="313" y="74"/>
                  </a:lnTo>
                  <a:cubicBezTo>
                    <a:pt x="315" y="76"/>
                    <a:pt x="316" y="78"/>
                    <a:pt x="317" y="80"/>
                  </a:cubicBezTo>
                  <a:lnTo>
                    <a:pt x="329" y="103"/>
                  </a:lnTo>
                  <a:cubicBezTo>
                    <a:pt x="330" y="105"/>
                    <a:pt x="331" y="107"/>
                    <a:pt x="332" y="109"/>
                  </a:cubicBezTo>
                  <a:lnTo>
                    <a:pt x="340" y="134"/>
                  </a:lnTo>
                  <a:cubicBezTo>
                    <a:pt x="341" y="136"/>
                    <a:pt x="342" y="139"/>
                    <a:pt x="342" y="142"/>
                  </a:cubicBezTo>
                  <a:lnTo>
                    <a:pt x="344" y="169"/>
                  </a:lnTo>
                  <a:close/>
                  <a:moveTo>
                    <a:pt x="262" y="150"/>
                  </a:moveTo>
                  <a:lnTo>
                    <a:pt x="264" y="158"/>
                  </a:lnTo>
                  <a:lnTo>
                    <a:pt x="256" y="134"/>
                  </a:lnTo>
                  <a:lnTo>
                    <a:pt x="259" y="140"/>
                  </a:lnTo>
                  <a:lnTo>
                    <a:pt x="247" y="118"/>
                  </a:lnTo>
                  <a:lnTo>
                    <a:pt x="251" y="124"/>
                  </a:lnTo>
                  <a:lnTo>
                    <a:pt x="235" y="105"/>
                  </a:lnTo>
                  <a:lnTo>
                    <a:pt x="240" y="110"/>
                  </a:lnTo>
                  <a:lnTo>
                    <a:pt x="221" y="94"/>
                  </a:lnTo>
                  <a:lnTo>
                    <a:pt x="228" y="98"/>
                  </a:lnTo>
                  <a:lnTo>
                    <a:pt x="205" y="86"/>
                  </a:lnTo>
                  <a:lnTo>
                    <a:pt x="212" y="89"/>
                  </a:lnTo>
                  <a:lnTo>
                    <a:pt x="187" y="81"/>
                  </a:lnTo>
                  <a:lnTo>
                    <a:pt x="195" y="83"/>
                  </a:lnTo>
                  <a:lnTo>
                    <a:pt x="169" y="80"/>
                  </a:lnTo>
                  <a:lnTo>
                    <a:pt x="176" y="80"/>
                  </a:lnTo>
                  <a:lnTo>
                    <a:pt x="150" y="83"/>
                  </a:lnTo>
                  <a:lnTo>
                    <a:pt x="158" y="81"/>
                  </a:lnTo>
                  <a:lnTo>
                    <a:pt x="134" y="89"/>
                  </a:lnTo>
                  <a:lnTo>
                    <a:pt x="140" y="86"/>
                  </a:lnTo>
                  <a:lnTo>
                    <a:pt x="118" y="98"/>
                  </a:lnTo>
                  <a:lnTo>
                    <a:pt x="125" y="94"/>
                  </a:lnTo>
                  <a:lnTo>
                    <a:pt x="105" y="110"/>
                  </a:lnTo>
                  <a:lnTo>
                    <a:pt x="110" y="105"/>
                  </a:lnTo>
                  <a:lnTo>
                    <a:pt x="94" y="125"/>
                  </a:lnTo>
                  <a:lnTo>
                    <a:pt x="98" y="118"/>
                  </a:lnTo>
                  <a:lnTo>
                    <a:pt x="86" y="140"/>
                  </a:lnTo>
                  <a:lnTo>
                    <a:pt x="89" y="134"/>
                  </a:lnTo>
                  <a:lnTo>
                    <a:pt x="81" y="158"/>
                  </a:lnTo>
                  <a:lnTo>
                    <a:pt x="83" y="150"/>
                  </a:lnTo>
                  <a:lnTo>
                    <a:pt x="80" y="176"/>
                  </a:lnTo>
                  <a:lnTo>
                    <a:pt x="80" y="169"/>
                  </a:lnTo>
                  <a:lnTo>
                    <a:pt x="83" y="195"/>
                  </a:lnTo>
                  <a:lnTo>
                    <a:pt x="81" y="187"/>
                  </a:lnTo>
                  <a:lnTo>
                    <a:pt x="89" y="212"/>
                  </a:lnTo>
                  <a:lnTo>
                    <a:pt x="86" y="205"/>
                  </a:lnTo>
                  <a:lnTo>
                    <a:pt x="98" y="228"/>
                  </a:lnTo>
                  <a:lnTo>
                    <a:pt x="94" y="221"/>
                  </a:lnTo>
                  <a:lnTo>
                    <a:pt x="110" y="240"/>
                  </a:lnTo>
                  <a:lnTo>
                    <a:pt x="105" y="235"/>
                  </a:lnTo>
                  <a:lnTo>
                    <a:pt x="124" y="251"/>
                  </a:lnTo>
                  <a:lnTo>
                    <a:pt x="118" y="247"/>
                  </a:lnTo>
                  <a:lnTo>
                    <a:pt x="140" y="259"/>
                  </a:lnTo>
                  <a:lnTo>
                    <a:pt x="134" y="256"/>
                  </a:lnTo>
                  <a:lnTo>
                    <a:pt x="158" y="264"/>
                  </a:lnTo>
                  <a:lnTo>
                    <a:pt x="150" y="262"/>
                  </a:lnTo>
                  <a:lnTo>
                    <a:pt x="176" y="265"/>
                  </a:lnTo>
                  <a:lnTo>
                    <a:pt x="169" y="265"/>
                  </a:lnTo>
                  <a:lnTo>
                    <a:pt x="195" y="262"/>
                  </a:lnTo>
                  <a:lnTo>
                    <a:pt x="187" y="264"/>
                  </a:lnTo>
                  <a:lnTo>
                    <a:pt x="212" y="256"/>
                  </a:lnTo>
                  <a:lnTo>
                    <a:pt x="205" y="259"/>
                  </a:lnTo>
                  <a:lnTo>
                    <a:pt x="228" y="247"/>
                  </a:lnTo>
                  <a:lnTo>
                    <a:pt x="221" y="251"/>
                  </a:lnTo>
                  <a:lnTo>
                    <a:pt x="241" y="235"/>
                  </a:lnTo>
                  <a:lnTo>
                    <a:pt x="235" y="241"/>
                  </a:lnTo>
                  <a:lnTo>
                    <a:pt x="251" y="221"/>
                  </a:lnTo>
                  <a:lnTo>
                    <a:pt x="247" y="228"/>
                  </a:lnTo>
                  <a:lnTo>
                    <a:pt x="259" y="205"/>
                  </a:lnTo>
                  <a:lnTo>
                    <a:pt x="256" y="212"/>
                  </a:lnTo>
                  <a:lnTo>
                    <a:pt x="264" y="187"/>
                  </a:lnTo>
                  <a:lnTo>
                    <a:pt x="262" y="195"/>
                  </a:lnTo>
                  <a:lnTo>
                    <a:pt x="265" y="169"/>
                  </a:lnTo>
                  <a:lnTo>
                    <a:pt x="265" y="176"/>
                  </a:lnTo>
                  <a:lnTo>
                    <a:pt x="262" y="150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149" name="Freeform 24"/>
            <p:cNvSpPr>
              <a:spLocks noEditPoints="1"/>
            </p:cNvSpPr>
            <p:nvPr/>
          </p:nvSpPr>
          <p:spPr bwMode="auto">
            <a:xfrm>
              <a:off x="2029" y="2442"/>
              <a:ext cx="27" cy="27"/>
            </a:xfrm>
            <a:custGeom>
              <a:avLst/>
              <a:gdLst>
                <a:gd name="T0" fmla="*/ 572 w 577"/>
                <a:gd name="T1" fmla="*/ 338 h 577"/>
                <a:gd name="T2" fmla="*/ 551 w 577"/>
                <a:gd name="T3" fmla="*/ 408 h 577"/>
                <a:gd name="T4" fmla="*/ 497 w 577"/>
                <a:gd name="T5" fmla="*/ 487 h 577"/>
                <a:gd name="T6" fmla="*/ 443 w 577"/>
                <a:gd name="T7" fmla="*/ 532 h 577"/>
                <a:gd name="T8" fmla="*/ 354 w 577"/>
                <a:gd name="T9" fmla="*/ 569 h 577"/>
                <a:gd name="T10" fmla="*/ 281 w 577"/>
                <a:gd name="T11" fmla="*/ 576 h 577"/>
                <a:gd name="T12" fmla="*/ 184 w 577"/>
                <a:gd name="T13" fmla="*/ 557 h 577"/>
                <a:gd name="T14" fmla="*/ 121 w 577"/>
                <a:gd name="T15" fmla="*/ 523 h 577"/>
                <a:gd name="T16" fmla="*/ 54 w 577"/>
                <a:gd name="T17" fmla="*/ 455 h 577"/>
                <a:gd name="T18" fmla="*/ 20 w 577"/>
                <a:gd name="T19" fmla="*/ 393 h 577"/>
                <a:gd name="T20" fmla="*/ 1 w 577"/>
                <a:gd name="T21" fmla="*/ 296 h 577"/>
                <a:gd name="T22" fmla="*/ 8 w 577"/>
                <a:gd name="T23" fmla="*/ 223 h 577"/>
                <a:gd name="T24" fmla="*/ 47 w 577"/>
                <a:gd name="T25" fmla="*/ 133 h 577"/>
                <a:gd name="T26" fmla="*/ 91 w 577"/>
                <a:gd name="T27" fmla="*/ 79 h 577"/>
                <a:gd name="T28" fmla="*/ 168 w 577"/>
                <a:gd name="T29" fmla="*/ 27 h 577"/>
                <a:gd name="T30" fmla="*/ 239 w 577"/>
                <a:gd name="T31" fmla="*/ 5 h 577"/>
                <a:gd name="T32" fmla="*/ 338 w 577"/>
                <a:gd name="T33" fmla="*/ 5 h 577"/>
                <a:gd name="T34" fmla="*/ 409 w 577"/>
                <a:gd name="T35" fmla="*/ 27 h 577"/>
                <a:gd name="T36" fmla="*/ 486 w 577"/>
                <a:gd name="T37" fmla="*/ 79 h 577"/>
                <a:gd name="T38" fmla="*/ 532 w 577"/>
                <a:gd name="T39" fmla="*/ 134 h 577"/>
                <a:gd name="T40" fmla="*/ 569 w 577"/>
                <a:gd name="T41" fmla="*/ 223 h 577"/>
                <a:gd name="T42" fmla="*/ 413 w 577"/>
                <a:gd name="T43" fmla="*/ 254 h 577"/>
                <a:gd name="T44" fmla="*/ 410 w 577"/>
                <a:gd name="T45" fmla="*/ 246 h 577"/>
                <a:gd name="T46" fmla="*/ 374 w 577"/>
                <a:gd name="T47" fmla="*/ 193 h 577"/>
                <a:gd name="T48" fmla="*/ 365 w 577"/>
                <a:gd name="T49" fmla="*/ 186 h 577"/>
                <a:gd name="T50" fmla="*/ 307 w 577"/>
                <a:gd name="T51" fmla="*/ 161 h 577"/>
                <a:gd name="T52" fmla="*/ 296 w 577"/>
                <a:gd name="T53" fmla="*/ 160 h 577"/>
                <a:gd name="T54" fmla="*/ 231 w 577"/>
                <a:gd name="T55" fmla="*/ 173 h 577"/>
                <a:gd name="T56" fmla="*/ 223 w 577"/>
                <a:gd name="T57" fmla="*/ 179 h 577"/>
                <a:gd name="T58" fmla="*/ 179 w 577"/>
                <a:gd name="T59" fmla="*/ 223 h 577"/>
                <a:gd name="T60" fmla="*/ 173 w 577"/>
                <a:gd name="T61" fmla="*/ 231 h 577"/>
                <a:gd name="T62" fmla="*/ 160 w 577"/>
                <a:gd name="T63" fmla="*/ 296 h 577"/>
                <a:gd name="T64" fmla="*/ 161 w 577"/>
                <a:gd name="T65" fmla="*/ 307 h 577"/>
                <a:gd name="T66" fmla="*/ 186 w 577"/>
                <a:gd name="T67" fmla="*/ 365 h 577"/>
                <a:gd name="T68" fmla="*/ 193 w 577"/>
                <a:gd name="T69" fmla="*/ 374 h 577"/>
                <a:gd name="T70" fmla="*/ 246 w 577"/>
                <a:gd name="T71" fmla="*/ 410 h 577"/>
                <a:gd name="T72" fmla="*/ 254 w 577"/>
                <a:gd name="T73" fmla="*/ 413 h 577"/>
                <a:gd name="T74" fmla="*/ 323 w 577"/>
                <a:gd name="T75" fmla="*/ 413 h 577"/>
                <a:gd name="T76" fmla="*/ 331 w 577"/>
                <a:gd name="T77" fmla="*/ 410 h 577"/>
                <a:gd name="T78" fmla="*/ 384 w 577"/>
                <a:gd name="T79" fmla="*/ 374 h 577"/>
                <a:gd name="T80" fmla="*/ 391 w 577"/>
                <a:gd name="T81" fmla="*/ 366 h 577"/>
                <a:gd name="T82" fmla="*/ 416 w 577"/>
                <a:gd name="T83" fmla="*/ 307 h 577"/>
                <a:gd name="T84" fmla="*/ 417 w 577"/>
                <a:gd name="T85" fmla="*/ 296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77" h="577">
                  <a:moveTo>
                    <a:pt x="576" y="281"/>
                  </a:moveTo>
                  <a:cubicBezTo>
                    <a:pt x="577" y="286"/>
                    <a:pt x="577" y="291"/>
                    <a:pt x="576" y="296"/>
                  </a:cubicBezTo>
                  <a:lnTo>
                    <a:pt x="572" y="338"/>
                  </a:lnTo>
                  <a:cubicBezTo>
                    <a:pt x="572" y="343"/>
                    <a:pt x="571" y="349"/>
                    <a:pt x="569" y="354"/>
                  </a:cubicBezTo>
                  <a:lnTo>
                    <a:pt x="557" y="393"/>
                  </a:lnTo>
                  <a:cubicBezTo>
                    <a:pt x="555" y="398"/>
                    <a:pt x="553" y="403"/>
                    <a:pt x="551" y="408"/>
                  </a:cubicBezTo>
                  <a:lnTo>
                    <a:pt x="532" y="443"/>
                  </a:lnTo>
                  <a:cubicBezTo>
                    <a:pt x="529" y="447"/>
                    <a:pt x="526" y="452"/>
                    <a:pt x="523" y="456"/>
                  </a:cubicBezTo>
                  <a:lnTo>
                    <a:pt x="497" y="487"/>
                  </a:lnTo>
                  <a:cubicBezTo>
                    <a:pt x="494" y="490"/>
                    <a:pt x="490" y="494"/>
                    <a:pt x="487" y="497"/>
                  </a:cubicBezTo>
                  <a:lnTo>
                    <a:pt x="456" y="523"/>
                  </a:lnTo>
                  <a:cubicBezTo>
                    <a:pt x="452" y="526"/>
                    <a:pt x="447" y="529"/>
                    <a:pt x="443" y="532"/>
                  </a:cubicBezTo>
                  <a:lnTo>
                    <a:pt x="408" y="551"/>
                  </a:lnTo>
                  <a:cubicBezTo>
                    <a:pt x="403" y="553"/>
                    <a:pt x="398" y="555"/>
                    <a:pt x="393" y="557"/>
                  </a:cubicBezTo>
                  <a:lnTo>
                    <a:pt x="354" y="569"/>
                  </a:lnTo>
                  <a:cubicBezTo>
                    <a:pt x="349" y="571"/>
                    <a:pt x="343" y="572"/>
                    <a:pt x="338" y="572"/>
                  </a:cubicBezTo>
                  <a:lnTo>
                    <a:pt x="296" y="576"/>
                  </a:lnTo>
                  <a:cubicBezTo>
                    <a:pt x="291" y="577"/>
                    <a:pt x="286" y="577"/>
                    <a:pt x="281" y="576"/>
                  </a:cubicBezTo>
                  <a:lnTo>
                    <a:pt x="239" y="572"/>
                  </a:lnTo>
                  <a:cubicBezTo>
                    <a:pt x="233" y="572"/>
                    <a:pt x="228" y="571"/>
                    <a:pt x="223" y="569"/>
                  </a:cubicBezTo>
                  <a:lnTo>
                    <a:pt x="184" y="557"/>
                  </a:lnTo>
                  <a:cubicBezTo>
                    <a:pt x="179" y="555"/>
                    <a:pt x="174" y="553"/>
                    <a:pt x="169" y="551"/>
                  </a:cubicBezTo>
                  <a:lnTo>
                    <a:pt x="134" y="532"/>
                  </a:lnTo>
                  <a:cubicBezTo>
                    <a:pt x="130" y="529"/>
                    <a:pt x="125" y="526"/>
                    <a:pt x="121" y="523"/>
                  </a:cubicBezTo>
                  <a:lnTo>
                    <a:pt x="90" y="497"/>
                  </a:lnTo>
                  <a:cubicBezTo>
                    <a:pt x="86" y="493"/>
                    <a:pt x="82" y="490"/>
                    <a:pt x="79" y="486"/>
                  </a:cubicBezTo>
                  <a:lnTo>
                    <a:pt x="54" y="455"/>
                  </a:lnTo>
                  <a:cubicBezTo>
                    <a:pt x="52" y="451"/>
                    <a:pt x="49" y="448"/>
                    <a:pt x="47" y="444"/>
                  </a:cubicBezTo>
                  <a:lnTo>
                    <a:pt x="27" y="409"/>
                  </a:lnTo>
                  <a:cubicBezTo>
                    <a:pt x="24" y="404"/>
                    <a:pt x="22" y="399"/>
                    <a:pt x="20" y="393"/>
                  </a:cubicBezTo>
                  <a:lnTo>
                    <a:pt x="8" y="354"/>
                  </a:lnTo>
                  <a:cubicBezTo>
                    <a:pt x="6" y="349"/>
                    <a:pt x="5" y="343"/>
                    <a:pt x="5" y="338"/>
                  </a:cubicBezTo>
                  <a:lnTo>
                    <a:pt x="1" y="296"/>
                  </a:lnTo>
                  <a:cubicBezTo>
                    <a:pt x="0" y="291"/>
                    <a:pt x="0" y="286"/>
                    <a:pt x="1" y="281"/>
                  </a:cubicBezTo>
                  <a:lnTo>
                    <a:pt x="5" y="239"/>
                  </a:lnTo>
                  <a:cubicBezTo>
                    <a:pt x="5" y="233"/>
                    <a:pt x="6" y="228"/>
                    <a:pt x="8" y="223"/>
                  </a:cubicBezTo>
                  <a:lnTo>
                    <a:pt x="20" y="184"/>
                  </a:lnTo>
                  <a:cubicBezTo>
                    <a:pt x="22" y="178"/>
                    <a:pt x="24" y="173"/>
                    <a:pt x="27" y="168"/>
                  </a:cubicBezTo>
                  <a:lnTo>
                    <a:pt x="47" y="133"/>
                  </a:lnTo>
                  <a:cubicBezTo>
                    <a:pt x="49" y="129"/>
                    <a:pt x="52" y="126"/>
                    <a:pt x="54" y="122"/>
                  </a:cubicBezTo>
                  <a:lnTo>
                    <a:pt x="79" y="91"/>
                  </a:lnTo>
                  <a:cubicBezTo>
                    <a:pt x="83" y="87"/>
                    <a:pt x="87" y="83"/>
                    <a:pt x="91" y="79"/>
                  </a:cubicBezTo>
                  <a:lnTo>
                    <a:pt x="122" y="54"/>
                  </a:lnTo>
                  <a:cubicBezTo>
                    <a:pt x="126" y="52"/>
                    <a:pt x="129" y="49"/>
                    <a:pt x="133" y="47"/>
                  </a:cubicBezTo>
                  <a:lnTo>
                    <a:pt x="168" y="27"/>
                  </a:lnTo>
                  <a:cubicBezTo>
                    <a:pt x="173" y="24"/>
                    <a:pt x="178" y="22"/>
                    <a:pt x="184" y="20"/>
                  </a:cubicBezTo>
                  <a:lnTo>
                    <a:pt x="223" y="8"/>
                  </a:lnTo>
                  <a:cubicBezTo>
                    <a:pt x="228" y="6"/>
                    <a:pt x="233" y="5"/>
                    <a:pt x="239" y="5"/>
                  </a:cubicBezTo>
                  <a:lnTo>
                    <a:pt x="281" y="1"/>
                  </a:lnTo>
                  <a:cubicBezTo>
                    <a:pt x="286" y="0"/>
                    <a:pt x="291" y="0"/>
                    <a:pt x="296" y="1"/>
                  </a:cubicBezTo>
                  <a:lnTo>
                    <a:pt x="338" y="5"/>
                  </a:lnTo>
                  <a:cubicBezTo>
                    <a:pt x="343" y="5"/>
                    <a:pt x="349" y="6"/>
                    <a:pt x="354" y="8"/>
                  </a:cubicBezTo>
                  <a:lnTo>
                    <a:pt x="393" y="20"/>
                  </a:lnTo>
                  <a:cubicBezTo>
                    <a:pt x="399" y="22"/>
                    <a:pt x="404" y="24"/>
                    <a:pt x="409" y="27"/>
                  </a:cubicBezTo>
                  <a:lnTo>
                    <a:pt x="444" y="47"/>
                  </a:lnTo>
                  <a:cubicBezTo>
                    <a:pt x="448" y="49"/>
                    <a:pt x="451" y="52"/>
                    <a:pt x="455" y="54"/>
                  </a:cubicBezTo>
                  <a:lnTo>
                    <a:pt x="486" y="79"/>
                  </a:lnTo>
                  <a:cubicBezTo>
                    <a:pt x="490" y="82"/>
                    <a:pt x="493" y="86"/>
                    <a:pt x="497" y="90"/>
                  </a:cubicBezTo>
                  <a:lnTo>
                    <a:pt x="523" y="121"/>
                  </a:lnTo>
                  <a:cubicBezTo>
                    <a:pt x="526" y="125"/>
                    <a:pt x="529" y="130"/>
                    <a:pt x="532" y="134"/>
                  </a:cubicBezTo>
                  <a:lnTo>
                    <a:pt x="551" y="169"/>
                  </a:lnTo>
                  <a:cubicBezTo>
                    <a:pt x="553" y="174"/>
                    <a:pt x="555" y="179"/>
                    <a:pt x="557" y="184"/>
                  </a:cubicBezTo>
                  <a:lnTo>
                    <a:pt x="569" y="223"/>
                  </a:lnTo>
                  <a:cubicBezTo>
                    <a:pt x="571" y="228"/>
                    <a:pt x="572" y="233"/>
                    <a:pt x="572" y="239"/>
                  </a:cubicBezTo>
                  <a:lnTo>
                    <a:pt x="576" y="281"/>
                  </a:lnTo>
                  <a:close/>
                  <a:moveTo>
                    <a:pt x="413" y="254"/>
                  </a:moveTo>
                  <a:lnTo>
                    <a:pt x="416" y="270"/>
                  </a:lnTo>
                  <a:lnTo>
                    <a:pt x="404" y="231"/>
                  </a:lnTo>
                  <a:lnTo>
                    <a:pt x="410" y="246"/>
                  </a:lnTo>
                  <a:lnTo>
                    <a:pt x="391" y="211"/>
                  </a:lnTo>
                  <a:lnTo>
                    <a:pt x="400" y="224"/>
                  </a:lnTo>
                  <a:lnTo>
                    <a:pt x="374" y="193"/>
                  </a:lnTo>
                  <a:lnTo>
                    <a:pt x="385" y="204"/>
                  </a:lnTo>
                  <a:lnTo>
                    <a:pt x="354" y="179"/>
                  </a:lnTo>
                  <a:lnTo>
                    <a:pt x="365" y="186"/>
                  </a:lnTo>
                  <a:lnTo>
                    <a:pt x="330" y="166"/>
                  </a:lnTo>
                  <a:lnTo>
                    <a:pt x="346" y="173"/>
                  </a:lnTo>
                  <a:lnTo>
                    <a:pt x="307" y="161"/>
                  </a:lnTo>
                  <a:lnTo>
                    <a:pt x="323" y="164"/>
                  </a:lnTo>
                  <a:lnTo>
                    <a:pt x="281" y="160"/>
                  </a:lnTo>
                  <a:lnTo>
                    <a:pt x="296" y="160"/>
                  </a:lnTo>
                  <a:lnTo>
                    <a:pt x="254" y="164"/>
                  </a:lnTo>
                  <a:lnTo>
                    <a:pt x="270" y="161"/>
                  </a:lnTo>
                  <a:lnTo>
                    <a:pt x="231" y="173"/>
                  </a:lnTo>
                  <a:lnTo>
                    <a:pt x="247" y="166"/>
                  </a:lnTo>
                  <a:lnTo>
                    <a:pt x="212" y="186"/>
                  </a:lnTo>
                  <a:lnTo>
                    <a:pt x="223" y="179"/>
                  </a:lnTo>
                  <a:lnTo>
                    <a:pt x="192" y="204"/>
                  </a:lnTo>
                  <a:lnTo>
                    <a:pt x="204" y="192"/>
                  </a:lnTo>
                  <a:lnTo>
                    <a:pt x="179" y="223"/>
                  </a:lnTo>
                  <a:lnTo>
                    <a:pt x="186" y="212"/>
                  </a:lnTo>
                  <a:lnTo>
                    <a:pt x="166" y="247"/>
                  </a:lnTo>
                  <a:lnTo>
                    <a:pt x="173" y="231"/>
                  </a:lnTo>
                  <a:lnTo>
                    <a:pt x="161" y="270"/>
                  </a:lnTo>
                  <a:lnTo>
                    <a:pt x="164" y="254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4" y="323"/>
                  </a:lnTo>
                  <a:lnTo>
                    <a:pt x="161" y="307"/>
                  </a:lnTo>
                  <a:lnTo>
                    <a:pt x="173" y="346"/>
                  </a:lnTo>
                  <a:lnTo>
                    <a:pt x="166" y="330"/>
                  </a:lnTo>
                  <a:lnTo>
                    <a:pt x="186" y="365"/>
                  </a:lnTo>
                  <a:lnTo>
                    <a:pt x="179" y="354"/>
                  </a:lnTo>
                  <a:lnTo>
                    <a:pt x="204" y="385"/>
                  </a:lnTo>
                  <a:lnTo>
                    <a:pt x="193" y="374"/>
                  </a:lnTo>
                  <a:lnTo>
                    <a:pt x="224" y="400"/>
                  </a:lnTo>
                  <a:lnTo>
                    <a:pt x="211" y="391"/>
                  </a:lnTo>
                  <a:lnTo>
                    <a:pt x="246" y="410"/>
                  </a:lnTo>
                  <a:lnTo>
                    <a:pt x="231" y="404"/>
                  </a:lnTo>
                  <a:lnTo>
                    <a:pt x="270" y="416"/>
                  </a:lnTo>
                  <a:lnTo>
                    <a:pt x="254" y="413"/>
                  </a:lnTo>
                  <a:lnTo>
                    <a:pt x="296" y="417"/>
                  </a:lnTo>
                  <a:lnTo>
                    <a:pt x="281" y="417"/>
                  </a:lnTo>
                  <a:lnTo>
                    <a:pt x="323" y="413"/>
                  </a:lnTo>
                  <a:lnTo>
                    <a:pt x="307" y="416"/>
                  </a:lnTo>
                  <a:lnTo>
                    <a:pt x="346" y="404"/>
                  </a:lnTo>
                  <a:lnTo>
                    <a:pt x="331" y="410"/>
                  </a:lnTo>
                  <a:lnTo>
                    <a:pt x="366" y="391"/>
                  </a:lnTo>
                  <a:lnTo>
                    <a:pt x="353" y="400"/>
                  </a:lnTo>
                  <a:lnTo>
                    <a:pt x="384" y="374"/>
                  </a:lnTo>
                  <a:lnTo>
                    <a:pt x="374" y="384"/>
                  </a:lnTo>
                  <a:lnTo>
                    <a:pt x="400" y="353"/>
                  </a:lnTo>
                  <a:lnTo>
                    <a:pt x="391" y="366"/>
                  </a:lnTo>
                  <a:lnTo>
                    <a:pt x="410" y="331"/>
                  </a:lnTo>
                  <a:lnTo>
                    <a:pt x="404" y="346"/>
                  </a:lnTo>
                  <a:lnTo>
                    <a:pt x="416" y="307"/>
                  </a:lnTo>
                  <a:lnTo>
                    <a:pt x="413" y="323"/>
                  </a:lnTo>
                  <a:lnTo>
                    <a:pt x="417" y="281"/>
                  </a:lnTo>
                  <a:lnTo>
                    <a:pt x="417" y="296"/>
                  </a:lnTo>
                  <a:lnTo>
                    <a:pt x="413" y="254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150" name="Freeform 25"/>
            <p:cNvSpPr>
              <a:spLocks noEditPoints="1"/>
            </p:cNvSpPr>
            <p:nvPr/>
          </p:nvSpPr>
          <p:spPr bwMode="auto">
            <a:xfrm>
              <a:off x="2064" y="2430"/>
              <a:ext cx="38" cy="37"/>
            </a:xfrm>
            <a:custGeom>
              <a:avLst/>
              <a:gdLst>
                <a:gd name="T0" fmla="*/ 778 w 785"/>
                <a:gd name="T1" fmla="*/ 453 h 769"/>
                <a:gd name="T2" fmla="*/ 750 w 785"/>
                <a:gd name="T3" fmla="*/ 541 h 769"/>
                <a:gd name="T4" fmla="*/ 675 w 785"/>
                <a:gd name="T5" fmla="*/ 651 h 769"/>
                <a:gd name="T6" fmla="*/ 605 w 785"/>
                <a:gd name="T7" fmla="*/ 707 h 769"/>
                <a:gd name="T8" fmla="*/ 479 w 785"/>
                <a:gd name="T9" fmla="*/ 759 h 769"/>
                <a:gd name="T10" fmla="*/ 385 w 785"/>
                <a:gd name="T11" fmla="*/ 768 h 769"/>
                <a:gd name="T12" fmla="*/ 248 w 785"/>
                <a:gd name="T13" fmla="*/ 741 h 769"/>
                <a:gd name="T14" fmla="*/ 168 w 785"/>
                <a:gd name="T15" fmla="*/ 699 h 769"/>
                <a:gd name="T16" fmla="*/ 73 w 785"/>
                <a:gd name="T17" fmla="*/ 607 h 769"/>
                <a:gd name="T18" fmla="*/ 30 w 785"/>
                <a:gd name="T19" fmla="*/ 528 h 769"/>
                <a:gd name="T20" fmla="*/ 1 w 785"/>
                <a:gd name="T21" fmla="*/ 392 h 769"/>
                <a:gd name="T22" fmla="*/ 11 w 785"/>
                <a:gd name="T23" fmla="*/ 298 h 769"/>
                <a:gd name="T24" fmla="*/ 63 w 785"/>
                <a:gd name="T25" fmla="*/ 177 h 769"/>
                <a:gd name="T26" fmla="*/ 122 w 785"/>
                <a:gd name="T27" fmla="*/ 107 h 769"/>
                <a:gd name="T28" fmla="*/ 234 w 785"/>
                <a:gd name="T29" fmla="*/ 34 h 769"/>
                <a:gd name="T30" fmla="*/ 322 w 785"/>
                <a:gd name="T31" fmla="*/ 7 h 769"/>
                <a:gd name="T32" fmla="*/ 463 w 785"/>
                <a:gd name="T33" fmla="*/ 7 h 769"/>
                <a:gd name="T34" fmla="*/ 552 w 785"/>
                <a:gd name="T35" fmla="*/ 34 h 769"/>
                <a:gd name="T36" fmla="*/ 664 w 785"/>
                <a:gd name="T37" fmla="*/ 107 h 769"/>
                <a:gd name="T38" fmla="*/ 721 w 785"/>
                <a:gd name="T39" fmla="*/ 176 h 769"/>
                <a:gd name="T40" fmla="*/ 775 w 785"/>
                <a:gd name="T41" fmla="*/ 299 h 769"/>
                <a:gd name="T42" fmla="*/ 619 w 785"/>
                <a:gd name="T43" fmla="*/ 331 h 769"/>
                <a:gd name="T44" fmla="*/ 611 w 785"/>
                <a:gd name="T45" fmla="*/ 305 h 769"/>
                <a:gd name="T46" fmla="*/ 552 w 785"/>
                <a:gd name="T47" fmla="*/ 221 h 769"/>
                <a:gd name="T48" fmla="*/ 530 w 785"/>
                <a:gd name="T49" fmla="*/ 203 h 769"/>
                <a:gd name="T50" fmla="*/ 432 w 785"/>
                <a:gd name="T51" fmla="*/ 163 h 769"/>
                <a:gd name="T52" fmla="*/ 400 w 785"/>
                <a:gd name="T53" fmla="*/ 160 h 769"/>
                <a:gd name="T54" fmla="*/ 295 w 785"/>
                <a:gd name="T55" fmla="*/ 181 h 769"/>
                <a:gd name="T56" fmla="*/ 269 w 785"/>
                <a:gd name="T57" fmla="*/ 195 h 769"/>
                <a:gd name="T58" fmla="*/ 194 w 785"/>
                <a:gd name="T59" fmla="*/ 267 h 769"/>
                <a:gd name="T60" fmla="*/ 181 w 785"/>
                <a:gd name="T61" fmla="*/ 292 h 769"/>
                <a:gd name="T62" fmla="*/ 160 w 785"/>
                <a:gd name="T63" fmla="*/ 392 h 769"/>
                <a:gd name="T64" fmla="*/ 162 w 785"/>
                <a:gd name="T65" fmla="*/ 420 h 769"/>
                <a:gd name="T66" fmla="*/ 204 w 785"/>
                <a:gd name="T67" fmla="*/ 517 h 769"/>
                <a:gd name="T68" fmla="*/ 223 w 785"/>
                <a:gd name="T69" fmla="*/ 537 h 769"/>
                <a:gd name="T70" fmla="*/ 309 w 785"/>
                <a:gd name="T71" fmla="*/ 594 h 769"/>
                <a:gd name="T72" fmla="*/ 337 w 785"/>
                <a:gd name="T73" fmla="*/ 603 h 769"/>
                <a:gd name="T74" fmla="*/ 448 w 785"/>
                <a:gd name="T75" fmla="*/ 603 h 769"/>
                <a:gd name="T76" fmla="*/ 477 w 785"/>
                <a:gd name="T77" fmla="*/ 594 h 769"/>
                <a:gd name="T78" fmla="*/ 563 w 785"/>
                <a:gd name="T79" fmla="*/ 537 h 769"/>
                <a:gd name="T80" fmla="*/ 582 w 785"/>
                <a:gd name="T81" fmla="*/ 516 h 769"/>
                <a:gd name="T82" fmla="*/ 622 w 785"/>
                <a:gd name="T83" fmla="*/ 421 h 769"/>
                <a:gd name="T84" fmla="*/ 625 w 785"/>
                <a:gd name="T85" fmla="*/ 392 h 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85" h="769">
                  <a:moveTo>
                    <a:pt x="784" y="377"/>
                  </a:moveTo>
                  <a:cubicBezTo>
                    <a:pt x="785" y="382"/>
                    <a:pt x="785" y="387"/>
                    <a:pt x="784" y="392"/>
                  </a:cubicBezTo>
                  <a:lnTo>
                    <a:pt x="778" y="453"/>
                  </a:lnTo>
                  <a:cubicBezTo>
                    <a:pt x="778" y="459"/>
                    <a:pt x="776" y="464"/>
                    <a:pt x="775" y="470"/>
                  </a:cubicBezTo>
                  <a:lnTo>
                    <a:pt x="757" y="527"/>
                  </a:lnTo>
                  <a:cubicBezTo>
                    <a:pt x="755" y="532"/>
                    <a:pt x="753" y="537"/>
                    <a:pt x="750" y="541"/>
                  </a:cubicBezTo>
                  <a:lnTo>
                    <a:pt x="721" y="593"/>
                  </a:lnTo>
                  <a:cubicBezTo>
                    <a:pt x="719" y="598"/>
                    <a:pt x="716" y="602"/>
                    <a:pt x="713" y="606"/>
                  </a:cubicBezTo>
                  <a:lnTo>
                    <a:pt x="675" y="651"/>
                  </a:lnTo>
                  <a:cubicBezTo>
                    <a:pt x="671" y="655"/>
                    <a:pt x="668" y="659"/>
                    <a:pt x="664" y="662"/>
                  </a:cubicBezTo>
                  <a:lnTo>
                    <a:pt x="618" y="699"/>
                  </a:lnTo>
                  <a:cubicBezTo>
                    <a:pt x="614" y="702"/>
                    <a:pt x="609" y="705"/>
                    <a:pt x="605" y="707"/>
                  </a:cubicBezTo>
                  <a:lnTo>
                    <a:pt x="552" y="735"/>
                  </a:lnTo>
                  <a:cubicBezTo>
                    <a:pt x="547" y="738"/>
                    <a:pt x="543" y="740"/>
                    <a:pt x="538" y="741"/>
                  </a:cubicBezTo>
                  <a:lnTo>
                    <a:pt x="479" y="759"/>
                  </a:lnTo>
                  <a:cubicBezTo>
                    <a:pt x="474" y="761"/>
                    <a:pt x="468" y="762"/>
                    <a:pt x="463" y="762"/>
                  </a:cubicBezTo>
                  <a:lnTo>
                    <a:pt x="400" y="768"/>
                  </a:lnTo>
                  <a:cubicBezTo>
                    <a:pt x="395" y="769"/>
                    <a:pt x="390" y="769"/>
                    <a:pt x="385" y="768"/>
                  </a:cubicBezTo>
                  <a:lnTo>
                    <a:pt x="322" y="762"/>
                  </a:lnTo>
                  <a:cubicBezTo>
                    <a:pt x="316" y="762"/>
                    <a:pt x="311" y="761"/>
                    <a:pt x="306" y="759"/>
                  </a:cubicBezTo>
                  <a:lnTo>
                    <a:pt x="248" y="741"/>
                  </a:lnTo>
                  <a:cubicBezTo>
                    <a:pt x="243" y="739"/>
                    <a:pt x="238" y="738"/>
                    <a:pt x="234" y="735"/>
                  </a:cubicBezTo>
                  <a:lnTo>
                    <a:pt x="181" y="707"/>
                  </a:lnTo>
                  <a:cubicBezTo>
                    <a:pt x="177" y="705"/>
                    <a:pt x="172" y="702"/>
                    <a:pt x="168" y="699"/>
                  </a:cubicBezTo>
                  <a:lnTo>
                    <a:pt x="122" y="662"/>
                  </a:lnTo>
                  <a:cubicBezTo>
                    <a:pt x="119" y="659"/>
                    <a:pt x="115" y="655"/>
                    <a:pt x="112" y="652"/>
                  </a:cubicBezTo>
                  <a:lnTo>
                    <a:pt x="73" y="607"/>
                  </a:lnTo>
                  <a:cubicBezTo>
                    <a:pt x="69" y="602"/>
                    <a:pt x="66" y="598"/>
                    <a:pt x="63" y="592"/>
                  </a:cubicBezTo>
                  <a:lnTo>
                    <a:pt x="35" y="540"/>
                  </a:lnTo>
                  <a:cubicBezTo>
                    <a:pt x="33" y="536"/>
                    <a:pt x="31" y="532"/>
                    <a:pt x="30" y="528"/>
                  </a:cubicBezTo>
                  <a:lnTo>
                    <a:pt x="11" y="471"/>
                  </a:lnTo>
                  <a:cubicBezTo>
                    <a:pt x="9" y="465"/>
                    <a:pt x="7" y="459"/>
                    <a:pt x="7" y="453"/>
                  </a:cubicBezTo>
                  <a:lnTo>
                    <a:pt x="1" y="392"/>
                  </a:lnTo>
                  <a:cubicBezTo>
                    <a:pt x="0" y="387"/>
                    <a:pt x="0" y="382"/>
                    <a:pt x="1" y="377"/>
                  </a:cubicBezTo>
                  <a:lnTo>
                    <a:pt x="7" y="316"/>
                  </a:lnTo>
                  <a:cubicBezTo>
                    <a:pt x="7" y="310"/>
                    <a:pt x="9" y="304"/>
                    <a:pt x="11" y="298"/>
                  </a:cubicBezTo>
                  <a:lnTo>
                    <a:pt x="30" y="241"/>
                  </a:lnTo>
                  <a:cubicBezTo>
                    <a:pt x="31" y="237"/>
                    <a:pt x="33" y="233"/>
                    <a:pt x="35" y="229"/>
                  </a:cubicBezTo>
                  <a:lnTo>
                    <a:pt x="63" y="177"/>
                  </a:lnTo>
                  <a:cubicBezTo>
                    <a:pt x="66" y="171"/>
                    <a:pt x="69" y="167"/>
                    <a:pt x="73" y="162"/>
                  </a:cubicBezTo>
                  <a:lnTo>
                    <a:pt x="112" y="117"/>
                  </a:lnTo>
                  <a:cubicBezTo>
                    <a:pt x="115" y="113"/>
                    <a:pt x="119" y="110"/>
                    <a:pt x="122" y="107"/>
                  </a:cubicBezTo>
                  <a:lnTo>
                    <a:pt x="168" y="70"/>
                  </a:lnTo>
                  <a:cubicBezTo>
                    <a:pt x="172" y="67"/>
                    <a:pt x="177" y="64"/>
                    <a:pt x="181" y="62"/>
                  </a:cubicBezTo>
                  <a:lnTo>
                    <a:pt x="234" y="34"/>
                  </a:lnTo>
                  <a:cubicBezTo>
                    <a:pt x="238" y="31"/>
                    <a:pt x="243" y="30"/>
                    <a:pt x="248" y="28"/>
                  </a:cubicBezTo>
                  <a:lnTo>
                    <a:pt x="306" y="10"/>
                  </a:lnTo>
                  <a:cubicBezTo>
                    <a:pt x="311" y="8"/>
                    <a:pt x="316" y="7"/>
                    <a:pt x="322" y="7"/>
                  </a:cubicBezTo>
                  <a:lnTo>
                    <a:pt x="385" y="1"/>
                  </a:lnTo>
                  <a:cubicBezTo>
                    <a:pt x="390" y="0"/>
                    <a:pt x="395" y="0"/>
                    <a:pt x="400" y="1"/>
                  </a:cubicBezTo>
                  <a:lnTo>
                    <a:pt x="463" y="7"/>
                  </a:lnTo>
                  <a:cubicBezTo>
                    <a:pt x="468" y="7"/>
                    <a:pt x="474" y="8"/>
                    <a:pt x="479" y="10"/>
                  </a:cubicBezTo>
                  <a:lnTo>
                    <a:pt x="538" y="28"/>
                  </a:lnTo>
                  <a:cubicBezTo>
                    <a:pt x="543" y="29"/>
                    <a:pt x="547" y="31"/>
                    <a:pt x="552" y="34"/>
                  </a:cubicBezTo>
                  <a:lnTo>
                    <a:pt x="605" y="62"/>
                  </a:lnTo>
                  <a:cubicBezTo>
                    <a:pt x="609" y="64"/>
                    <a:pt x="614" y="67"/>
                    <a:pt x="618" y="70"/>
                  </a:cubicBezTo>
                  <a:lnTo>
                    <a:pt x="664" y="107"/>
                  </a:lnTo>
                  <a:cubicBezTo>
                    <a:pt x="668" y="110"/>
                    <a:pt x="671" y="114"/>
                    <a:pt x="675" y="118"/>
                  </a:cubicBezTo>
                  <a:lnTo>
                    <a:pt x="713" y="163"/>
                  </a:lnTo>
                  <a:cubicBezTo>
                    <a:pt x="716" y="167"/>
                    <a:pt x="719" y="171"/>
                    <a:pt x="721" y="176"/>
                  </a:cubicBezTo>
                  <a:lnTo>
                    <a:pt x="750" y="228"/>
                  </a:lnTo>
                  <a:cubicBezTo>
                    <a:pt x="753" y="232"/>
                    <a:pt x="755" y="237"/>
                    <a:pt x="757" y="242"/>
                  </a:cubicBezTo>
                  <a:lnTo>
                    <a:pt x="775" y="299"/>
                  </a:lnTo>
                  <a:cubicBezTo>
                    <a:pt x="776" y="305"/>
                    <a:pt x="778" y="310"/>
                    <a:pt x="778" y="316"/>
                  </a:cubicBezTo>
                  <a:lnTo>
                    <a:pt x="784" y="377"/>
                  </a:lnTo>
                  <a:close/>
                  <a:moveTo>
                    <a:pt x="619" y="331"/>
                  </a:moveTo>
                  <a:lnTo>
                    <a:pt x="622" y="348"/>
                  </a:lnTo>
                  <a:lnTo>
                    <a:pt x="604" y="291"/>
                  </a:lnTo>
                  <a:lnTo>
                    <a:pt x="611" y="305"/>
                  </a:lnTo>
                  <a:lnTo>
                    <a:pt x="582" y="253"/>
                  </a:lnTo>
                  <a:lnTo>
                    <a:pt x="590" y="266"/>
                  </a:lnTo>
                  <a:lnTo>
                    <a:pt x="552" y="221"/>
                  </a:lnTo>
                  <a:lnTo>
                    <a:pt x="563" y="232"/>
                  </a:lnTo>
                  <a:lnTo>
                    <a:pt x="517" y="195"/>
                  </a:lnTo>
                  <a:lnTo>
                    <a:pt x="530" y="203"/>
                  </a:lnTo>
                  <a:lnTo>
                    <a:pt x="477" y="175"/>
                  </a:lnTo>
                  <a:lnTo>
                    <a:pt x="491" y="181"/>
                  </a:lnTo>
                  <a:lnTo>
                    <a:pt x="432" y="163"/>
                  </a:lnTo>
                  <a:lnTo>
                    <a:pt x="448" y="166"/>
                  </a:lnTo>
                  <a:lnTo>
                    <a:pt x="385" y="160"/>
                  </a:lnTo>
                  <a:lnTo>
                    <a:pt x="400" y="160"/>
                  </a:lnTo>
                  <a:lnTo>
                    <a:pt x="337" y="166"/>
                  </a:lnTo>
                  <a:lnTo>
                    <a:pt x="353" y="163"/>
                  </a:lnTo>
                  <a:lnTo>
                    <a:pt x="295" y="181"/>
                  </a:lnTo>
                  <a:lnTo>
                    <a:pt x="309" y="175"/>
                  </a:lnTo>
                  <a:lnTo>
                    <a:pt x="256" y="203"/>
                  </a:lnTo>
                  <a:lnTo>
                    <a:pt x="269" y="195"/>
                  </a:lnTo>
                  <a:lnTo>
                    <a:pt x="223" y="232"/>
                  </a:lnTo>
                  <a:lnTo>
                    <a:pt x="233" y="222"/>
                  </a:lnTo>
                  <a:lnTo>
                    <a:pt x="194" y="267"/>
                  </a:lnTo>
                  <a:lnTo>
                    <a:pt x="204" y="252"/>
                  </a:lnTo>
                  <a:lnTo>
                    <a:pt x="176" y="304"/>
                  </a:lnTo>
                  <a:lnTo>
                    <a:pt x="181" y="292"/>
                  </a:lnTo>
                  <a:lnTo>
                    <a:pt x="162" y="349"/>
                  </a:lnTo>
                  <a:lnTo>
                    <a:pt x="166" y="331"/>
                  </a:lnTo>
                  <a:lnTo>
                    <a:pt x="160" y="392"/>
                  </a:lnTo>
                  <a:lnTo>
                    <a:pt x="160" y="377"/>
                  </a:lnTo>
                  <a:lnTo>
                    <a:pt x="166" y="438"/>
                  </a:lnTo>
                  <a:lnTo>
                    <a:pt x="162" y="420"/>
                  </a:lnTo>
                  <a:lnTo>
                    <a:pt x="181" y="477"/>
                  </a:lnTo>
                  <a:lnTo>
                    <a:pt x="176" y="465"/>
                  </a:lnTo>
                  <a:lnTo>
                    <a:pt x="204" y="517"/>
                  </a:lnTo>
                  <a:lnTo>
                    <a:pt x="194" y="502"/>
                  </a:lnTo>
                  <a:lnTo>
                    <a:pt x="233" y="547"/>
                  </a:lnTo>
                  <a:lnTo>
                    <a:pt x="223" y="537"/>
                  </a:lnTo>
                  <a:lnTo>
                    <a:pt x="269" y="574"/>
                  </a:lnTo>
                  <a:lnTo>
                    <a:pt x="256" y="566"/>
                  </a:lnTo>
                  <a:lnTo>
                    <a:pt x="309" y="594"/>
                  </a:lnTo>
                  <a:lnTo>
                    <a:pt x="295" y="588"/>
                  </a:lnTo>
                  <a:lnTo>
                    <a:pt x="353" y="606"/>
                  </a:lnTo>
                  <a:lnTo>
                    <a:pt x="337" y="603"/>
                  </a:lnTo>
                  <a:lnTo>
                    <a:pt x="400" y="609"/>
                  </a:lnTo>
                  <a:lnTo>
                    <a:pt x="385" y="609"/>
                  </a:lnTo>
                  <a:lnTo>
                    <a:pt x="448" y="603"/>
                  </a:lnTo>
                  <a:lnTo>
                    <a:pt x="432" y="606"/>
                  </a:lnTo>
                  <a:lnTo>
                    <a:pt x="491" y="588"/>
                  </a:lnTo>
                  <a:lnTo>
                    <a:pt x="477" y="594"/>
                  </a:lnTo>
                  <a:lnTo>
                    <a:pt x="530" y="566"/>
                  </a:lnTo>
                  <a:lnTo>
                    <a:pt x="517" y="574"/>
                  </a:lnTo>
                  <a:lnTo>
                    <a:pt x="563" y="537"/>
                  </a:lnTo>
                  <a:lnTo>
                    <a:pt x="552" y="548"/>
                  </a:lnTo>
                  <a:lnTo>
                    <a:pt x="590" y="503"/>
                  </a:lnTo>
                  <a:lnTo>
                    <a:pt x="582" y="516"/>
                  </a:lnTo>
                  <a:lnTo>
                    <a:pt x="611" y="464"/>
                  </a:lnTo>
                  <a:lnTo>
                    <a:pt x="604" y="478"/>
                  </a:lnTo>
                  <a:lnTo>
                    <a:pt x="622" y="421"/>
                  </a:lnTo>
                  <a:lnTo>
                    <a:pt x="619" y="438"/>
                  </a:lnTo>
                  <a:lnTo>
                    <a:pt x="625" y="377"/>
                  </a:lnTo>
                  <a:lnTo>
                    <a:pt x="625" y="392"/>
                  </a:lnTo>
                  <a:lnTo>
                    <a:pt x="619" y="331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151" name="Freeform 26"/>
            <p:cNvSpPr>
              <a:spLocks noEditPoints="1"/>
            </p:cNvSpPr>
            <p:nvPr/>
          </p:nvSpPr>
          <p:spPr bwMode="auto">
            <a:xfrm>
              <a:off x="2238" y="2316"/>
              <a:ext cx="90" cy="90"/>
            </a:xfrm>
            <a:custGeom>
              <a:avLst/>
              <a:gdLst>
                <a:gd name="T0" fmla="*/ 89 w 90"/>
                <a:gd name="T1" fmla="*/ 54 h 90"/>
                <a:gd name="T2" fmla="*/ 85 w 90"/>
                <a:gd name="T3" fmla="*/ 66 h 90"/>
                <a:gd name="T4" fmla="*/ 77 w 90"/>
                <a:gd name="T5" fmla="*/ 77 h 90"/>
                <a:gd name="T6" fmla="*/ 67 w 90"/>
                <a:gd name="T7" fmla="*/ 84 h 90"/>
                <a:gd name="T8" fmla="*/ 54 w 90"/>
                <a:gd name="T9" fmla="*/ 89 h 90"/>
                <a:gd name="T10" fmla="*/ 41 w 90"/>
                <a:gd name="T11" fmla="*/ 90 h 90"/>
                <a:gd name="T12" fmla="*/ 28 w 90"/>
                <a:gd name="T13" fmla="*/ 86 h 90"/>
                <a:gd name="T14" fmla="*/ 17 w 90"/>
                <a:gd name="T15" fmla="*/ 80 h 90"/>
                <a:gd name="T16" fmla="*/ 8 w 90"/>
                <a:gd name="T17" fmla="*/ 70 h 90"/>
                <a:gd name="T18" fmla="*/ 2 w 90"/>
                <a:gd name="T19" fmla="*/ 58 h 90"/>
                <a:gd name="T20" fmla="*/ 0 w 90"/>
                <a:gd name="T21" fmla="*/ 45 h 90"/>
                <a:gd name="T22" fmla="*/ 2 w 90"/>
                <a:gd name="T23" fmla="*/ 32 h 90"/>
                <a:gd name="T24" fmla="*/ 8 w 90"/>
                <a:gd name="T25" fmla="*/ 20 h 90"/>
                <a:gd name="T26" fmla="*/ 16 w 90"/>
                <a:gd name="T27" fmla="*/ 10 h 90"/>
                <a:gd name="T28" fmla="*/ 27 w 90"/>
                <a:gd name="T29" fmla="*/ 4 h 90"/>
                <a:gd name="T30" fmla="*/ 40 w 90"/>
                <a:gd name="T31" fmla="*/ 0 h 90"/>
                <a:gd name="T32" fmla="*/ 54 w 90"/>
                <a:gd name="T33" fmla="*/ 1 h 90"/>
                <a:gd name="T34" fmla="*/ 66 w 90"/>
                <a:gd name="T35" fmla="*/ 5 h 90"/>
                <a:gd name="T36" fmla="*/ 77 w 90"/>
                <a:gd name="T37" fmla="*/ 13 h 90"/>
                <a:gd name="T38" fmla="*/ 85 w 90"/>
                <a:gd name="T39" fmla="*/ 23 h 90"/>
                <a:gd name="T40" fmla="*/ 89 w 90"/>
                <a:gd name="T41" fmla="*/ 36 h 90"/>
                <a:gd name="T42" fmla="*/ 82 w 90"/>
                <a:gd name="T43" fmla="*/ 41 h 90"/>
                <a:gd name="T44" fmla="*/ 79 w 90"/>
                <a:gd name="T45" fmla="*/ 31 h 90"/>
                <a:gd name="T46" fmla="*/ 74 w 90"/>
                <a:gd name="T47" fmla="*/ 21 h 90"/>
                <a:gd name="T48" fmla="*/ 66 w 90"/>
                <a:gd name="T49" fmla="*/ 14 h 90"/>
                <a:gd name="T50" fmla="*/ 56 w 90"/>
                <a:gd name="T51" fmla="*/ 9 h 90"/>
                <a:gd name="T52" fmla="*/ 45 w 90"/>
                <a:gd name="T53" fmla="*/ 8 h 90"/>
                <a:gd name="T54" fmla="*/ 34 w 90"/>
                <a:gd name="T55" fmla="*/ 9 h 90"/>
                <a:gd name="T56" fmla="*/ 25 w 90"/>
                <a:gd name="T57" fmla="*/ 14 h 90"/>
                <a:gd name="T58" fmla="*/ 16 w 90"/>
                <a:gd name="T59" fmla="*/ 21 h 90"/>
                <a:gd name="T60" fmla="*/ 11 w 90"/>
                <a:gd name="T61" fmla="*/ 30 h 90"/>
                <a:gd name="T62" fmla="*/ 8 w 90"/>
                <a:gd name="T63" fmla="*/ 41 h 90"/>
                <a:gd name="T64" fmla="*/ 9 w 90"/>
                <a:gd name="T65" fmla="*/ 52 h 90"/>
                <a:gd name="T66" fmla="*/ 12 w 90"/>
                <a:gd name="T67" fmla="*/ 62 h 90"/>
                <a:gd name="T68" fmla="*/ 19 w 90"/>
                <a:gd name="T69" fmla="*/ 71 h 90"/>
                <a:gd name="T70" fmla="*/ 27 w 90"/>
                <a:gd name="T71" fmla="*/ 78 h 90"/>
                <a:gd name="T72" fmla="*/ 37 w 90"/>
                <a:gd name="T73" fmla="*/ 81 h 90"/>
                <a:gd name="T74" fmla="*/ 49 w 90"/>
                <a:gd name="T75" fmla="*/ 82 h 90"/>
                <a:gd name="T76" fmla="*/ 59 w 90"/>
                <a:gd name="T77" fmla="*/ 79 h 90"/>
                <a:gd name="T78" fmla="*/ 69 w 90"/>
                <a:gd name="T79" fmla="*/ 74 h 90"/>
                <a:gd name="T80" fmla="*/ 76 w 90"/>
                <a:gd name="T81" fmla="*/ 66 h 90"/>
                <a:gd name="T82" fmla="*/ 81 w 90"/>
                <a:gd name="T83" fmla="*/ 56 h 90"/>
                <a:gd name="T84" fmla="*/ 82 w 90"/>
                <a:gd name="T85" fmla="*/ 4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0" h="90">
                  <a:moveTo>
                    <a:pt x="90" y="45"/>
                  </a:moveTo>
                  <a:lnTo>
                    <a:pt x="90" y="49"/>
                  </a:lnTo>
                  <a:lnTo>
                    <a:pt x="89" y="54"/>
                  </a:lnTo>
                  <a:lnTo>
                    <a:pt x="88" y="58"/>
                  </a:lnTo>
                  <a:lnTo>
                    <a:pt x="87" y="62"/>
                  </a:lnTo>
                  <a:lnTo>
                    <a:pt x="85" y="66"/>
                  </a:lnTo>
                  <a:lnTo>
                    <a:pt x="82" y="70"/>
                  </a:lnTo>
                  <a:lnTo>
                    <a:pt x="80" y="73"/>
                  </a:lnTo>
                  <a:lnTo>
                    <a:pt x="77" y="77"/>
                  </a:lnTo>
                  <a:lnTo>
                    <a:pt x="74" y="79"/>
                  </a:lnTo>
                  <a:lnTo>
                    <a:pt x="70" y="82"/>
                  </a:lnTo>
                  <a:lnTo>
                    <a:pt x="67" y="84"/>
                  </a:lnTo>
                  <a:lnTo>
                    <a:pt x="63" y="86"/>
                  </a:lnTo>
                  <a:lnTo>
                    <a:pt x="59" y="88"/>
                  </a:lnTo>
                  <a:lnTo>
                    <a:pt x="54" y="89"/>
                  </a:lnTo>
                  <a:lnTo>
                    <a:pt x="50" y="90"/>
                  </a:lnTo>
                  <a:lnTo>
                    <a:pt x="45" y="90"/>
                  </a:lnTo>
                  <a:lnTo>
                    <a:pt x="41" y="90"/>
                  </a:lnTo>
                  <a:lnTo>
                    <a:pt x="36" y="89"/>
                  </a:lnTo>
                  <a:lnTo>
                    <a:pt x="32" y="88"/>
                  </a:lnTo>
                  <a:lnTo>
                    <a:pt x="28" y="86"/>
                  </a:lnTo>
                  <a:lnTo>
                    <a:pt x="24" y="84"/>
                  </a:lnTo>
                  <a:lnTo>
                    <a:pt x="20" y="82"/>
                  </a:lnTo>
                  <a:lnTo>
                    <a:pt x="17" y="80"/>
                  </a:lnTo>
                  <a:lnTo>
                    <a:pt x="13" y="77"/>
                  </a:lnTo>
                  <a:lnTo>
                    <a:pt x="11" y="74"/>
                  </a:lnTo>
                  <a:lnTo>
                    <a:pt x="8" y="70"/>
                  </a:lnTo>
                  <a:lnTo>
                    <a:pt x="6" y="66"/>
                  </a:lnTo>
                  <a:lnTo>
                    <a:pt x="4" y="63"/>
                  </a:lnTo>
                  <a:lnTo>
                    <a:pt x="2" y="58"/>
                  </a:lnTo>
                  <a:lnTo>
                    <a:pt x="1" y="54"/>
                  </a:lnTo>
                  <a:lnTo>
                    <a:pt x="0" y="50"/>
                  </a:lnTo>
                  <a:lnTo>
                    <a:pt x="0" y="45"/>
                  </a:lnTo>
                  <a:lnTo>
                    <a:pt x="0" y="41"/>
                  </a:lnTo>
                  <a:lnTo>
                    <a:pt x="1" y="36"/>
                  </a:lnTo>
                  <a:lnTo>
                    <a:pt x="2" y="32"/>
                  </a:lnTo>
                  <a:lnTo>
                    <a:pt x="4" y="28"/>
                  </a:lnTo>
                  <a:lnTo>
                    <a:pt x="6" y="24"/>
                  </a:lnTo>
                  <a:lnTo>
                    <a:pt x="8" y="20"/>
                  </a:lnTo>
                  <a:lnTo>
                    <a:pt x="10" y="17"/>
                  </a:lnTo>
                  <a:lnTo>
                    <a:pt x="13" y="13"/>
                  </a:lnTo>
                  <a:lnTo>
                    <a:pt x="16" y="10"/>
                  </a:lnTo>
                  <a:lnTo>
                    <a:pt x="20" y="8"/>
                  </a:lnTo>
                  <a:lnTo>
                    <a:pt x="24" y="6"/>
                  </a:lnTo>
                  <a:lnTo>
                    <a:pt x="27" y="4"/>
                  </a:lnTo>
                  <a:lnTo>
                    <a:pt x="32" y="2"/>
                  </a:lnTo>
                  <a:lnTo>
                    <a:pt x="36" y="1"/>
                  </a:lnTo>
                  <a:lnTo>
                    <a:pt x="40" y="0"/>
                  </a:lnTo>
                  <a:lnTo>
                    <a:pt x="45" y="0"/>
                  </a:lnTo>
                  <a:lnTo>
                    <a:pt x="50" y="0"/>
                  </a:lnTo>
                  <a:lnTo>
                    <a:pt x="54" y="1"/>
                  </a:lnTo>
                  <a:lnTo>
                    <a:pt x="58" y="2"/>
                  </a:lnTo>
                  <a:lnTo>
                    <a:pt x="62" y="3"/>
                  </a:lnTo>
                  <a:lnTo>
                    <a:pt x="66" y="5"/>
                  </a:lnTo>
                  <a:lnTo>
                    <a:pt x="70" y="8"/>
                  </a:lnTo>
                  <a:lnTo>
                    <a:pt x="74" y="10"/>
                  </a:lnTo>
                  <a:lnTo>
                    <a:pt x="77" y="13"/>
                  </a:lnTo>
                  <a:lnTo>
                    <a:pt x="80" y="16"/>
                  </a:lnTo>
                  <a:lnTo>
                    <a:pt x="82" y="20"/>
                  </a:lnTo>
                  <a:lnTo>
                    <a:pt x="85" y="23"/>
                  </a:lnTo>
                  <a:lnTo>
                    <a:pt x="86" y="27"/>
                  </a:lnTo>
                  <a:lnTo>
                    <a:pt x="88" y="31"/>
                  </a:lnTo>
                  <a:lnTo>
                    <a:pt x="89" y="36"/>
                  </a:lnTo>
                  <a:lnTo>
                    <a:pt x="90" y="40"/>
                  </a:lnTo>
                  <a:lnTo>
                    <a:pt x="90" y="45"/>
                  </a:lnTo>
                  <a:close/>
                  <a:moveTo>
                    <a:pt x="82" y="41"/>
                  </a:moveTo>
                  <a:lnTo>
                    <a:pt x="82" y="38"/>
                  </a:lnTo>
                  <a:lnTo>
                    <a:pt x="81" y="34"/>
                  </a:lnTo>
                  <a:lnTo>
                    <a:pt x="79" y="31"/>
                  </a:lnTo>
                  <a:lnTo>
                    <a:pt x="78" y="27"/>
                  </a:lnTo>
                  <a:lnTo>
                    <a:pt x="76" y="24"/>
                  </a:lnTo>
                  <a:lnTo>
                    <a:pt x="74" y="21"/>
                  </a:lnTo>
                  <a:lnTo>
                    <a:pt x="72" y="19"/>
                  </a:lnTo>
                  <a:lnTo>
                    <a:pt x="69" y="16"/>
                  </a:lnTo>
                  <a:lnTo>
                    <a:pt x="66" y="14"/>
                  </a:lnTo>
                  <a:lnTo>
                    <a:pt x="63" y="12"/>
                  </a:lnTo>
                  <a:lnTo>
                    <a:pt x="60" y="11"/>
                  </a:lnTo>
                  <a:lnTo>
                    <a:pt x="56" y="9"/>
                  </a:lnTo>
                  <a:lnTo>
                    <a:pt x="53" y="9"/>
                  </a:lnTo>
                  <a:lnTo>
                    <a:pt x="49" y="8"/>
                  </a:lnTo>
                  <a:lnTo>
                    <a:pt x="45" y="8"/>
                  </a:lnTo>
                  <a:lnTo>
                    <a:pt x="42" y="8"/>
                  </a:lnTo>
                  <a:lnTo>
                    <a:pt x="38" y="8"/>
                  </a:lnTo>
                  <a:lnTo>
                    <a:pt x="34" y="9"/>
                  </a:lnTo>
                  <a:lnTo>
                    <a:pt x="31" y="11"/>
                  </a:lnTo>
                  <a:lnTo>
                    <a:pt x="28" y="12"/>
                  </a:lnTo>
                  <a:lnTo>
                    <a:pt x="25" y="14"/>
                  </a:lnTo>
                  <a:lnTo>
                    <a:pt x="22" y="16"/>
                  </a:lnTo>
                  <a:lnTo>
                    <a:pt x="19" y="18"/>
                  </a:lnTo>
                  <a:lnTo>
                    <a:pt x="16" y="21"/>
                  </a:lnTo>
                  <a:lnTo>
                    <a:pt x="14" y="24"/>
                  </a:lnTo>
                  <a:lnTo>
                    <a:pt x="12" y="27"/>
                  </a:lnTo>
                  <a:lnTo>
                    <a:pt x="11" y="30"/>
                  </a:lnTo>
                  <a:lnTo>
                    <a:pt x="10" y="34"/>
                  </a:lnTo>
                  <a:lnTo>
                    <a:pt x="9" y="37"/>
                  </a:lnTo>
                  <a:lnTo>
                    <a:pt x="8" y="41"/>
                  </a:lnTo>
                  <a:lnTo>
                    <a:pt x="8" y="45"/>
                  </a:lnTo>
                  <a:lnTo>
                    <a:pt x="8" y="49"/>
                  </a:lnTo>
                  <a:lnTo>
                    <a:pt x="9" y="52"/>
                  </a:lnTo>
                  <a:lnTo>
                    <a:pt x="10" y="56"/>
                  </a:lnTo>
                  <a:lnTo>
                    <a:pt x="11" y="59"/>
                  </a:lnTo>
                  <a:lnTo>
                    <a:pt x="12" y="62"/>
                  </a:lnTo>
                  <a:lnTo>
                    <a:pt x="14" y="66"/>
                  </a:lnTo>
                  <a:lnTo>
                    <a:pt x="16" y="68"/>
                  </a:lnTo>
                  <a:lnTo>
                    <a:pt x="19" y="71"/>
                  </a:lnTo>
                  <a:lnTo>
                    <a:pt x="21" y="73"/>
                  </a:lnTo>
                  <a:lnTo>
                    <a:pt x="24" y="76"/>
                  </a:lnTo>
                  <a:lnTo>
                    <a:pt x="27" y="78"/>
                  </a:lnTo>
                  <a:lnTo>
                    <a:pt x="30" y="79"/>
                  </a:lnTo>
                  <a:lnTo>
                    <a:pt x="34" y="80"/>
                  </a:lnTo>
                  <a:lnTo>
                    <a:pt x="37" y="81"/>
                  </a:lnTo>
                  <a:lnTo>
                    <a:pt x="41" y="82"/>
                  </a:lnTo>
                  <a:lnTo>
                    <a:pt x="45" y="82"/>
                  </a:lnTo>
                  <a:lnTo>
                    <a:pt x="49" y="82"/>
                  </a:lnTo>
                  <a:lnTo>
                    <a:pt x="52" y="81"/>
                  </a:lnTo>
                  <a:lnTo>
                    <a:pt x="56" y="80"/>
                  </a:lnTo>
                  <a:lnTo>
                    <a:pt x="59" y="79"/>
                  </a:lnTo>
                  <a:lnTo>
                    <a:pt x="63" y="78"/>
                  </a:lnTo>
                  <a:lnTo>
                    <a:pt x="66" y="76"/>
                  </a:lnTo>
                  <a:lnTo>
                    <a:pt x="69" y="74"/>
                  </a:lnTo>
                  <a:lnTo>
                    <a:pt x="71" y="71"/>
                  </a:lnTo>
                  <a:lnTo>
                    <a:pt x="74" y="69"/>
                  </a:lnTo>
                  <a:lnTo>
                    <a:pt x="76" y="66"/>
                  </a:lnTo>
                  <a:lnTo>
                    <a:pt x="78" y="63"/>
                  </a:lnTo>
                  <a:lnTo>
                    <a:pt x="79" y="60"/>
                  </a:lnTo>
                  <a:lnTo>
                    <a:pt x="81" y="56"/>
                  </a:lnTo>
                  <a:lnTo>
                    <a:pt x="82" y="53"/>
                  </a:lnTo>
                  <a:lnTo>
                    <a:pt x="82" y="49"/>
                  </a:lnTo>
                  <a:lnTo>
                    <a:pt x="82" y="45"/>
                  </a:lnTo>
                  <a:lnTo>
                    <a:pt x="82" y="41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152" name="Freeform 27"/>
            <p:cNvSpPr>
              <a:spLocks noEditPoints="1"/>
            </p:cNvSpPr>
            <p:nvPr/>
          </p:nvSpPr>
          <p:spPr bwMode="auto">
            <a:xfrm>
              <a:off x="2289" y="2268"/>
              <a:ext cx="68" cy="68"/>
            </a:xfrm>
            <a:custGeom>
              <a:avLst/>
              <a:gdLst>
                <a:gd name="T0" fmla="*/ 1409 w 1423"/>
                <a:gd name="T1" fmla="*/ 852 h 1423"/>
                <a:gd name="T2" fmla="*/ 1364 w 1423"/>
                <a:gd name="T3" fmla="*/ 995 h 1423"/>
                <a:gd name="T4" fmla="*/ 1220 w 1423"/>
                <a:gd name="T5" fmla="*/ 1209 h 1423"/>
                <a:gd name="T6" fmla="*/ 1103 w 1423"/>
                <a:gd name="T7" fmla="*/ 1306 h 1423"/>
                <a:gd name="T8" fmla="*/ 863 w 1423"/>
                <a:gd name="T9" fmla="*/ 1407 h 1423"/>
                <a:gd name="T10" fmla="*/ 715 w 1423"/>
                <a:gd name="T11" fmla="*/ 1423 h 1423"/>
                <a:gd name="T12" fmla="*/ 442 w 1423"/>
                <a:gd name="T13" fmla="*/ 1370 h 1423"/>
                <a:gd name="T14" fmla="*/ 308 w 1423"/>
                <a:gd name="T15" fmla="*/ 1297 h 1423"/>
                <a:gd name="T16" fmla="*/ 126 w 1423"/>
                <a:gd name="T17" fmla="*/ 1116 h 1423"/>
                <a:gd name="T18" fmla="*/ 53 w 1423"/>
                <a:gd name="T19" fmla="*/ 981 h 1423"/>
                <a:gd name="T20" fmla="*/ 3 w 1423"/>
                <a:gd name="T21" fmla="*/ 789 h 1423"/>
                <a:gd name="T22" fmla="*/ 13 w 1423"/>
                <a:gd name="T23" fmla="*/ 572 h 1423"/>
                <a:gd name="T24" fmla="*/ 117 w 1423"/>
                <a:gd name="T25" fmla="*/ 320 h 1423"/>
                <a:gd name="T26" fmla="*/ 214 w 1423"/>
                <a:gd name="T27" fmla="*/ 203 h 1423"/>
                <a:gd name="T28" fmla="*/ 427 w 1423"/>
                <a:gd name="T29" fmla="*/ 59 h 1423"/>
                <a:gd name="T30" fmla="*/ 634 w 1423"/>
                <a:gd name="T31" fmla="*/ 3 h 1423"/>
                <a:gd name="T32" fmla="*/ 852 w 1423"/>
                <a:gd name="T33" fmla="*/ 13 h 1423"/>
                <a:gd name="T34" fmla="*/ 995 w 1423"/>
                <a:gd name="T35" fmla="*/ 59 h 1423"/>
                <a:gd name="T36" fmla="*/ 1209 w 1423"/>
                <a:gd name="T37" fmla="*/ 203 h 1423"/>
                <a:gd name="T38" fmla="*/ 1306 w 1423"/>
                <a:gd name="T39" fmla="*/ 320 h 1423"/>
                <a:gd name="T40" fmla="*/ 1407 w 1423"/>
                <a:gd name="T41" fmla="*/ 561 h 1423"/>
                <a:gd name="T42" fmla="*/ 1261 w 1423"/>
                <a:gd name="T43" fmla="*/ 659 h 1423"/>
                <a:gd name="T44" fmla="*/ 1223 w 1423"/>
                <a:gd name="T45" fmla="*/ 504 h 1423"/>
                <a:gd name="T46" fmla="*/ 1097 w 1423"/>
                <a:gd name="T47" fmla="*/ 315 h 1423"/>
                <a:gd name="T48" fmla="*/ 1028 w 1423"/>
                <a:gd name="T49" fmla="*/ 258 h 1423"/>
                <a:gd name="T50" fmla="*/ 816 w 1423"/>
                <a:gd name="T51" fmla="*/ 169 h 1423"/>
                <a:gd name="T52" fmla="*/ 715 w 1423"/>
                <a:gd name="T53" fmla="*/ 159 h 1423"/>
                <a:gd name="T54" fmla="*/ 489 w 1423"/>
                <a:gd name="T55" fmla="*/ 206 h 1423"/>
                <a:gd name="T56" fmla="*/ 409 w 1423"/>
                <a:gd name="T57" fmla="*/ 249 h 1423"/>
                <a:gd name="T58" fmla="*/ 249 w 1423"/>
                <a:gd name="T59" fmla="*/ 409 h 1423"/>
                <a:gd name="T60" fmla="*/ 206 w 1423"/>
                <a:gd name="T61" fmla="*/ 489 h 1423"/>
                <a:gd name="T62" fmla="*/ 159 w 1423"/>
                <a:gd name="T63" fmla="*/ 708 h 1423"/>
                <a:gd name="T64" fmla="*/ 169 w 1423"/>
                <a:gd name="T65" fmla="*/ 816 h 1423"/>
                <a:gd name="T66" fmla="*/ 258 w 1423"/>
                <a:gd name="T67" fmla="*/ 1028 h 1423"/>
                <a:gd name="T68" fmla="*/ 315 w 1423"/>
                <a:gd name="T69" fmla="*/ 1097 h 1423"/>
                <a:gd name="T70" fmla="*/ 504 w 1423"/>
                <a:gd name="T71" fmla="*/ 1223 h 1423"/>
                <a:gd name="T72" fmla="*/ 650 w 1423"/>
                <a:gd name="T73" fmla="*/ 1261 h 1423"/>
                <a:gd name="T74" fmla="*/ 827 w 1423"/>
                <a:gd name="T75" fmla="*/ 1251 h 1423"/>
                <a:gd name="T76" fmla="*/ 920 w 1423"/>
                <a:gd name="T77" fmla="*/ 1223 h 1423"/>
                <a:gd name="T78" fmla="*/ 1107 w 1423"/>
                <a:gd name="T79" fmla="*/ 1097 h 1423"/>
                <a:gd name="T80" fmla="*/ 1165 w 1423"/>
                <a:gd name="T81" fmla="*/ 1028 h 1423"/>
                <a:gd name="T82" fmla="*/ 1254 w 1423"/>
                <a:gd name="T83" fmla="*/ 816 h 1423"/>
                <a:gd name="T84" fmla="*/ 1264 w 1423"/>
                <a:gd name="T85" fmla="*/ 715 h 1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23" h="1423">
                  <a:moveTo>
                    <a:pt x="1423" y="708"/>
                  </a:moveTo>
                  <a:lnTo>
                    <a:pt x="1420" y="780"/>
                  </a:lnTo>
                  <a:lnTo>
                    <a:pt x="1409" y="852"/>
                  </a:lnTo>
                  <a:cubicBezTo>
                    <a:pt x="1409" y="856"/>
                    <a:pt x="1408" y="860"/>
                    <a:pt x="1407" y="863"/>
                  </a:cubicBezTo>
                  <a:lnTo>
                    <a:pt x="1370" y="981"/>
                  </a:lnTo>
                  <a:cubicBezTo>
                    <a:pt x="1368" y="986"/>
                    <a:pt x="1366" y="991"/>
                    <a:pt x="1364" y="995"/>
                  </a:cubicBezTo>
                  <a:lnTo>
                    <a:pt x="1306" y="1103"/>
                  </a:lnTo>
                  <a:cubicBezTo>
                    <a:pt x="1303" y="1108"/>
                    <a:pt x="1300" y="1112"/>
                    <a:pt x="1297" y="1116"/>
                  </a:cubicBezTo>
                  <a:lnTo>
                    <a:pt x="1220" y="1209"/>
                  </a:lnTo>
                  <a:cubicBezTo>
                    <a:pt x="1217" y="1213"/>
                    <a:pt x="1213" y="1217"/>
                    <a:pt x="1209" y="1220"/>
                  </a:cubicBezTo>
                  <a:lnTo>
                    <a:pt x="1116" y="1297"/>
                  </a:lnTo>
                  <a:cubicBezTo>
                    <a:pt x="1112" y="1300"/>
                    <a:pt x="1108" y="1303"/>
                    <a:pt x="1103" y="1306"/>
                  </a:cubicBezTo>
                  <a:lnTo>
                    <a:pt x="995" y="1364"/>
                  </a:lnTo>
                  <a:cubicBezTo>
                    <a:pt x="991" y="1366"/>
                    <a:pt x="986" y="1368"/>
                    <a:pt x="981" y="1370"/>
                  </a:cubicBezTo>
                  <a:lnTo>
                    <a:pt x="863" y="1407"/>
                  </a:lnTo>
                  <a:cubicBezTo>
                    <a:pt x="860" y="1408"/>
                    <a:pt x="856" y="1409"/>
                    <a:pt x="852" y="1409"/>
                  </a:cubicBezTo>
                  <a:lnTo>
                    <a:pt x="789" y="1419"/>
                  </a:lnTo>
                  <a:lnTo>
                    <a:pt x="715" y="1423"/>
                  </a:lnTo>
                  <a:lnTo>
                    <a:pt x="643" y="1420"/>
                  </a:lnTo>
                  <a:lnTo>
                    <a:pt x="572" y="1409"/>
                  </a:lnTo>
                  <a:lnTo>
                    <a:pt x="442" y="1370"/>
                  </a:lnTo>
                  <a:cubicBezTo>
                    <a:pt x="437" y="1368"/>
                    <a:pt x="432" y="1366"/>
                    <a:pt x="427" y="1364"/>
                  </a:cubicBezTo>
                  <a:lnTo>
                    <a:pt x="320" y="1306"/>
                  </a:lnTo>
                  <a:cubicBezTo>
                    <a:pt x="316" y="1303"/>
                    <a:pt x="312" y="1301"/>
                    <a:pt x="308" y="1297"/>
                  </a:cubicBezTo>
                  <a:lnTo>
                    <a:pt x="214" y="1220"/>
                  </a:lnTo>
                  <a:cubicBezTo>
                    <a:pt x="210" y="1217"/>
                    <a:pt x="206" y="1213"/>
                    <a:pt x="203" y="1209"/>
                  </a:cubicBezTo>
                  <a:lnTo>
                    <a:pt x="126" y="1116"/>
                  </a:lnTo>
                  <a:cubicBezTo>
                    <a:pt x="122" y="1112"/>
                    <a:pt x="119" y="1108"/>
                    <a:pt x="117" y="1103"/>
                  </a:cubicBezTo>
                  <a:lnTo>
                    <a:pt x="59" y="995"/>
                  </a:lnTo>
                  <a:cubicBezTo>
                    <a:pt x="57" y="991"/>
                    <a:pt x="55" y="986"/>
                    <a:pt x="53" y="981"/>
                  </a:cubicBezTo>
                  <a:lnTo>
                    <a:pt x="16" y="863"/>
                  </a:lnTo>
                  <a:cubicBezTo>
                    <a:pt x="15" y="860"/>
                    <a:pt x="14" y="856"/>
                    <a:pt x="13" y="852"/>
                  </a:cubicBezTo>
                  <a:lnTo>
                    <a:pt x="3" y="789"/>
                  </a:lnTo>
                  <a:lnTo>
                    <a:pt x="0" y="715"/>
                  </a:lnTo>
                  <a:lnTo>
                    <a:pt x="3" y="643"/>
                  </a:lnTo>
                  <a:lnTo>
                    <a:pt x="13" y="572"/>
                  </a:lnTo>
                  <a:lnTo>
                    <a:pt x="53" y="442"/>
                  </a:lnTo>
                  <a:cubicBezTo>
                    <a:pt x="55" y="437"/>
                    <a:pt x="57" y="432"/>
                    <a:pt x="59" y="427"/>
                  </a:cubicBezTo>
                  <a:lnTo>
                    <a:pt x="117" y="320"/>
                  </a:lnTo>
                  <a:cubicBezTo>
                    <a:pt x="120" y="316"/>
                    <a:pt x="122" y="312"/>
                    <a:pt x="126" y="308"/>
                  </a:cubicBezTo>
                  <a:lnTo>
                    <a:pt x="203" y="214"/>
                  </a:lnTo>
                  <a:cubicBezTo>
                    <a:pt x="206" y="210"/>
                    <a:pt x="210" y="206"/>
                    <a:pt x="214" y="203"/>
                  </a:cubicBezTo>
                  <a:lnTo>
                    <a:pt x="308" y="126"/>
                  </a:lnTo>
                  <a:cubicBezTo>
                    <a:pt x="312" y="122"/>
                    <a:pt x="316" y="120"/>
                    <a:pt x="320" y="117"/>
                  </a:cubicBezTo>
                  <a:lnTo>
                    <a:pt x="427" y="59"/>
                  </a:lnTo>
                  <a:cubicBezTo>
                    <a:pt x="432" y="57"/>
                    <a:pt x="437" y="55"/>
                    <a:pt x="442" y="53"/>
                  </a:cubicBezTo>
                  <a:lnTo>
                    <a:pt x="561" y="16"/>
                  </a:lnTo>
                  <a:lnTo>
                    <a:pt x="634" y="3"/>
                  </a:lnTo>
                  <a:lnTo>
                    <a:pt x="708" y="0"/>
                  </a:lnTo>
                  <a:lnTo>
                    <a:pt x="780" y="3"/>
                  </a:lnTo>
                  <a:lnTo>
                    <a:pt x="852" y="13"/>
                  </a:lnTo>
                  <a:cubicBezTo>
                    <a:pt x="856" y="14"/>
                    <a:pt x="860" y="15"/>
                    <a:pt x="863" y="16"/>
                  </a:cubicBezTo>
                  <a:lnTo>
                    <a:pt x="981" y="53"/>
                  </a:lnTo>
                  <a:cubicBezTo>
                    <a:pt x="986" y="55"/>
                    <a:pt x="991" y="57"/>
                    <a:pt x="995" y="59"/>
                  </a:cubicBezTo>
                  <a:lnTo>
                    <a:pt x="1103" y="117"/>
                  </a:lnTo>
                  <a:cubicBezTo>
                    <a:pt x="1108" y="119"/>
                    <a:pt x="1112" y="122"/>
                    <a:pt x="1116" y="126"/>
                  </a:cubicBezTo>
                  <a:lnTo>
                    <a:pt x="1209" y="203"/>
                  </a:lnTo>
                  <a:cubicBezTo>
                    <a:pt x="1213" y="206"/>
                    <a:pt x="1217" y="210"/>
                    <a:pt x="1220" y="214"/>
                  </a:cubicBezTo>
                  <a:lnTo>
                    <a:pt x="1297" y="308"/>
                  </a:lnTo>
                  <a:cubicBezTo>
                    <a:pt x="1301" y="312"/>
                    <a:pt x="1303" y="316"/>
                    <a:pt x="1306" y="320"/>
                  </a:cubicBezTo>
                  <a:lnTo>
                    <a:pt x="1364" y="427"/>
                  </a:lnTo>
                  <a:cubicBezTo>
                    <a:pt x="1366" y="432"/>
                    <a:pt x="1368" y="437"/>
                    <a:pt x="1370" y="442"/>
                  </a:cubicBezTo>
                  <a:lnTo>
                    <a:pt x="1407" y="561"/>
                  </a:lnTo>
                  <a:lnTo>
                    <a:pt x="1419" y="634"/>
                  </a:lnTo>
                  <a:lnTo>
                    <a:pt x="1423" y="708"/>
                  </a:lnTo>
                  <a:close/>
                  <a:moveTo>
                    <a:pt x="1261" y="659"/>
                  </a:moveTo>
                  <a:lnTo>
                    <a:pt x="1254" y="608"/>
                  </a:lnTo>
                  <a:lnTo>
                    <a:pt x="1217" y="489"/>
                  </a:lnTo>
                  <a:lnTo>
                    <a:pt x="1223" y="504"/>
                  </a:lnTo>
                  <a:lnTo>
                    <a:pt x="1165" y="397"/>
                  </a:lnTo>
                  <a:lnTo>
                    <a:pt x="1174" y="409"/>
                  </a:lnTo>
                  <a:lnTo>
                    <a:pt x="1097" y="315"/>
                  </a:lnTo>
                  <a:lnTo>
                    <a:pt x="1107" y="326"/>
                  </a:lnTo>
                  <a:lnTo>
                    <a:pt x="1014" y="249"/>
                  </a:lnTo>
                  <a:lnTo>
                    <a:pt x="1028" y="258"/>
                  </a:lnTo>
                  <a:lnTo>
                    <a:pt x="920" y="200"/>
                  </a:lnTo>
                  <a:lnTo>
                    <a:pt x="934" y="206"/>
                  </a:lnTo>
                  <a:lnTo>
                    <a:pt x="816" y="169"/>
                  </a:lnTo>
                  <a:lnTo>
                    <a:pt x="827" y="171"/>
                  </a:lnTo>
                  <a:lnTo>
                    <a:pt x="773" y="162"/>
                  </a:lnTo>
                  <a:lnTo>
                    <a:pt x="715" y="159"/>
                  </a:lnTo>
                  <a:lnTo>
                    <a:pt x="659" y="161"/>
                  </a:lnTo>
                  <a:lnTo>
                    <a:pt x="608" y="169"/>
                  </a:lnTo>
                  <a:lnTo>
                    <a:pt x="489" y="206"/>
                  </a:lnTo>
                  <a:lnTo>
                    <a:pt x="504" y="200"/>
                  </a:lnTo>
                  <a:lnTo>
                    <a:pt x="397" y="258"/>
                  </a:lnTo>
                  <a:lnTo>
                    <a:pt x="409" y="249"/>
                  </a:lnTo>
                  <a:lnTo>
                    <a:pt x="315" y="326"/>
                  </a:lnTo>
                  <a:lnTo>
                    <a:pt x="326" y="315"/>
                  </a:lnTo>
                  <a:lnTo>
                    <a:pt x="249" y="409"/>
                  </a:lnTo>
                  <a:lnTo>
                    <a:pt x="258" y="397"/>
                  </a:lnTo>
                  <a:lnTo>
                    <a:pt x="200" y="504"/>
                  </a:lnTo>
                  <a:lnTo>
                    <a:pt x="206" y="489"/>
                  </a:lnTo>
                  <a:lnTo>
                    <a:pt x="171" y="597"/>
                  </a:lnTo>
                  <a:lnTo>
                    <a:pt x="162" y="650"/>
                  </a:lnTo>
                  <a:lnTo>
                    <a:pt x="159" y="708"/>
                  </a:lnTo>
                  <a:lnTo>
                    <a:pt x="161" y="764"/>
                  </a:lnTo>
                  <a:lnTo>
                    <a:pt x="171" y="827"/>
                  </a:lnTo>
                  <a:lnTo>
                    <a:pt x="169" y="816"/>
                  </a:lnTo>
                  <a:lnTo>
                    <a:pt x="206" y="934"/>
                  </a:lnTo>
                  <a:lnTo>
                    <a:pt x="200" y="920"/>
                  </a:lnTo>
                  <a:lnTo>
                    <a:pt x="258" y="1028"/>
                  </a:lnTo>
                  <a:lnTo>
                    <a:pt x="249" y="1014"/>
                  </a:lnTo>
                  <a:lnTo>
                    <a:pt x="326" y="1107"/>
                  </a:lnTo>
                  <a:lnTo>
                    <a:pt x="315" y="1097"/>
                  </a:lnTo>
                  <a:lnTo>
                    <a:pt x="409" y="1174"/>
                  </a:lnTo>
                  <a:lnTo>
                    <a:pt x="397" y="1165"/>
                  </a:lnTo>
                  <a:lnTo>
                    <a:pt x="504" y="1223"/>
                  </a:lnTo>
                  <a:lnTo>
                    <a:pt x="489" y="1217"/>
                  </a:lnTo>
                  <a:lnTo>
                    <a:pt x="597" y="1251"/>
                  </a:lnTo>
                  <a:lnTo>
                    <a:pt x="650" y="1261"/>
                  </a:lnTo>
                  <a:lnTo>
                    <a:pt x="708" y="1264"/>
                  </a:lnTo>
                  <a:lnTo>
                    <a:pt x="764" y="1261"/>
                  </a:lnTo>
                  <a:lnTo>
                    <a:pt x="827" y="1251"/>
                  </a:lnTo>
                  <a:lnTo>
                    <a:pt x="816" y="1254"/>
                  </a:lnTo>
                  <a:lnTo>
                    <a:pt x="934" y="1217"/>
                  </a:lnTo>
                  <a:lnTo>
                    <a:pt x="920" y="1223"/>
                  </a:lnTo>
                  <a:lnTo>
                    <a:pt x="1028" y="1165"/>
                  </a:lnTo>
                  <a:lnTo>
                    <a:pt x="1014" y="1174"/>
                  </a:lnTo>
                  <a:lnTo>
                    <a:pt x="1107" y="1097"/>
                  </a:lnTo>
                  <a:lnTo>
                    <a:pt x="1097" y="1107"/>
                  </a:lnTo>
                  <a:lnTo>
                    <a:pt x="1174" y="1014"/>
                  </a:lnTo>
                  <a:lnTo>
                    <a:pt x="1165" y="1028"/>
                  </a:lnTo>
                  <a:lnTo>
                    <a:pt x="1223" y="920"/>
                  </a:lnTo>
                  <a:lnTo>
                    <a:pt x="1217" y="934"/>
                  </a:lnTo>
                  <a:lnTo>
                    <a:pt x="1254" y="816"/>
                  </a:lnTo>
                  <a:lnTo>
                    <a:pt x="1251" y="827"/>
                  </a:lnTo>
                  <a:lnTo>
                    <a:pt x="1261" y="773"/>
                  </a:lnTo>
                  <a:lnTo>
                    <a:pt x="1264" y="715"/>
                  </a:lnTo>
                  <a:lnTo>
                    <a:pt x="1261" y="659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153" name="Freeform 28"/>
            <p:cNvSpPr>
              <a:spLocks noEditPoints="1"/>
            </p:cNvSpPr>
            <p:nvPr/>
          </p:nvSpPr>
          <p:spPr bwMode="auto">
            <a:xfrm>
              <a:off x="2389" y="2285"/>
              <a:ext cx="30" cy="30"/>
            </a:xfrm>
            <a:custGeom>
              <a:avLst/>
              <a:gdLst>
                <a:gd name="T0" fmla="*/ 619 w 625"/>
                <a:gd name="T1" fmla="*/ 368 h 625"/>
                <a:gd name="T2" fmla="*/ 597 w 625"/>
                <a:gd name="T3" fmla="*/ 441 h 625"/>
                <a:gd name="T4" fmla="*/ 537 w 625"/>
                <a:gd name="T5" fmla="*/ 528 h 625"/>
                <a:gd name="T6" fmla="*/ 480 w 625"/>
                <a:gd name="T7" fmla="*/ 576 h 625"/>
                <a:gd name="T8" fmla="*/ 382 w 625"/>
                <a:gd name="T9" fmla="*/ 616 h 625"/>
                <a:gd name="T10" fmla="*/ 304 w 625"/>
                <a:gd name="T11" fmla="*/ 624 h 625"/>
                <a:gd name="T12" fmla="*/ 199 w 625"/>
                <a:gd name="T13" fmla="*/ 603 h 625"/>
                <a:gd name="T14" fmla="*/ 131 w 625"/>
                <a:gd name="T15" fmla="*/ 566 h 625"/>
                <a:gd name="T16" fmla="*/ 59 w 625"/>
                <a:gd name="T17" fmla="*/ 493 h 625"/>
                <a:gd name="T18" fmla="*/ 22 w 625"/>
                <a:gd name="T19" fmla="*/ 426 h 625"/>
                <a:gd name="T20" fmla="*/ 1 w 625"/>
                <a:gd name="T21" fmla="*/ 321 h 625"/>
                <a:gd name="T22" fmla="*/ 9 w 625"/>
                <a:gd name="T23" fmla="*/ 242 h 625"/>
                <a:gd name="T24" fmla="*/ 50 w 625"/>
                <a:gd name="T25" fmla="*/ 144 h 625"/>
                <a:gd name="T26" fmla="*/ 98 w 625"/>
                <a:gd name="T27" fmla="*/ 87 h 625"/>
                <a:gd name="T28" fmla="*/ 184 w 625"/>
                <a:gd name="T29" fmla="*/ 28 h 625"/>
                <a:gd name="T30" fmla="*/ 257 w 625"/>
                <a:gd name="T31" fmla="*/ 6 h 625"/>
                <a:gd name="T32" fmla="*/ 368 w 625"/>
                <a:gd name="T33" fmla="*/ 6 h 625"/>
                <a:gd name="T34" fmla="*/ 443 w 625"/>
                <a:gd name="T35" fmla="*/ 29 h 625"/>
                <a:gd name="T36" fmla="*/ 527 w 625"/>
                <a:gd name="T37" fmla="*/ 87 h 625"/>
                <a:gd name="T38" fmla="*/ 576 w 625"/>
                <a:gd name="T39" fmla="*/ 145 h 625"/>
                <a:gd name="T40" fmla="*/ 616 w 625"/>
                <a:gd name="T41" fmla="*/ 242 h 625"/>
                <a:gd name="T42" fmla="*/ 460 w 625"/>
                <a:gd name="T43" fmla="*/ 274 h 625"/>
                <a:gd name="T44" fmla="*/ 456 w 625"/>
                <a:gd name="T45" fmla="*/ 260 h 625"/>
                <a:gd name="T46" fmla="*/ 416 w 625"/>
                <a:gd name="T47" fmla="*/ 200 h 625"/>
                <a:gd name="T48" fmla="*/ 403 w 625"/>
                <a:gd name="T49" fmla="*/ 190 h 625"/>
                <a:gd name="T50" fmla="*/ 337 w 625"/>
                <a:gd name="T51" fmla="*/ 162 h 625"/>
                <a:gd name="T52" fmla="*/ 321 w 625"/>
                <a:gd name="T53" fmla="*/ 160 h 625"/>
                <a:gd name="T54" fmla="*/ 246 w 625"/>
                <a:gd name="T55" fmla="*/ 175 h 625"/>
                <a:gd name="T56" fmla="*/ 233 w 625"/>
                <a:gd name="T57" fmla="*/ 182 h 625"/>
                <a:gd name="T58" fmla="*/ 182 w 625"/>
                <a:gd name="T59" fmla="*/ 233 h 625"/>
                <a:gd name="T60" fmla="*/ 175 w 625"/>
                <a:gd name="T61" fmla="*/ 246 h 625"/>
                <a:gd name="T62" fmla="*/ 160 w 625"/>
                <a:gd name="T63" fmla="*/ 321 h 625"/>
                <a:gd name="T64" fmla="*/ 162 w 625"/>
                <a:gd name="T65" fmla="*/ 337 h 625"/>
                <a:gd name="T66" fmla="*/ 190 w 625"/>
                <a:gd name="T67" fmla="*/ 403 h 625"/>
                <a:gd name="T68" fmla="*/ 200 w 625"/>
                <a:gd name="T69" fmla="*/ 416 h 625"/>
                <a:gd name="T70" fmla="*/ 260 w 625"/>
                <a:gd name="T71" fmla="*/ 456 h 625"/>
                <a:gd name="T72" fmla="*/ 274 w 625"/>
                <a:gd name="T73" fmla="*/ 460 h 625"/>
                <a:gd name="T74" fmla="*/ 351 w 625"/>
                <a:gd name="T75" fmla="*/ 460 h 625"/>
                <a:gd name="T76" fmla="*/ 366 w 625"/>
                <a:gd name="T77" fmla="*/ 456 h 625"/>
                <a:gd name="T78" fmla="*/ 425 w 625"/>
                <a:gd name="T79" fmla="*/ 416 h 625"/>
                <a:gd name="T80" fmla="*/ 435 w 625"/>
                <a:gd name="T81" fmla="*/ 405 h 625"/>
                <a:gd name="T82" fmla="*/ 463 w 625"/>
                <a:gd name="T83" fmla="*/ 337 h 625"/>
                <a:gd name="T84" fmla="*/ 465 w 625"/>
                <a:gd name="T85" fmla="*/ 321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25" h="625">
                  <a:moveTo>
                    <a:pt x="624" y="304"/>
                  </a:moveTo>
                  <a:cubicBezTo>
                    <a:pt x="625" y="310"/>
                    <a:pt x="625" y="315"/>
                    <a:pt x="624" y="321"/>
                  </a:cubicBezTo>
                  <a:lnTo>
                    <a:pt x="619" y="368"/>
                  </a:lnTo>
                  <a:cubicBezTo>
                    <a:pt x="619" y="373"/>
                    <a:pt x="618" y="377"/>
                    <a:pt x="616" y="382"/>
                  </a:cubicBezTo>
                  <a:lnTo>
                    <a:pt x="603" y="426"/>
                  </a:lnTo>
                  <a:cubicBezTo>
                    <a:pt x="602" y="431"/>
                    <a:pt x="600" y="437"/>
                    <a:pt x="597" y="441"/>
                  </a:cubicBezTo>
                  <a:lnTo>
                    <a:pt x="576" y="480"/>
                  </a:lnTo>
                  <a:cubicBezTo>
                    <a:pt x="573" y="485"/>
                    <a:pt x="570" y="490"/>
                    <a:pt x="566" y="494"/>
                  </a:cubicBezTo>
                  <a:lnTo>
                    <a:pt x="537" y="528"/>
                  </a:lnTo>
                  <a:cubicBezTo>
                    <a:pt x="535" y="532"/>
                    <a:pt x="532" y="535"/>
                    <a:pt x="528" y="537"/>
                  </a:cubicBezTo>
                  <a:lnTo>
                    <a:pt x="494" y="566"/>
                  </a:lnTo>
                  <a:cubicBezTo>
                    <a:pt x="490" y="570"/>
                    <a:pt x="485" y="573"/>
                    <a:pt x="480" y="576"/>
                  </a:cubicBezTo>
                  <a:lnTo>
                    <a:pt x="441" y="597"/>
                  </a:lnTo>
                  <a:cubicBezTo>
                    <a:pt x="437" y="600"/>
                    <a:pt x="431" y="602"/>
                    <a:pt x="426" y="603"/>
                  </a:cubicBezTo>
                  <a:lnTo>
                    <a:pt x="382" y="616"/>
                  </a:lnTo>
                  <a:cubicBezTo>
                    <a:pt x="378" y="618"/>
                    <a:pt x="373" y="619"/>
                    <a:pt x="368" y="619"/>
                  </a:cubicBezTo>
                  <a:lnTo>
                    <a:pt x="321" y="624"/>
                  </a:lnTo>
                  <a:cubicBezTo>
                    <a:pt x="315" y="625"/>
                    <a:pt x="310" y="625"/>
                    <a:pt x="304" y="624"/>
                  </a:cubicBezTo>
                  <a:lnTo>
                    <a:pt x="257" y="619"/>
                  </a:lnTo>
                  <a:cubicBezTo>
                    <a:pt x="252" y="618"/>
                    <a:pt x="247" y="617"/>
                    <a:pt x="242" y="616"/>
                  </a:cubicBezTo>
                  <a:lnTo>
                    <a:pt x="199" y="603"/>
                  </a:lnTo>
                  <a:cubicBezTo>
                    <a:pt x="194" y="602"/>
                    <a:pt x="190" y="600"/>
                    <a:pt x="185" y="597"/>
                  </a:cubicBezTo>
                  <a:lnTo>
                    <a:pt x="145" y="576"/>
                  </a:lnTo>
                  <a:cubicBezTo>
                    <a:pt x="140" y="574"/>
                    <a:pt x="135" y="570"/>
                    <a:pt x="131" y="566"/>
                  </a:cubicBezTo>
                  <a:lnTo>
                    <a:pt x="97" y="537"/>
                  </a:lnTo>
                  <a:cubicBezTo>
                    <a:pt x="93" y="534"/>
                    <a:pt x="90" y="531"/>
                    <a:pt x="87" y="527"/>
                  </a:cubicBezTo>
                  <a:lnTo>
                    <a:pt x="59" y="493"/>
                  </a:lnTo>
                  <a:cubicBezTo>
                    <a:pt x="56" y="490"/>
                    <a:pt x="53" y="486"/>
                    <a:pt x="51" y="482"/>
                  </a:cubicBezTo>
                  <a:lnTo>
                    <a:pt x="29" y="443"/>
                  </a:lnTo>
                  <a:cubicBezTo>
                    <a:pt x="26" y="438"/>
                    <a:pt x="23" y="432"/>
                    <a:pt x="22" y="426"/>
                  </a:cubicBezTo>
                  <a:lnTo>
                    <a:pt x="9" y="382"/>
                  </a:lnTo>
                  <a:cubicBezTo>
                    <a:pt x="7" y="378"/>
                    <a:pt x="6" y="373"/>
                    <a:pt x="6" y="368"/>
                  </a:cubicBezTo>
                  <a:lnTo>
                    <a:pt x="1" y="321"/>
                  </a:lnTo>
                  <a:cubicBezTo>
                    <a:pt x="0" y="315"/>
                    <a:pt x="0" y="310"/>
                    <a:pt x="1" y="304"/>
                  </a:cubicBezTo>
                  <a:lnTo>
                    <a:pt x="6" y="257"/>
                  </a:lnTo>
                  <a:cubicBezTo>
                    <a:pt x="6" y="252"/>
                    <a:pt x="7" y="247"/>
                    <a:pt x="9" y="242"/>
                  </a:cubicBezTo>
                  <a:lnTo>
                    <a:pt x="22" y="199"/>
                  </a:lnTo>
                  <a:cubicBezTo>
                    <a:pt x="24" y="194"/>
                    <a:pt x="26" y="189"/>
                    <a:pt x="28" y="184"/>
                  </a:cubicBezTo>
                  <a:lnTo>
                    <a:pt x="50" y="144"/>
                  </a:lnTo>
                  <a:cubicBezTo>
                    <a:pt x="53" y="140"/>
                    <a:pt x="56" y="135"/>
                    <a:pt x="59" y="132"/>
                  </a:cubicBezTo>
                  <a:lnTo>
                    <a:pt x="87" y="98"/>
                  </a:lnTo>
                  <a:cubicBezTo>
                    <a:pt x="90" y="94"/>
                    <a:pt x="94" y="90"/>
                    <a:pt x="98" y="87"/>
                  </a:cubicBezTo>
                  <a:lnTo>
                    <a:pt x="132" y="59"/>
                  </a:lnTo>
                  <a:cubicBezTo>
                    <a:pt x="135" y="56"/>
                    <a:pt x="140" y="53"/>
                    <a:pt x="144" y="50"/>
                  </a:cubicBezTo>
                  <a:lnTo>
                    <a:pt x="184" y="28"/>
                  </a:lnTo>
                  <a:cubicBezTo>
                    <a:pt x="189" y="26"/>
                    <a:pt x="194" y="24"/>
                    <a:pt x="199" y="22"/>
                  </a:cubicBezTo>
                  <a:lnTo>
                    <a:pt x="242" y="9"/>
                  </a:lnTo>
                  <a:cubicBezTo>
                    <a:pt x="247" y="7"/>
                    <a:pt x="252" y="6"/>
                    <a:pt x="257" y="6"/>
                  </a:cubicBezTo>
                  <a:lnTo>
                    <a:pt x="304" y="1"/>
                  </a:lnTo>
                  <a:cubicBezTo>
                    <a:pt x="310" y="0"/>
                    <a:pt x="315" y="0"/>
                    <a:pt x="321" y="1"/>
                  </a:cubicBezTo>
                  <a:lnTo>
                    <a:pt x="368" y="6"/>
                  </a:lnTo>
                  <a:cubicBezTo>
                    <a:pt x="373" y="6"/>
                    <a:pt x="377" y="7"/>
                    <a:pt x="382" y="9"/>
                  </a:cubicBezTo>
                  <a:lnTo>
                    <a:pt x="426" y="22"/>
                  </a:lnTo>
                  <a:cubicBezTo>
                    <a:pt x="432" y="23"/>
                    <a:pt x="438" y="26"/>
                    <a:pt x="443" y="29"/>
                  </a:cubicBezTo>
                  <a:lnTo>
                    <a:pt x="482" y="51"/>
                  </a:lnTo>
                  <a:cubicBezTo>
                    <a:pt x="486" y="53"/>
                    <a:pt x="490" y="56"/>
                    <a:pt x="493" y="59"/>
                  </a:cubicBezTo>
                  <a:lnTo>
                    <a:pt x="527" y="87"/>
                  </a:lnTo>
                  <a:cubicBezTo>
                    <a:pt x="531" y="90"/>
                    <a:pt x="534" y="93"/>
                    <a:pt x="537" y="97"/>
                  </a:cubicBezTo>
                  <a:lnTo>
                    <a:pt x="566" y="131"/>
                  </a:lnTo>
                  <a:cubicBezTo>
                    <a:pt x="570" y="135"/>
                    <a:pt x="574" y="140"/>
                    <a:pt x="576" y="145"/>
                  </a:cubicBezTo>
                  <a:lnTo>
                    <a:pt x="597" y="185"/>
                  </a:lnTo>
                  <a:cubicBezTo>
                    <a:pt x="600" y="190"/>
                    <a:pt x="602" y="194"/>
                    <a:pt x="603" y="199"/>
                  </a:cubicBezTo>
                  <a:lnTo>
                    <a:pt x="616" y="242"/>
                  </a:lnTo>
                  <a:cubicBezTo>
                    <a:pt x="617" y="247"/>
                    <a:pt x="618" y="252"/>
                    <a:pt x="619" y="257"/>
                  </a:cubicBezTo>
                  <a:lnTo>
                    <a:pt x="624" y="304"/>
                  </a:lnTo>
                  <a:close/>
                  <a:moveTo>
                    <a:pt x="460" y="274"/>
                  </a:moveTo>
                  <a:lnTo>
                    <a:pt x="463" y="289"/>
                  </a:lnTo>
                  <a:lnTo>
                    <a:pt x="450" y="246"/>
                  </a:lnTo>
                  <a:lnTo>
                    <a:pt x="456" y="260"/>
                  </a:lnTo>
                  <a:lnTo>
                    <a:pt x="435" y="220"/>
                  </a:lnTo>
                  <a:lnTo>
                    <a:pt x="445" y="234"/>
                  </a:lnTo>
                  <a:lnTo>
                    <a:pt x="416" y="200"/>
                  </a:lnTo>
                  <a:lnTo>
                    <a:pt x="426" y="210"/>
                  </a:lnTo>
                  <a:lnTo>
                    <a:pt x="392" y="182"/>
                  </a:lnTo>
                  <a:lnTo>
                    <a:pt x="403" y="190"/>
                  </a:lnTo>
                  <a:lnTo>
                    <a:pt x="364" y="168"/>
                  </a:lnTo>
                  <a:lnTo>
                    <a:pt x="381" y="175"/>
                  </a:lnTo>
                  <a:lnTo>
                    <a:pt x="337" y="162"/>
                  </a:lnTo>
                  <a:lnTo>
                    <a:pt x="351" y="165"/>
                  </a:lnTo>
                  <a:lnTo>
                    <a:pt x="304" y="160"/>
                  </a:lnTo>
                  <a:lnTo>
                    <a:pt x="321" y="160"/>
                  </a:lnTo>
                  <a:lnTo>
                    <a:pt x="274" y="165"/>
                  </a:lnTo>
                  <a:lnTo>
                    <a:pt x="289" y="162"/>
                  </a:lnTo>
                  <a:lnTo>
                    <a:pt x="246" y="175"/>
                  </a:lnTo>
                  <a:lnTo>
                    <a:pt x="261" y="169"/>
                  </a:lnTo>
                  <a:lnTo>
                    <a:pt x="221" y="191"/>
                  </a:lnTo>
                  <a:lnTo>
                    <a:pt x="233" y="182"/>
                  </a:lnTo>
                  <a:lnTo>
                    <a:pt x="199" y="210"/>
                  </a:lnTo>
                  <a:lnTo>
                    <a:pt x="210" y="199"/>
                  </a:lnTo>
                  <a:lnTo>
                    <a:pt x="182" y="233"/>
                  </a:lnTo>
                  <a:lnTo>
                    <a:pt x="191" y="221"/>
                  </a:lnTo>
                  <a:lnTo>
                    <a:pt x="169" y="261"/>
                  </a:lnTo>
                  <a:lnTo>
                    <a:pt x="175" y="246"/>
                  </a:lnTo>
                  <a:lnTo>
                    <a:pt x="162" y="289"/>
                  </a:lnTo>
                  <a:lnTo>
                    <a:pt x="165" y="274"/>
                  </a:lnTo>
                  <a:lnTo>
                    <a:pt x="160" y="321"/>
                  </a:lnTo>
                  <a:lnTo>
                    <a:pt x="160" y="304"/>
                  </a:lnTo>
                  <a:lnTo>
                    <a:pt x="165" y="351"/>
                  </a:lnTo>
                  <a:lnTo>
                    <a:pt x="162" y="337"/>
                  </a:lnTo>
                  <a:lnTo>
                    <a:pt x="175" y="381"/>
                  </a:lnTo>
                  <a:lnTo>
                    <a:pt x="168" y="364"/>
                  </a:lnTo>
                  <a:lnTo>
                    <a:pt x="190" y="403"/>
                  </a:lnTo>
                  <a:lnTo>
                    <a:pt x="182" y="392"/>
                  </a:lnTo>
                  <a:lnTo>
                    <a:pt x="210" y="426"/>
                  </a:lnTo>
                  <a:lnTo>
                    <a:pt x="200" y="416"/>
                  </a:lnTo>
                  <a:lnTo>
                    <a:pt x="234" y="445"/>
                  </a:lnTo>
                  <a:lnTo>
                    <a:pt x="220" y="435"/>
                  </a:lnTo>
                  <a:lnTo>
                    <a:pt x="260" y="456"/>
                  </a:lnTo>
                  <a:lnTo>
                    <a:pt x="246" y="450"/>
                  </a:lnTo>
                  <a:lnTo>
                    <a:pt x="289" y="463"/>
                  </a:lnTo>
                  <a:lnTo>
                    <a:pt x="274" y="460"/>
                  </a:lnTo>
                  <a:lnTo>
                    <a:pt x="321" y="465"/>
                  </a:lnTo>
                  <a:lnTo>
                    <a:pt x="304" y="465"/>
                  </a:lnTo>
                  <a:lnTo>
                    <a:pt x="351" y="460"/>
                  </a:lnTo>
                  <a:lnTo>
                    <a:pt x="337" y="463"/>
                  </a:lnTo>
                  <a:lnTo>
                    <a:pt x="381" y="450"/>
                  </a:lnTo>
                  <a:lnTo>
                    <a:pt x="366" y="456"/>
                  </a:lnTo>
                  <a:lnTo>
                    <a:pt x="405" y="435"/>
                  </a:lnTo>
                  <a:lnTo>
                    <a:pt x="391" y="445"/>
                  </a:lnTo>
                  <a:lnTo>
                    <a:pt x="425" y="416"/>
                  </a:lnTo>
                  <a:lnTo>
                    <a:pt x="416" y="425"/>
                  </a:lnTo>
                  <a:lnTo>
                    <a:pt x="445" y="391"/>
                  </a:lnTo>
                  <a:lnTo>
                    <a:pt x="435" y="405"/>
                  </a:lnTo>
                  <a:lnTo>
                    <a:pt x="456" y="366"/>
                  </a:lnTo>
                  <a:lnTo>
                    <a:pt x="450" y="381"/>
                  </a:lnTo>
                  <a:lnTo>
                    <a:pt x="463" y="337"/>
                  </a:lnTo>
                  <a:lnTo>
                    <a:pt x="460" y="351"/>
                  </a:lnTo>
                  <a:lnTo>
                    <a:pt x="465" y="304"/>
                  </a:lnTo>
                  <a:lnTo>
                    <a:pt x="465" y="321"/>
                  </a:lnTo>
                  <a:lnTo>
                    <a:pt x="460" y="274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154" name="Freeform 29"/>
            <p:cNvSpPr>
              <a:spLocks noEditPoints="1"/>
            </p:cNvSpPr>
            <p:nvPr/>
          </p:nvSpPr>
          <p:spPr bwMode="auto">
            <a:xfrm>
              <a:off x="2427" y="2253"/>
              <a:ext cx="33" cy="34"/>
            </a:xfrm>
            <a:custGeom>
              <a:avLst/>
              <a:gdLst>
                <a:gd name="T0" fmla="*/ 683 w 689"/>
                <a:gd name="T1" fmla="*/ 415 h 705"/>
                <a:gd name="T2" fmla="*/ 658 w 689"/>
                <a:gd name="T3" fmla="*/ 495 h 705"/>
                <a:gd name="T4" fmla="*/ 595 w 689"/>
                <a:gd name="T5" fmla="*/ 595 h 705"/>
                <a:gd name="T6" fmla="*/ 531 w 689"/>
                <a:gd name="T7" fmla="*/ 648 h 705"/>
                <a:gd name="T8" fmla="*/ 422 w 689"/>
                <a:gd name="T9" fmla="*/ 696 h 705"/>
                <a:gd name="T10" fmla="*/ 337 w 689"/>
                <a:gd name="T11" fmla="*/ 704 h 705"/>
                <a:gd name="T12" fmla="*/ 218 w 689"/>
                <a:gd name="T13" fmla="*/ 680 h 705"/>
                <a:gd name="T14" fmla="*/ 146 w 689"/>
                <a:gd name="T15" fmla="*/ 640 h 705"/>
                <a:gd name="T16" fmla="*/ 63 w 689"/>
                <a:gd name="T17" fmla="*/ 555 h 705"/>
                <a:gd name="T18" fmla="*/ 25 w 689"/>
                <a:gd name="T19" fmla="*/ 482 h 705"/>
                <a:gd name="T20" fmla="*/ 1 w 689"/>
                <a:gd name="T21" fmla="*/ 360 h 705"/>
                <a:gd name="T22" fmla="*/ 9 w 689"/>
                <a:gd name="T23" fmla="*/ 274 h 705"/>
                <a:gd name="T24" fmla="*/ 55 w 689"/>
                <a:gd name="T25" fmla="*/ 163 h 705"/>
                <a:gd name="T26" fmla="*/ 107 w 689"/>
                <a:gd name="T27" fmla="*/ 99 h 705"/>
                <a:gd name="T28" fmla="*/ 202 w 689"/>
                <a:gd name="T29" fmla="*/ 32 h 705"/>
                <a:gd name="T30" fmla="*/ 282 w 689"/>
                <a:gd name="T31" fmla="*/ 7 h 705"/>
                <a:gd name="T32" fmla="*/ 406 w 689"/>
                <a:gd name="T33" fmla="*/ 7 h 705"/>
                <a:gd name="T34" fmla="*/ 487 w 689"/>
                <a:gd name="T35" fmla="*/ 32 h 705"/>
                <a:gd name="T36" fmla="*/ 583 w 689"/>
                <a:gd name="T37" fmla="*/ 99 h 705"/>
                <a:gd name="T38" fmla="*/ 634 w 689"/>
                <a:gd name="T39" fmla="*/ 163 h 705"/>
                <a:gd name="T40" fmla="*/ 680 w 689"/>
                <a:gd name="T41" fmla="*/ 274 h 705"/>
                <a:gd name="T42" fmla="*/ 524 w 689"/>
                <a:gd name="T43" fmla="*/ 305 h 705"/>
                <a:gd name="T44" fmla="*/ 517 w 689"/>
                <a:gd name="T45" fmla="*/ 283 h 705"/>
                <a:gd name="T46" fmla="*/ 469 w 689"/>
                <a:gd name="T47" fmla="*/ 210 h 705"/>
                <a:gd name="T48" fmla="*/ 452 w 689"/>
                <a:gd name="T49" fmla="*/ 197 h 705"/>
                <a:gd name="T50" fmla="*/ 374 w 689"/>
                <a:gd name="T51" fmla="*/ 163 h 705"/>
                <a:gd name="T52" fmla="*/ 353 w 689"/>
                <a:gd name="T53" fmla="*/ 160 h 705"/>
                <a:gd name="T54" fmla="*/ 266 w 689"/>
                <a:gd name="T55" fmla="*/ 178 h 705"/>
                <a:gd name="T56" fmla="*/ 249 w 689"/>
                <a:gd name="T57" fmla="*/ 189 h 705"/>
                <a:gd name="T58" fmla="*/ 187 w 689"/>
                <a:gd name="T59" fmla="*/ 251 h 705"/>
                <a:gd name="T60" fmla="*/ 178 w 689"/>
                <a:gd name="T61" fmla="*/ 270 h 705"/>
                <a:gd name="T62" fmla="*/ 160 w 689"/>
                <a:gd name="T63" fmla="*/ 360 h 705"/>
                <a:gd name="T64" fmla="*/ 162 w 689"/>
                <a:gd name="T65" fmla="*/ 384 h 705"/>
                <a:gd name="T66" fmla="*/ 196 w 689"/>
                <a:gd name="T67" fmla="*/ 467 h 705"/>
                <a:gd name="T68" fmla="*/ 210 w 689"/>
                <a:gd name="T69" fmla="*/ 484 h 705"/>
                <a:gd name="T70" fmla="*/ 281 w 689"/>
                <a:gd name="T71" fmla="*/ 534 h 705"/>
                <a:gd name="T72" fmla="*/ 299 w 689"/>
                <a:gd name="T73" fmla="*/ 540 h 705"/>
                <a:gd name="T74" fmla="*/ 390 w 689"/>
                <a:gd name="T75" fmla="*/ 540 h 705"/>
                <a:gd name="T76" fmla="*/ 409 w 689"/>
                <a:gd name="T77" fmla="*/ 534 h 705"/>
                <a:gd name="T78" fmla="*/ 480 w 689"/>
                <a:gd name="T79" fmla="*/ 484 h 705"/>
                <a:gd name="T80" fmla="*/ 493 w 689"/>
                <a:gd name="T81" fmla="*/ 467 h 705"/>
                <a:gd name="T82" fmla="*/ 527 w 689"/>
                <a:gd name="T83" fmla="*/ 384 h 705"/>
                <a:gd name="T84" fmla="*/ 529 w 689"/>
                <a:gd name="T85" fmla="*/ 360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89" h="705">
                  <a:moveTo>
                    <a:pt x="688" y="345"/>
                  </a:moveTo>
                  <a:cubicBezTo>
                    <a:pt x="689" y="350"/>
                    <a:pt x="689" y="355"/>
                    <a:pt x="688" y="360"/>
                  </a:cubicBezTo>
                  <a:lnTo>
                    <a:pt x="683" y="415"/>
                  </a:lnTo>
                  <a:cubicBezTo>
                    <a:pt x="683" y="420"/>
                    <a:pt x="682" y="426"/>
                    <a:pt x="680" y="431"/>
                  </a:cubicBezTo>
                  <a:lnTo>
                    <a:pt x="664" y="482"/>
                  </a:lnTo>
                  <a:cubicBezTo>
                    <a:pt x="662" y="487"/>
                    <a:pt x="661" y="491"/>
                    <a:pt x="658" y="495"/>
                  </a:cubicBezTo>
                  <a:lnTo>
                    <a:pt x="634" y="541"/>
                  </a:lnTo>
                  <a:cubicBezTo>
                    <a:pt x="632" y="546"/>
                    <a:pt x="630" y="550"/>
                    <a:pt x="627" y="554"/>
                  </a:cubicBezTo>
                  <a:lnTo>
                    <a:pt x="595" y="595"/>
                  </a:lnTo>
                  <a:cubicBezTo>
                    <a:pt x="591" y="599"/>
                    <a:pt x="587" y="603"/>
                    <a:pt x="583" y="607"/>
                  </a:cubicBezTo>
                  <a:lnTo>
                    <a:pt x="544" y="640"/>
                  </a:lnTo>
                  <a:cubicBezTo>
                    <a:pt x="540" y="643"/>
                    <a:pt x="536" y="646"/>
                    <a:pt x="531" y="648"/>
                  </a:cubicBezTo>
                  <a:lnTo>
                    <a:pt x="486" y="673"/>
                  </a:lnTo>
                  <a:cubicBezTo>
                    <a:pt x="482" y="676"/>
                    <a:pt x="477" y="678"/>
                    <a:pt x="472" y="680"/>
                  </a:cubicBezTo>
                  <a:lnTo>
                    <a:pt x="422" y="696"/>
                  </a:lnTo>
                  <a:cubicBezTo>
                    <a:pt x="416" y="697"/>
                    <a:pt x="411" y="699"/>
                    <a:pt x="405" y="699"/>
                  </a:cubicBezTo>
                  <a:lnTo>
                    <a:pt x="352" y="704"/>
                  </a:lnTo>
                  <a:cubicBezTo>
                    <a:pt x="347" y="705"/>
                    <a:pt x="342" y="705"/>
                    <a:pt x="337" y="704"/>
                  </a:cubicBezTo>
                  <a:lnTo>
                    <a:pt x="284" y="699"/>
                  </a:lnTo>
                  <a:cubicBezTo>
                    <a:pt x="278" y="699"/>
                    <a:pt x="272" y="697"/>
                    <a:pt x="267" y="696"/>
                  </a:cubicBezTo>
                  <a:lnTo>
                    <a:pt x="218" y="680"/>
                  </a:lnTo>
                  <a:cubicBezTo>
                    <a:pt x="213" y="678"/>
                    <a:pt x="208" y="676"/>
                    <a:pt x="204" y="673"/>
                  </a:cubicBezTo>
                  <a:lnTo>
                    <a:pt x="159" y="648"/>
                  </a:lnTo>
                  <a:cubicBezTo>
                    <a:pt x="154" y="646"/>
                    <a:pt x="150" y="643"/>
                    <a:pt x="146" y="640"/>
                  </a:cubicBezTo>
                  <a:lnTo>
                    <a:pt x="107" y="607"/>
                  </a:lnTo>
                  <a:cubicBezTo>
                    <a:pt x="103" y="603"/>
                    <a:pt x="99" y="600"/>
                    <a:pt x="96" y="596"/>
                  </a:cubicBezTo>
                  <a:lnTo>
                    <a:pt x="63" y="555"/>
                  </a:lnTo>
                  <a:cubicBezTo>
                    <a:pt x="60" y="551"/>
                    <a:pt x="57" y="546"/>
                    <a:pt x="55" y="541"/>
                  </a:cubicBezTo>
                  <a:lnTo>
                    <a:pt x="31" y="495"/>
                  </a:lnTo>
                  <a:cubicBezTo>
                    <a:pt x="28" y="491"/>
                    <a:pt x="27" y="487"/>
                    <a:pt x="25" y="482"/>
                  </a:cubicBezTo>
                  <a:lnTo>
                    <a:pt x="9" y="431"/>
                  </a:lnTo>
                  <a:cubicBezTo>
                    <a:pt x="7" y="426"/>
                    <a:pt x="6" y="420"/>
                    <a:pt x="6" y="415"/>
                  </a:cubicBezTo>
                  <a:lnTo>
                    <a:pt x="1" y="360"/>
                  </a:lnTo>
                  <a:cubicBezTo>
                    <a:pt x="0" y="355"/>
                    <a:pt x="0" y="350"/>
                    <a:pt x="1" y="345"/>
                  </a:cubicBezTo>
                  <a:lnTo>
                    <a:pt x="6" y="290"/>
                  </a:lnTo>
                  <a:cubicBezTo>
                    <a:pt x="6" y="285"/>
                    <a:pt x="7" y="279"/>
                    <a:pt x="9" y="274"/>
                  </a:cubicBezTo>
                  <a:lnTo>
                    <a:pt x="25" y="223"/>
                  </a:lnTo>
                  <a:cubicBezTo>
                    <a:pt x="27" y="218"/>
                    <a:pt x="28" y="214"/>
                    <a:pt x="31" y="209"/>
                  </a:cubicBezTo>
                  <a:lnTo>
                    <a:pt x="55" y="163"/>
                  </a:lnTo>
                  <a:cubicBezTo>
                    <a:pt x="57" y="159"/>
                    <a:pt x="60" y="154"/>
                    <a:pt x="64" y="150"/>
                  </a:cubicBezTo>
                  <a:lnTo>
                    <a:pt x="97" y="110"/>
                  </a:lnTo>
                  <a:cubicBezTo>
                    <a:pt x="100" y="106"/>
                    <a:pt x="103" y="102"/>
                    <a:pt x="107" y="99"/>
                  </a:cubicBezTo>
                  <a:lnTo>
                    <a:pt x="146" y="66"/>
                  </a:lnTo>
                  <a:cubicBezTo>
                    <a:pt x="149" y="63"/>
                    <a:pt x="153" y="61"/>
                    <a:pt x="157" y="58"/>
                  </a:cubicBezTo>
                  <a:lnTo>
                    <a:pt x="202" y="32"/>
                  </a:lnTo>
                  <a:cubicBezTo>
                    <a:pt x="208" y="29"/>
                    <a:pt x="213" y="27"/>
                    <a:pt x="219" y="25"/>
                  </a:cubicBezTo>
                  <a:lnTo>
                    <a:pt x="268" y="10"/>
                  </a:lnTo>
                  <a:cubicBezTo>
                    <a:pt x="273" y="9"/>
                    <a:pt x="278" y="8"/>
                    <a:pt x="282" y="7"/>
                  </a:cubicBezTo>
                  <a:lnTo>
                    <a:pt x="335" y="1"/>
                  </a:lnTo>
                  <a:cubicBezTo>
                    <a:pt x="341" y="0"/>
                    <a:pt x="347" y="0"/>
                    <a:pt x="353" y="1"/>
                  </a:cubicBezTo>
                  <a:lnTo>
                    <a:pt x="406" y="7"/>
                  </a:lnTo>
                  <a:cubicBezTo>
                    <a:pt x="411" y="8"/>
                    <a:pt x="416" y="8"/>
                    <a:pt x="420" y="10"/>
                  </a:cubicBezTo>
                  <a:lnTo>
                    <a:pt x="470" y="25"/>
                  </a:lnTo>
                  <a:cubicBezTo>
                    <a:pt x="476" y="27"/>
                    <a:pt x="482" y="29"/>
                    <a:pt x="487" y="32"/>
                  </a:cubicBezTo>
                  <a:lnTo>
                    <a:pt x="532" y="58"/>
                  </a:lnTo>
                  <a:cubicBezTo>
                    <a:pt x="537" y="61"/>
                    <a:pt x="541" y="63"/>
                    <a:pt x="544" y="66"/>
                  </a:cubicBezTo>
                  <a:lnTo>
                    <a:pt x="583" y="99"/>
                  </a:lnTo>
                  <a:cubicBezTo>
                    <a:pt x="587" y="103"/>
                    <a:pt x="591" y="106"/>
                    <a:pt x="594" y="110"/>
                  </a:cubicBezTo>
                  <a:lnTo>
                    <a:pt x="626" y="150"/>
                  </a:lnTo>
                  <a:cubicBezTo>
                    <a:pt x="629" y="155"/>
                    <a:pt x="632" y="159"/>
                    <a:pt x="634" y="163"/>
                  </a:cubicBezTo>
                  <a:lnTo>
                    <a:pt x="658" y="209"/>
                  </a:lnTo>
                  <a:cubicBezTo>
                    <a:pt x="661" y="214"/>
                    <a:pt x="662" y="218"/>
                    <a:pt x="664" y="223"/>
                  </a:cubicBezTo>
                  <a:lnTo>
                    <a:pt x="680" y="274"/>
                  </a:lnTo>
                  <a:cubicBezTo>
                    <a:pt x="682" y="279"/>
                    <a:pt x="683" y="285"/>
                    <a:pt x="683" y="290"/>
                  </a:cubicBezTo>
                  <a:lnTo>
                    <a:pt x="688" y="345"/>
                  </a:lnTo>
                  <a:close/>
                  <a:moveTo>
                    <a:pt x="524" y="305"/>
                  </a:moveTo>
                  <a:lnTo>
                    <a:pt x="527" y="321"/>
                  </a:lnTo>
                  <a:lnTo>
                    <a:pt x="511" y="270"/>
                  </a:lnTo>
                  <a:lnTo>
                    <a:pt x="517" y="283"/>
                  </a:lnTo>
                  <a:lnTo>
                    <a:pt x="493" y="237"/>
                  </a:lnTo>
                  <a:lnTo>
                    <a:pt x="501" y="250"/>
                  </a:lnTo>
                  <a:lnTo>
                    <a:pt x="469" y="210"/>
                  </a:lnTo>
                  <a:lnTo>
                    <a:pt x="480" y="222"/>
                  </a:lnTo>
                  <a:lnTo>
                    <a:pt x="441" y="189"/>
                  </a:lnTo>
                  <a:lnTo>
                    <a:pt x="452" y="197"/>
                  </a:lnTo>
                  <a:lnTo>
                    <a:pt x="407" y="171"/>
                  </a:lnTo>
                  <a:lnTo>
                    <a:pt x="424" y="178"/>
                  </a:lnTo>
                  <a:lnTo>
                    <a:pt x="374" y="163"/>
                  </a:lnTo>
                  <a:lnTo>
                    <a:pt x="388" y="166"/>
                  </a:lnTo>
                  <a:lnTo>
                    <a:pt x="335" y="160"/>
                  </a:lnTo>
                  <a:lnTo>
                    <a:pt x="353" y="160"/>
                  </a:lnTo>
                  <a:lnTo>
                    <a:pt x="300" y="166"/>
                  </a:lnTo>
                  <a:lnTo>
                    <a:pt x="315" y="163"/>
                  </a:lnTo>
                  <a:lnTo>
                    <a:pt x="266" y="178"/>
                  </a:lnTo>
                  <a:lnTo>
                    <a:pt x="282" y="171"/>
                  </a:lnTo>
                  <a:lnTo>
                    <a:pt x="237" y="197"/>
                  </a:lnTo>
                  <a:lnTo>
                    <a:pt x="249" y="189"/>
                  </a:lnTo>
                  <a:lnTo>
                    <a:pt x="210" y="222"/>
                  </a:lnTo>
                  <a:lnTo>
                    <a:pt x="220" y="211"/>
                  </a:lnTo>
                  <a:lnTo>
                    <a:pt x="187" y="251"/>
                  </a:lnTo>
                  <a:lnTo>
                    <a:pt x="196" y="237"/>
                  </a:lnTo>
                  <a:lnTo>
                    <a:pt x="172" y="283"/>
                  </a:lnTo>
                  <a:lnTo>
                    <a:pt x="178" y="270"/>
                  </a:lnTo>
                  <a:lnTo>
                    <a:pt x="162" y="321"/>
                  </a:lnTo>
                  <a:lnTo>
                    <a:pt x="165" y="305"/>
                  </a:lnTo>
                  <a:lnTo>
                    <a:pt x="160" y="360"/>
                  </a:lnTo>
                  <a:lnTo>
                    <a:pt x="160" y="345"/>
                  </a:lnTo>
                  <a:lnTo>
                    <a:pt x="165" y="400"/>
                  </a:lnTo>
                  <a:lnTo>
                    <a:pt x="162" y="384"/>
                  </a:lnTo>
                  <a:lnTo>
                    <a:pt x="178" y="435"/>
                  </a:lnTo>
                  <a:lnTo>
                    <a:pt x="172" y="421"/>
                  </a:lnTo>
                  <a:lnTo>
                    <a:pt x="196" y="467"/>
                  </a:lnTo>
                  <a:lnTo>
                    <a:pt x="188" y="454"/>
                  </a:lnTo>
                  <a:lnTo>
                    <a:pt x="221" y="495"/>
                  </a:lnTo>
                  <a:lnTo>
                    <a:pt x="210" y="484"/>
                  </a:lnTo>
                  <a:lnTo>
                    <a:pt x="249" y="517"/>
                  </a:lnTo>
                  <a:lnTo>
                    <a:pt x="236" y="509"/>
                  </a:lnTo>
                  <a:lnTo>
                    <a:pt x="281" y="534"/>
                  </a:lnTo>
                  <a:lnTo>
                    <a:pt x="267" y="527"/>
                  </a:lnTo>
                  <a:lnTo>
                    <a:pt x="316" y="543"/>
                  </a:lnTo>
                  <a:lnTo>
                    <a:pt x="299" y="540"/>
                  </a:lnTo>
                  <a:lnTo>
                    <a:pt x="352" y="545"/>
                  </a:lnTo>
                  <a:lnTo>
                    <a:pt x="337" y="545"/>
                  </a:lnTo>
                  <a:lnTo>
                    <a:pt x="390" y="540"/>
                  </a:lnTo>
                  <a:lnTo>
                    <a:pt x="373" y="543"/>
                  </a:lnTo>
                  <a:lnTo>
                    <a:pt x="423" y="527"/>
                  </a:lnTo>
                  <a:lnTo>
                    <a:pt x="409" y="534"/>
                  </a:lnTo>
                  <a:lnTo>
                    <a:pt x="454" y="509"/>
                  </a:lnTo>
                  <a:lnTo>
                    <a:pt x="441" y="517"/>
                  </a:lnTo>
                  <a:lnTo>
                    <a:pt x="480" y="484"/>
                  </a:lnTo>
                  <a:lnTo>
                    <a:pt x="468" y="496"/>
                  </a:lnTo>
                  <a:lnTo>
                    <a:pt x="500" y="455"/>
                  </a:lnTo>
                  <a:lnTo>
                    <a:pt x="493" y="467"/>
                  </a:lnTo>
                  <a:lnTo>
                    <a:pt x="517" y="421"/>
                  </a:lnTo>
                  <a:lnTo>
                    <a:pt x="511" y="435"/>
                  </a:lnTo>
                  <a:lnTo>
                    <a:pt x="527" y="384"/>
                  </a:lnTo>
                  <a:lnTo>
                    <a:pt x="524" y="400"/>
                  </a:lnTo>
                  <a:lnTo>
                    <a:pt x="529" y="345"/>
                  </a:lnTo>
                  <a:lnTo>
                    <a:pt x="529" y="360"/>
                  </a:lnTo>
                  <a:lnTo>
                    <a:pt x="524" y="305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155" name="Freeform 30"/>
            <p:cNvSpPr>
              <a:spLocks noEditPoints="1"/>
            </p:cNvSpPr>
            <p:nvPr/>
          </p:nvSpPr>
          <p:spPr bwMode="auto">
            <a:xfrm>
              <a:off x="2469" y="2253"/>
              <a:ext cx="30" cy="31"/>
            </a:xfrm>
            <a:custGeom>
              <a:avLst/>
              <a:gdLst>
                <a:gd name="T0" fmla="*/ 635 w 641"/>
                <a:gd name="T1" fmla="*/ 377 h 641"/>
                <a:gd name="T2" fmla="*/ 612 w 641"/>
                <a:gd name="T3" fmla="*/ 453 h 641"/>
                <a:gd name="T4" fmla="*/ 553 w 641"/>
                <a:gd name="T5" fmla="*/ 541 h 641"/>
                <a:gd name="T6" fmla="*/ 493 w 641"/>
                <a:gd name="T7" fmla="*/ 590 h 641"/>
                <a:gd name="T8" fmla="*/ 392 w 641"/>
                <a:gd name="T9" fmla="*/ 632 h 641"/>
                <a:gd name="T10" fmla="*/ 312 w 641"/>
                <a:gd name="T11" fmla="*/ 640 h 641"/>
                <a:gd name="T12" fmla="*/ 204 w 641"/>
                <a:gd name="T13" fmla="*/ 618 h 641"/>
                <a:gd name="T14" fmla="*/ 135 w 641"/>
                <a:gd name="T15" fmla="*/ 581 h 641"/>
                <a:gd name="T16" fmla="*/ 60 w 641"/>
                <a:gd name="T17" fmla="*/ 506 h 641"/>
                <a:gd name="T18" fmla="*/ 23 w 641"/>
                <a:gd name="T19" fmla="*/ 438 h 641"/>
                <a:gd name="T20" fmla="*/ 1 w 641"/>
                <a:gd name="T21" fmla="*/ 329 h 641"/>
                <a:gd name="T22" fmla="*/ 9 w 641"/>
                <a:gd name="T23" fmla="*/ 249 h 641"/>
                <a:gd name="T24" fmla="*/ 51 w 641"/>
                <a:gd name="T25" fmla="*/ 149 h 641"/>
                <a:gd name="T26" fmla="*/ 99 w 641"/>
                <a:gd name="T27" fmla="*/ 91 h 641"/>
                <a:gd name="T28" fmla="*/ 190 w 641"/>
                <a:gd name="T29" fmla="*/ 29 h 641"/>
                <a:gd name="T30" fmla="*/ 264 w 641"/>
                <a:gd name="T31" fmla="*/ 6 h 641"/>
                <a:gd name="T32" fmla="*/ 377 w 641"/>
                <a:gd name="T33" fmla="*/ 6 h 641"/>
                <a:gd name="T34" fmla="*/ 453 w 641"/>
                <a:gd name="T35" fmla="*/ 29 h 641"/>
                <a:gd name="T36" fmla="*/ 542 w 641"/>
                <a:gd name="T37" fmla="*/ 90 h 641"/>
                <a:gd name="T38" fmla="*/ 590 w 641"/>
                <a:gd name="T39" fmla="*/ 149 h 641"/>
                <a:gd name="T40" fmla="*/ 632 w 641"/>
                <a:gd name="T41" fmla="*/ 249 h 641"/>
                <a:gd name="T42" fmla="*/ 476 w 641"/>
                <a:gd name="T43" fmla="*/ 281 h 641"/>
                <a:gd name="T44" fmla="*/ 471 w 641"/>
                <a:gd name="T45" fmla="*/ 265 h 641"/>
                <a:gd name="T46" fmla="*/ 429 w 641"/>
                <a:gd name="T47" fmla="*/ 203 h 641"/>
                <a:gd name="T48" fmla="*/ 416 w 641"/>
                <a:gd name="T49" fmla="*/ 192 h 641"/>
                <a:gd name="T50" fmla="*/ 345 w 641"/>
                <a:gd name="T51" fmla="*/ 162 h 641"/>
                <a:gd name="T52" fmla="*/ 329 w 641"/>
                <a:gd name="T53" fmla="*/ 160 h 641"/>
                <a:gd name="T54" fmla="*/ 251 w 641"/>
                <a:gd name="T55" fmla="*/ 176 h 641"/>
                <a:gd name="T56" fmla="*/ 239 w 641"/>
                <a:gd name="T57" fmla="*/ 182 h 641"/>
                <a:gd name="T58" fmla="*/ 182 w 641"/>
                <a:gd name="T59" fmla="*/ 239 h 641"/>
                <a:gd name="T60" fmla="*/ 176 w 641"/>
                <a:gd name="T61" fmla="*/ 251 h 641"/>
                <a:gd name="T62" fmla="*/ 160 w 641"/>
                <a:gd name="T63" fmla="*/ 329 h 641"/>
                <a:gd name="T64" fmla="*/ 162 w 641"/>
                <a:gd name="T65" fmla="*/ 345 h 641"/>
                <a:gd name="T66" fmla="*/ 192 w 641"/>
                <a:gd name="T67" fmla="*/ 416 h 641"/>
                <a:gd name="T68" fmla="*/ 203 w 641"/>
                <a:gd name="T69" fmla="*/ 429 h 641"/>
                <a:gd name="T70" fmla="*/ 265 w 641"/>
                <a:gd name="T71" fmla="*/ 471 h 641"/>
                <a:gd name="T72" fmla="*/ 281 w 641"/>
                <a:gd name="T73" fmla="*/ 476 h 641"/>
                <a:gd name="T74" fmla="*/ 360 w 641"/>
                <a:gd name="T75" fmla="*/ 476 h 641"/>
                <a:gd name="T76" fmla="*/ 376 w 641"/>
                <a:gd name="T77" fmla="*/ 471 h 641"/>
                <a:gd name="T78" fmla="*/ 440 w 641"/>
                <a:gd name="T79" fmla="*/ 428 h 641"/>
                <a:gd name="T80" fmla="*/ 449 w 641"/>
                <a:gd name="T81" fmla="*/ 416 h 641"/>
                <a:gd name="T82" fmla="*/ 479 w 641"/>
                <a:gd name="T83" fmla="*/ 345 h 641"/>
                <a:gd name="T84" fmla="*/ 481 w 641"/>
                <a:gd name="T85" fmla="*/ 329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41" h="641">
                  <a:moveTo>
                    <a:pt x="640" y="312"/>
                  </a:moveTo>
                  <a:cubicBezTo>
                    <a:pt x="641" y="318"/>
                    <a:pt x="641" y="323"/>
                    <a:pt x="640" y="329"/>
                  </a:cubicBezTo>
                  <a:lnTo>
                    <a:pt x="635" y="377"/>
                  </a:lnTo>
                  <a:cubicBezTo>
                    <a:pt x="635" y="382"/>
                    <a:pt x="633" y="387"/>
                    <a:pt x="632" y="392"/>
                  </a:cubicBezTo>
                  <a:lnTo>
                    <a:pt x="618" y="438"/>
                  </a:lnTo>
                  <a:cubicBezTo>
                    <a:pt x="616" y="443"/>
                    <a:pt x="614" y="448"/>
                    <a:pt x="612" y="453"/>
                  </a:cubicBezTo>
                  <a:lnTo>
                    <a:pt x="590" y="493"/>
                  </a:lnTo>
                  <a:cubicBezTo>
                    <a:pt x="587" y="497"/>
                    <a:pt x="585" y="501"/>
                    <a:pt x="582" y="505"/>
                  </a:cubicBezTo>
                  <a:lnTo>
                    <a:pt x="553" y="541"/>
                  </a:lnTo>
                  <a:cubicBezTo>
                    <a:pt x="549" y="545"/>
                    <a:pt x="545" y="549"/>
                    <a:pt x="541" y="553"/>
                  </a:cubicBezTo>
                  <a:lnTo>
                    <a:pt x="505" y="582"/>
                  </a:lnTo>
                  <a:cubicBezTo>
                    <a:pt x="501" y="585"/>
                    <a:pt x="497" y="587"/>
                    <a:pt x="493" y="590"/>
                  </a:cubicBezTo>
                  <a:lnTo>
                    <a:pt x="453" y="612"/>
                  </a:lnTo>
                  <a:cubicBezTo>
                    <a:pt x="448" y="614"/>
                    <a:pt x="443" y="616"/>
                    <a:pt x="438" y="618"/>
                  </a:cubicBezTo>
                  <a:lnTo>
                    <a:pt x="392" y="632"/>
                  </a:lnTo>
                  <a:cubicBezTo>
                    <a:pt x="387" y="633"/>
                    <a:pt x="382" y="635"/>
                    <a:pt x="377" y="635"/>
                  </a:cubicBezTo>
                  <a:lnTo>
                    <a:pt x="329" y="640"/>
                  </a:lnTo>
                  <a:cubicBezTo>
                    <a:pt x="323" y="641"/>
                    <a:pt x="318" y="641"/>
                    <a:pt x="312" y="640"/>
                  </a:cubicBezTo>
                  <a:lnTo>
                    <a:pt x="264" y="635"/>
                  </a:lnTo>
                  <a:cubicBezTo>
                    <a:pt x="259" y="634"/>
                    <a:pt x="254" y="633"/>
                    <a:pt x="249" y="632"/>
                  </a:cubicBezTo>
                  <a:lnTo>
                    <a:pt x="204" y="618"/>
                  </a:lnTo>
                  <a:cubicBezTo>
                    <a:pt x="199" y="616"/>
                    <a:pt x="194" y="614"/>
                    <a:pt x="190" y="612"/>
                  </a:cubicBezTo>
                  <a:lnTo>
                    <a:pt x="149" y="590"/>
                  </a:lnTo>
                  <a:cubicBezTo>
                    <a:pt x="144" y="587"/>
                    <a:pt x="140" y="584"/>
                    <a:pt x="135" y="581"/>
                  </a:cubicBezTo>
                  <a:lnTo>
                    <a:pt x="100" y="552"/>
                  </a:lnTo>
                  <a:cubicBezTo>
                    <a:pt x="97" y="549"/>
                    <a:pt x="93" y="545"/>
                    <a:pt x="90" y="542"/>
                  </a:cubicBezTo>
                  <a:lnTo>
                    <a:pt x="60" y="506"/>
                  </a:lnTo>
                  <a:cubicBezTo>
                    <a:pt x="57" y="502"/>
                    <a:pt x="54" y="498"/>
                    <a:pt x="51" y="493"/>
                  </a:cubicBezTo>
                  <a:lnTo>
                    <a:pt x="29" y="453"/>
                  </a:lnTo>
                  <a:cubicBezTo>
                    <a:pt x="27" y="448"/>
                    <a:pt x="25" y="443"/>
                    <a:pt x="23" y="438"/>
                  </a:cubicBezTo>
                  <a:lnTo>
                    <a:pt x="9" y="392"/>
                  </a:lnTo>
                  <a:cubicBezTo>
                    <a:pt x="7" y="387"/>
                    <a:pt x="6" y="382"/>
                    <a:pt x="6" y="377"/>
                  </a:cubicBezTo>
                  <a:lnTo>
                    <a:pt x="1" y="329"/>
                  </a:lnTo>
                  <a:cubicBezTo>
                    <a:pt x="0" y="323"/>
                    <a:pt x="0" y="318"/>
                    <a:pt x="1" y="312"/>
                  </a:cubicBezTo>
                  <a:lnTo>
                    <a:pt x="6" y="264"/>
                  </a:lnTo>
                  <a:cubicBezTo>
                    <a:pt x="6" y="259"/>
                    <a:pt x="8" y="254"/>
                    <a:pt x="9" y="249"/>
                  </a:cubicBezTo>
                  <a:lnTo>
                    <a:pt x="23" y="204"/>
                  </a:lnTo>
                  <a:cubicBezTo>
                    <a:pt x="25" y="199"/>
                    <a:pt x="27" y="194"/>
                    <a:pt x="29" y="190"/>
                  </a:cubicBezTo>
                  <a:lnTo>
                    <a:pt x="51" y="149"/>
                  </a:lnTo>
                  <a:cubicBezTo>
                    <a:pt x="54" y="144"/>
                    <a:pt x="57" y="139"/>
                    <a:pt x="61" y="134"/>
                  </a:cubicBezTo>
                  <a:lnTo>
                    <a:pt x="91" y="99"/>
                  </a:lnTo>
                  <a:cubicBezTo>
                    <a:pt x="93" y="96"/>
                    <a:pt x="96" y="93"/>
                    <a:pt x="99" y="91"/>
                  </a:cubicBezTo>
                  <a:lnTo>
                    <a:pt x="134" y="61"/>
                  </a:lnTo>
                  <a:cubicBezTo>
                    <a:pt x="139" y="57"/>
                    <a:pt x="144" y="54"/>
                    <a:pt x="149" y="51"/>
                  </a:cubicBezTo>
                  <a:lnTo>
                    <a:pt x="190" y="29"/>
                  </a:lnTo>
                  <a:cubicBezTo>
                    <a:pt x="194" y="27"/>
                    <a:pt x="199" y="25"/>
                    <a:pt x="204" y="23"/>
                  </a:cubicBezTo>
                  <a:lnTo>
                    <a:pt x="249" y="9"/>
                  </a:lnTo>
                  <a:cubicBezTo>
                    <a:pt x="254" y="8"/>
                    <a:pt x="259" y="6"/>
                    <a:pt x="264" y="6"/>
                  </a:cubicBezTo>
                  <a:lnTo>
                    <a:pt x="312" y="1"/>
                  </a:lnTo>
                  <a:cubicBezTo>
                    <a:pt x="318" y="0"/>
                    <a:pt x="323" y="0"/>
                    <a:pt x="329" y="1"/>
                  </a:cubicBezTo>
                  <a:lnTo>
                    <a:pt x="377" y="6"/>
                  </a:lnTo>
                  <a:cubicBezTo>
                    <a:pt x="382" y="6"/>
                    <a:pt x="387" y="7"/>
                    <a:pt x="392" y="9"/>
                  </a:cubicBezTo>
                  <a:lnTo>
                    <a:pt x="438" y="23"/>
                  </a:lnTo>
                  <a:cubicBezTo>
                    <a:pt x="443" y="25"/>
                    <a:pt x="448" y="27"/>
                    <a:pt x="453" y="29"/>
                  </a:cubicBezTo>
                  <a:lnTo>
                    <a:pt x="493" y="51"/>
                  </a:lnTo>
                  <a:cubicBezTo>
                    <a:pt x="498" y="54"/>
                    <a:pt x="502" y="57"/>
                    <a:pt x="506" y="60"/>
                  </a:cubicBezTo>
                  <a:lnTo>
                    <a:pt x="542" y="90"/>
                  </a:lnTo>
                  <a:cubicBezTo>
                    <a:pt x="545" y="93"/>
                    <a:pt x="549" y="97"/>
                    <a:pt x="552" y="100"/>
                  </a:cubicBezTo>
                  <a:lnTo>
                    <a:pt x="581" y="135"/>
                  </a:lnTo>
                  <a:cubicBezTo>
                    <a:pt x="584" y="140"/>
                    <a:pt x="587" y="144"/>
                    <a:pt x="590" y="149"/>
                  </a:cubicBezTo>
                  <a:lnTo>
                    <a:pt x="612" y="190"/>
                  </a:lnTo>
                  <a:cubicBezTo>
                    <a:pt x="614" y="194"/>
                    <a:pt x="616" y="199"/>
                    <a:pt x="618" y="204"/>
                  </a:cubicBezTo>
                  <a:lnTo>
                    <a:pt x="632" y="249"/>
                  </a:lnTo>
                  <a:cubicBezTo>
                    <a:pt x="633" y="254"/>
                    <a:pt x="634" y="259"/>
                    <a:pt x="635" y="264"/>
                  </a:cubicBezTo>
                  <a:lnTo>
                    <a:pt x="640" y="312"/>
                  </a:lnTo>
                  <a:close/>
                  <a:moveTo>
                    <a:pt x="476" y="281"/>
                  </a:moveTo>
                  <a:lnTo>
                    <a:pt x="479" y="296"/>
                  </a:lnTo>
                  <a:lnTo>
                    <a:pt x="465" y="251"/>
                  </a:lnTo>
                  <a:lnTo>
                    <a:pt x="471" y="265"/>
                  </a:lnTo>
                  <a:lnTo>
                    <a:pt x="449" y="224"/>
                  </a:lnTo>
                  <a:lnTo>
                    <a:pt x="458" y="238"/>
                  </a:lnTo>
                  <a:lnTo>
                    <a:pt x="429" y="203"/>
                  </a:lnTo>
                  <a:lnTo>
                    <a:pt x="439" y="213"/>
                  </a:lnTo>
                  <a:lnTo>
                    <a:pt x="403" y="183"/>
                  </a:lnTo>
                  <a:lnTo>
                    <a:pt x="416" y="192"/>
                  </a:lnTo>
                  <a:lnTo>
                    <a:pt x="376" y="170"/>
                  </a:lnTo>
                  <a:lnTo>
                    <a:pt x="391" y="176"/>
                  </a:lnTo>
                  <a:lnTo>
                    <a:pt x="345" y="162"/>
                  </a:lnTo>
                  <a:lnTo>
                    <a:pt x="360" y="165"/>
                  </a:lnTo>
                  <a:lnTo>
                    <a:pt x="312" y="160"/>
                  </a:lnTo>
                  <a:lnTo>
                    <a:pt x="329" y="160"/>
                  </a:lnTo>
                  <a:lnTo>
                    <a:pt x="281" y="165"/>
                  </a:lnTo>
                  <a:lnTo>
                    <a:pt x="296" y="162"/>
                  </a:lnTo>
                  <a:lnTo>
                    <a:pt x="251" y="176"/>
                  </a:lnTo>
                  <a:lnTo>
                    <a:pt x="265" y="170"/>
                  </a:lnTo>
                  <a:lnTo>
                    <a:pt x="224" y="192"/>
                  </a:lnTo>
                  <a:lnTo>
                    <a:pt x="239" y="182"/>
                  </a:lnTo>
                  <a:lnTo>
                    <a:pt x="204" y="212"/>
                  </a:lnTo>
                  <a:lnTo>
                    <a:pt x="212" y="204"/>
                  </a:lnTo>
                  <a:lnTo>
                    <a:pt x="182" y="239"/>
                  </a:lnTo>
                  <a:lnTo>
                    <a:pt x="192" y="224"/>
                  </a:lnTo>
                  <a:lnTo>
                    <a:pt x="170" y="265"/>
                  </a:lnTo>
                  <a:lnTo>
                    <a:pt x="176" y="251"/>
                  </a:lnTo>
                  <a:lnTo>
                    <a:pt x="162" y="296"/>
                  </a:lnTo>
                  <a:lnTo>
                    <a:pt x="165" y="281"/>
                  </a:lnTo>
                  <a:lnTo>
                    <a:pt x="160" y="329"/>
                  </a:lnTo>
                  <a:lnTo>
                    <a:pt x="160" y="312"/>
                  </a:lnTo>
                  <a:lnTo>
                    <a:pt x="165" y="360"/>
                  </a:lnTo>
                  <a:lnTo>
                    <a:pt x="162" y="345"/>
                  </a:lnTo>
                  <a:lnTo>
                    <a:pt x="176" y="391"/>
                  </a:lnTo>
                  <a:lnTo>
                    <a:pt x="170" y="376"/>
                  </a:lnTo>
                  <a:lnTo>
                    <a:pt x="192" y="416"/>
                  </a:lnTo>
                  <a:lnTo>
                    <a:pt x="183" y="403"/>
                  </a:lnTo>
                  <a:lnTo>
                    <a:pt x="213" y="439"/>
                  </a:lnTo>
                  <a:lnTo>
                    <a:pt x="203" y="429"/>
                  </a:lnTo>
                  <a:lnTo>
                    <a:pt x="238" y="458"/>
                  </a:lnTo>
                  <a:lnTo>
                    <a:pt x="224" y="449"/>
                  </a:lnTo>
                  <a:lnTo>
                    <a:pt x="265" y="471"/>
                  </a:lnTo>
                  <a:lnTo>
                    <a:pt x="251" y="465"/>
                  </a:lnTo>
                  <a:lnTo>
                    <a:pt x="296" y="479"/>
                  </a:lnTo>
                  <a:lnTo>
                    <a:pt x="281" y="476"/>
                  </a:lnTo>
                  <a:lnTo>
                    <a:pt x="329" y="481"/>
                  </a:lnTo>
                  <a:lnTo>
                    <a:pt x="312" y="481"/>
                  </a:lnTo>
                  <a:lnTo>
                    <a:pt x="360" y="476"/>
                  </a:lnTo>
                  <a:lnTo>
                    <a:pt x="345" y="479"/>
                  </a:lnTo>
                  <a:lnTo>
                    <a:pt x="391" y="465"/>
                  </a:lnTo>
                  <a:lnTo>
                    <a:pt x="376" y="471"/>
                  </a:lnTo>
                  <a:lnTo>
                    <a:pt x="416" y="449"/>
                  </a:lnTo>
                  <a:lnTo>
                    <a:pt x="404" y="457"/>
                  </a:lnTo>
                  <a:lnTo>
                    <a:pt x="440" y="428"/>
                  </a:lnTo>
                  <a:lnTo>
                    <a:pt x="428" y="440"/>
                  </a:lnTo>
                  <a:lnTo>
                    <a:pt x="457" y="404"/>
                  </a:lnTo>
                  <a:lnTo>
                    <a:pt x="449" y="416"/>
                  </a:lnTo>
                  <a:lnTo>
                    <a:pt x="471" y="376"/>
                  </a:lnTo>
                  <a:lnTo>
                    <a:pt x="465" y="391"/>
                  </a:lnTo>
                  <a:lnTo>
                    <a:pt x="479" y="345"/>
                  </a:lnTo>
                  <a:lnTo>
                    <a:pt x="476" y="360"/>
                  </a:lnTo>
                  <a:lnTo>
                    <a:pt x="481" y="312"/>
                  </a:lnTo>
                  <a:lnTo>
                    <a:pt x="481" y="329"/>
                  </a:lnTo>
                  <a:lnTo>
                    <a:pt x="476" y="281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156" name="Freeform 31"/>
            <p:cNvSpPr>
              <a:spLocks noEditPoints="1"/>
            </p:cNvSpPr>
            <p:nvPr/>
          </p:nvSpPr>
          <p:spPr bwMode="auto">
            <a:xfrm>
              <a:off x="2582" y="2221"/>
              <a:ext cx="44" cy="44"/>
            </a:xfrm>
            <a:custGeom>
              <a:avLst/>
              <a:gdLst>
                <a:gd name="T0" fmla="*/ 904 w 913"/>
                <a:gd name="T1" fmla="*/ 541 h 913"/>
                <a:gd name="T2" fmla="*/ 873 w 913"/>
                <a:gd name="T3" fmla="*/ 642 h 913"/>
                <a:gd name="T4" fmla="*/ 784 w 913"/>
                <a:gd name="T5" fmla="*/ 773 h 913"/>
                <a:gd name="T6" fmla="*/ 705 w 913"/>
                <a:gd name="T7" fmla="*/ 838 h 913"/>
                <a:gd name="T8" fmla="*/ 555 w 913"/>
                <a:gd name="T9" fmla="*/ 901 h 913"/>
                <a:gd name="T10" fmla="*/ 448 w 913"/>
                <a:gd name="T11" fmla="*/ 912 h 913"/>
                <a:gd name="T12" fmla="*/ 287 w 913"/>
                <a:gd name="T13" fmla="*/ 880 h 913"/>
                <a:gd name="T14" fmla="*/ 196 w 913"/>
                <a:gd name="T15" fmla="*/ 830 h 913"/>
                <a:gd name="T16" fmla="*/ 83 w 913"/>
                <a:gd name="T17" fmla="*/ 717 h 913"/>
                <a:gd name="T18" fmla="*/ 34 w 913"/>
                <a:gd name="T19" fmla="*/ 627 h 913"/>
                <a:gd name="T20" fmla="*/ 1 w 913"/>
                <a:gd name="T21" fmla="*/ 465 h 913"/>
                <a:gd name="T22" fmla="*/ 12 w 913"/>
                <a:gd name="T23" fmla="*/ 356 h 913"/>
                <a:gd name="T24" fmla="*/ 74 w 913"/>
                <a:gd name="T25" fmla="*/ 209 h 913"/>
                <a:gd name="T26" fmla="*/ 140 w 913"/>
                <a:gd name="T27" fmla="*/ 129 h 913"/>
                <a:gd name="T28" fmla="*/ 273 w 913"/>
                <a:gd name="T29" fmla="*/ 40 h 913"/>
                <a:gd name="T30" fmla="*/ 372 w 913"/>
                <a:gd name="T31" fmla="*/ 9 h 913"/>
                <a:gd name="T32" fmla="*/ 541 w 913"/>
                <a:gd name="T33" fmla="*/ 9 h 913"/>
                <a:gd name="T34" fmla="*/ 641 w 913"/>
                <a:gd name="T35" fmla="*/ 40 h 913"/>
                <a:gd name="T36" fmla="*/ 773 w 913"/>
                <a:gd name="T37" fmla="*/ 129 h 913"/>
                <a:gd name="T38" fmla="*/ 839 w 913"/>
                <a:gd name="T39" fmla="*/ 208 h 913"/>
                <a:gd name="T40" fmla="*/ 901 w 913"/>
                <a:gd name="T41" fmla="*/ 357 h 913"/>
                <a:gd name="T42" fmla="*/ 745 w 913"/>
                <a:gd name="T43" fmla="*/ 389 h 913"/>
                <a:gd name="T44" fmla="*/ 733 w 913"/>
                <a:gd name="T45" fmla="*/ 349 h 913"/>
                <a:gd name="T46" fmla="*/ 661 w 913"/>
                <a:gd name="T47" fmla="*/ 241 h 913"/>
                <a:gd name="T48" fmla="*/ 628 w 913"/>
                <a:gd name="T49" fmla="*/ 215 h 913"/>
                <a:gd name="T50" fmla="*/ 509 w 913"/>
                <a:gd name="T51" fmla="*/ 165 h 913"/>
                <a:gd name="T52" fmla="*/ 465 w 913"/>
                <a:gd name="T53" fmla="*/ 160 h 913"/>
                <a:gd name="T54" fmla="*/ 334 w 913"/>
                <a:gd name="T55" fmla="*/ 187 h 913"/>
                <a:gd name="T56" fmla="*/ 297 w 913"/>
                <a:gd name="T57" fmla="*/ 206 h 913"/>
                <a:gd name="T58" fmla="*/ 206 w 913"/>
                <a:gd name="T59" fmla="*/ 297 h 913"/>
                <a:gd name="T60" fmla="*/ 187 w 913"/>
                <a:gd name="T61" fmla="*/ 334 h 913"/>
                <a:gd name="T62" fmla="*/ 160 w 913"/>
                <a:gd name="T63" fmla="*/ 465 h 913"/>
                <a:gd name="T64" fmla="*/ 165 w 913"/>
                <a:gd name="T65" fmla="*/ 509 h 913"/>
                <a:gd name="T66" fmla="*/ 215 w 913"/>
                <a:gd name="T67" fmla="*/ 628 h 913"/>
                <a:gd name="T68" fmla="*/ 241 w 913"/>
                <a:gd name="T69" fmla="*/ 661 h 913"/>
                <a:gd name="T70" fmla="*/ 349 w 913"/>
                <a:gd name="T71" fmla="*/ 733 h 913"/>
                <a:gd name="T72" fmla="*/ 389 w 913"/>
                <a:gd name="T73" fmla="*/ 745 h 913"/>
                <a:gd name="T74" fmla="*/ 524 w 913"/>
                <a:gd name="T75" fmla="*/ 745 h 913"/>
                <a:gd name="T76" fmla="*/ 565 w 913"/>
                <a:gd name="T77" fmla="*/ 734 h 913"/>
                <a:gd name="T78" fmla="*/ 672 w 913"/>
                <a:gd name="T79" fmla="*/ 661 h 913"/>
                <a:gd name="T80" fmla="*/ 699 w 913"/>
                <a:gd name="T81" fmla="*/ 628 h 913"/>
                <a:gd name="T82" fmla="*/ 748 w 913"/>
                <a:gd name="T83" fmla="*/ 510 h 913"/>
                <a:gd name="T84" fmla="*/ 753 w 913"/>
                <a:gd name="T85" fmla="*/ 465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13" h="913">
                  <a:moveTo>
                    <a:pt x="912" y="448"/>
                  </a:moveTo>
                  <a:cubicBezTo>
                    <a:pt x="913" y="454"/>
                    <a:pt x="913" y="459"/>
                    <a:pt x="912" y="465"/>
                  </a:cubicBezTo>
                  <a:lnTo>
                    <a:pt x="904" y="541"/>
                  </a:lnTo>
                  <a:cubicBezTo>
                    <a:pt x="904" y="546"/>
                    <a:pt x="903" y="550"/>
                    <a:pt x="901" y="555"/>
                  </a:cubicBezTo>
                  <a:lnTo>
                    <a:pt x="880" y="626"/>
                  </a:lnTo>
                  <a:cubicBezTo>
                    <a:pt x="879" y="632"/>
                    <a:pt x="876" y="637"/>
                    <a:pt x="873" y="642"/>
                  </a:cubicBezTo>
                  <a:lnTo>
                    <a:pt x="838" y="705"/>
                  </a:lnTo>
                  <a:cubicBezTo>
                    <a:pt x="836" y="710"/>
                    <a:pt x="833" y="714"/>
                    <a:pt x="830" y="717"/>
                  </a:cubicBezTo>
                  <a:lnTo>
                    <a:pt x="784" y="773"/>
                  </a:lnTo>
                  <a:cubicBezTo>
                    <a:pt x="781" y="777"/>
                    <a:pt x="777" y="781"/>
                    <a:pt x="773" y="784"/>
                  </a:cubicBezTo>
                  <a:lnTo>
                    <a:pt x="717" y="830"/>
                  </a:lnTo>
                  <a:cubicBezTo>
                    <a:pt x="714" y="833"/>
                    <a:pt x="710" y="836"/>
                    <a:pt x="705" y="838"/>
                  </a:cubicBezTo>
                  <a:lnTo>
                    <a:pt x="642" y="873"/>
                  </a:lnTo>
                  <a:cubicBezTo>
                    <a:pt x="637" y="876"/>
                    <a:pt x="632" y="879"/>
                    <a:pt x="626" y="880"/>
                  </a:cubicBezTo>
                  <a:lnTo>
                    <a:pt x="555" y="901"/>
                  </a:lnTo>
                  <a:cubicBezTo>
                    <a:pt x="550" y="903"/>
                    <a:pt x="546" y="904"/>
                    <a:pt x="541" y="904"/>
                  </a:cubicBezTo>
                  <a:lnTo>
                    <a:pt x="465" y="912"/>
                  </a:lnTo>
                  <a:cubicBezTo>
                    <a:pt x="459" y="913"/>
                    <a:pt x="454" y="913"/>
                    <a:pt x="448" y="912"/>
                  </a:cubicBezTo>
                  <a:lnTo>
                    <a:pt x="372" y="904"/>
                  </a:lnTo>
                  <a:cubicBezTo>
                    <a:pt x="367" y="904"/>
                    <a:pt x="362" y="903"/>
                    <a:pt x="357" y="901"/>
                  </a:cubicBezTo>
                  <a:lnTo>
                    <a:pt x="287" y="880"/>
                  </a:lnTo>
                  <a:cubicBezTo>
                    <a:pt x="282" y="878"/>
                    <a:pt x="277" y="876"/>
                    <a:pt x="272" y="874"/>
                  </a:cubicBezTo>
                  <a:lnTo>
                    <a:pt x="208" y="839"/>
                  </a:lnTo>
                  <a:cubicBezTo>
                    <a:pt x="204" y="836"/>
                    <a:pt x="200" y="833"/>
                    <a:pt x="196" y="830"/>
                  </a:cubicBezTo>
                  <a:lnTo>
                    <a:pt x="140" y="784"/>
                  </a:lnTo>
                  <a:cubicBezTo>
                    <a:pt x="136" y="781"/>
                    <a:pt x="132" y="777"/>
                    <a:pt x="129" y="773"/>
                  </a:cubicBezTo>
                  <a:lnTo>
                    <a:pt x="83" y="717"/>
                  </a:lnTo>
                  <a:cubicBezTo>
                    <a:pt x="79" y="713"/>
                    <a:pt x="77" y="709"/>
                    <a:pt x="74" y="704"/>
                  </a:cubicBezTo>
                  <a:lnTo>
                    <a:pt x="40" y="641"/>
                  </a:lnTo>
                  <a:cubicBezTo>
                    <a:pt x="38" y="637"/>
                    <a:pt x="36" y="632"/>
                    <a:pt x="34" y="627"/>
                  </a:cubicBezTo>
                  <a:lnTo>
                    <a:pt x="12" y="556"/>
                  </a:lnTo>
                  <a:cubicBezTo>
                    <a:pt x="11" y="551"/>
                    <a:pt x="9" y="546"/>
                    <a:pt x="9" y="541"/>
                  </a:cubicBezTo>
                  <a:lnTo>
                    <a:pt x="1" y="465"/>
                  </a:lnTo>
                  <a:cubicBezTo>
                    <a:pt x="0" y="459"/>
                    <a:pt x="0" y="454"/>
                    <a:pt x="1" y="448"/>
                  </a:cubicBezTo>
                  <a:lnTo>
                    <a:pt x="9" y="372"/>
                  </a:lnTo>
                  <a:cubicBezTo>
                    <a:pt x="9" y="367"/>
                    <a:pt x="11" y="362"/>
                    <a:pt x="12" y="356"/>
                  </a:cubicBezTo>
                  <a:lnTo>
                    <a:pt x="34" y="286"/>
                  </a:lnTo>
                  <a:cubicBezTo>
                    <a:pt x="36" y="282"/>
                    <a:pt x="38" y="277"/>
                    <a:pt x="40" y="273"/>
                  </a:cubicBezTo>
                  <a:lnTo>
                    <a:pt x="74" y="209"/>
                  </a:lnTo>
                  <a:cubicBezTo>
                    <a:pt x="76" y="204"/>
                    <a:pt x="79" y="200"/>
                    <a:pt x="83" y="196"/>
                  </a:cubicBezTo>
                  <a:lnTo>
                    <a:pt x="129" y="140"/>
                  </a:lnTo>
                  <a:cubicBezTo>
                    <a:pt x="132" y="136"/>
                    <a:pt x="136" y="132"/>
                    <a:pt x="140" y="129"/>
                  </a:cubicBezTo>
                  <a:lnTo>
                    <a:pt x="196" y="83"/>
                  </a:lnTo>
                  <a:cubicBezTo>
                    <a:pt x="200" y="79"/>
                    <a:pt x="204" y="76"/>
                    <a:pt x="209" y="74"/>
                  </a:cubicBezTo>
                  <a:lnTo>
                    <a:pt x="273" y="40"/>
                  </a:lnTo>
                  <a:cubicBezTo>
                    <a:pt x="277" y="38"/>
                    <a:pt x="282" y="36"/>
                    <a:pt x="286" y="34"/>
                  </a:cubicBezTo>
                  <a:lnTo>
                    <a:pt x="356" y="12"/>
                  </a:lnTo>
                  <a:cubicBezTo>
                    <a:pt x="362" y="11"/>
                    <a:pt x="367" y="9"/>
                    <a:pt x="372" y="9"/>
                  </a:cubicBezTo>
                  <a:lnTo>
                    <a:pt x="448" y="1"/>
                  </a:lnTo>
                  <a:cubicBezTo>
                    <a:pt x="454" y="0"/>
                    <a:pt x="459" y="0"/>
                    <a:pt x="465" y="1"/>
                  </a:cubicBezTo>
                  <a:lnTo>
                    <a:pt x="541" y="9"/>
                  </a:lnTo>
                  <a:cubicBezTo>
                    <a:pt x="546" y="9"/>
                    <a:pt x="551" y="11"/>
                    <a:pt x="556" y="12"/>
                  </a:cubicBezTo>
                  <a:lnTo>
                    <a:pt x="627" y="34"/>
                  </a:lnTo>
                  <a:cubicBezTo>
                    <a:pt x="632" y="36"/>
                    <a:pt x="637" y="38"/>
                    <a:pt x="641" y="40"/>
                  </a:cubicBezTo>
                  <a:lnTo>
                    <a:pt x="704" y="74"/>
                  </a:lnTo>
                  <a:cubicBezTo>
                    <a:pt x="709" y="77"/>
                    <a:pt x="713" y="79"/>
                    <a:pt x="717" y="83"/>
                  </a:cubicBezTo>
                  <a:lnTo>
                    <a:pt x="773" y="129"/>
                  </a:lnTo>
                  <a:cubicBezTo>
                    <a:pt x="777" y="132"/>
                    <a:pt x="781" y="136"/>
                    <a:pt x="784" y="140"/>
                  </a:cubicBezTo>
                  <a:lnTo>
                    <a:pt x="830" y="196"/>
                  </a:lnTo>
                  <a:cubicBezTo>
                    <a:pt x="833" y="200"/>
                    <a:pt x="836" y="204"/>
                    <a:pt x="839" y="208"/>
                  </a:cubicBezTo>
                  <a:lnTo>
                    <a:pt x="874" y="272"/>
                  </a:lnTo>
                  <a:cubicBezTo>
                    <a:pt x="876" y="277"/>
                    <a:pt x="878" y="282"/>
                    <a:pt x="880" y="287"/>
                  </a:cubicBezTo>
                  <a:lnTo>
                    <a:pt x="901" y="357"/>
                  </a:lnTo>
                  <a:cubicBezTo>
                    <a:pt x="903" y="362"/>
                    <a:pt x="904" y="367"/>
                    <a:pt x="904" y="372"/>
                  </a:cubicBezTo>
                  <a:lnTo>
                    <a:pt x="912" y="448"/>
                  </a:lnTo>
                  <a:close/>
                  <a:moveTo>
                    <a:pt x="745" y="389"/>
                  </a:moveTo>
                  <a:lnTo>
                    <a:pt x="748" y="403"/>
                  </a:lnTo>
                  <a:lnTo>
                    <a:pt x="727" y="333"/>
                  </a:lnTo>
                  <a:lnTo>
                    <a:pt x="733" y="349"/>
                  </a:lnTo>
                  <a:lnTo>
                    <a:pt x="698" y="285"/>
                  </a:lnTo>
                  <a:lnTo>
                    <a:pt x="707" y="297"/>
                  </a:lnTo>
                  <a:lnTo>
                    <a:pt x="661" y="241"/>
                  </a:lnTo>
                  <a:lnTo>
                    <a:pt x="672" y="252"/>
                  </a:lnTo>
                  <a:lnTo>
                    <a:pt x="616" y="206"/>
                  </a:lnTo>
                  <a:lnTo>
                    <a:pt x="628" y="215"/>
                  </a:lnTo>
                  <a:lnTo>
                    <a:pt x="565" y="181"/>
                  </a:lnTo>
                  <a:lnTo>
                    <a:pt x="580" y="187"/>
                  </a:lnTo>
                  <a:lnTo>
                    <a:pt x="509" y="165"/>
                  </a:lnTo>
                  <a:lnTo>
                    <a:pt x="524" y="168"/>
                  </a:lnTo>
                  <a:lnTo>
                    <a:pt x="448" y="160"/>
                  </a:lnTo>
                  <a:lnTo>
                    <a:pt x="465" y="160"/>
                  </a:lnTo>
                  <a:lnTo>
                    <a:pt x="389" y="168"/>
                  </a:lnTo>
                  <a:lnTo>
                    <a:pt x="404" y="165"/>
                  </a:lnTo>
                  <a:lnTo>
                    <a:pt x="334" y="187"/>
                  </a:lnTo>
                  <a:lnTo>
                    <a:pt x="348" y="181"/>
                  </a:lnTo>
                  <a:lnTo>
                    <a:pt x="284" y="215"/>
                  </a:lnTo>
                  <a:lnTo>
                    <a:pt x="297" y="206"/>
                  </a:lnTo>
                  <a:lnTo>
                    <a:pt x="241" y="252"/>
                  </a:lnTo>
                  <a:lnTo>
                    <a:pt x="252" y="241"/>
                  </a:lnTo>
                  <a:lnTo>
                    <a:pt x="206" y="297"/>
                  </a:lnTo>
                  <a:lnTo>
                    <a:pt x="215" y="284"/>
                  </a:lnTo>
                  <a:lnTo>
                    <a:pt x="181" y="348"/>
                  </a:lnTo>
                  <a:lnTo>
                    <a:pt x="187" y="334"/>
                  </a:lnTo>
                  <a:lnTo>
                    <a:pt x="165" y="404"/>
                  </a:lnTo>
                  <a:lnTo>
                    <a:pt x="168" y="389"/>
                  </a:lnTo>
                  <a:lnTo>
                    <a:pt x="160" y="465"/>
                  </a:lnTo>
                  <a:lnTo>
                    <a:pt x="160" y="448"/>
                  </a:lnTo>
                  <a:lnTo>
                    <a:pt x="168" y="524"/>
                  </a:lnTo>
                  <a:lnTo>
                    <a:pt x="165" y="509"/>
                  </a:lnTo>
                  <a:lnTo>
                    <a:pt x="187" y="580"/>
                  </a:lnTo>
                  <a:lnTo>
                    <a:pt x="181" y="565"/>
                  </a:lnTo>
                  <a:lnTo>
                    <a:pt x="215" y="628"/>
                  </a:lnTo>
                  <a:lnTo>
                    <a:pt x="206" y="616"/>
                  </a:lnTo>
                  <a:lnTo>
                    <a:pt x="252" y="672"/>
                  </a:lnTo>
                  <a:lnTo>
                    <a:pt x="241" y="661"/>
                  </a:lnTo>
                  <a:lnTo>
                    <a:pt x="297" y="707"/>
                  </a:lnTo>
                  <a:lnTo>
                    <a:pt x="285" y="698"/>
                  </a:lnTo>
                  <a:lnTo>
                    <a:pt x="349" y="733"/>
                  </a:lnTo>
                  <a:lnTo>
                    <a:pt x="333" y="727"/>
                  </a:lnTo>
                  <a:lnTo>
                    <a:pt x="403" y="748"/>
                  </a:lnTo>
                  <a:lnTo>
                    <a:pt x="389" y="745"/>
                  </a:lnTo>
                  <a:lnTo>
                    <a:pt x="465" y="753"/>
                  </a:lnTo>
                  <a:lnTo>
                    <a:pt x="448" y="753"/>
                  </a:lnTo>
                  <a:lnTo>
                    <a:pt x="524" y="745"/>
                  </a:lnTo>
                  <a:lnTo>
                    <a:pt x="510" y="748"/>
                  </a:lnTo>
                  <a:lnTo>
                    <a:pt x="581" y="727"/>
                  </a:lnTo>
                  <a:lnTo>
                    <a:pt x="565" y="734"/>
                  </a:lnTo>
                  <a:lnTo>
                    <a:pt x="628" y="699"/>
                  </a:lnTo>
                  <a:lnTo>
                    <a:pt x="616" y="707"/>
                  </a:lnTo>
                  <a:lnTo>
                    <a:pt x="672" y="661"/>
                  </a:lnTo>
                  <a:lnTo>
                    <a:pt x="661" y="672"/>
                  </a:lnTo>
                  <a:lnTo>
                    <a:pt x="707" y="616"/>
                  </a:lnTo>
                  <a:lnTo>
                    <a:pt x="699" y="628"/>
                  </a:lnTo>
                  <a:lnTo>
                    <a:pt x="734" y="565"/>
                  </a:lnTo>
                  <a:lnTo>
                    <a:pt x="727" y="581"/>
                  </a:lnTo>
                  <a:lnTo>
                    <a:pt x="748" y="510"/>
                  </a:lnTo>
                  <a:lnTo>
                    <a:pt x="745" y="524"/>
                  </a:lnTo>
                  <a:lnTo>
                    <a:pt x="753" y="448"/>
                  </a:lnTo>
                  <a:lnTo>
                    <a:pt x="753" y="465"/>
                  </a:lnTo>
                  <a:lnTo>
                    <a:pt x="745" y="389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157" name="Freeform 32"/>
            <p:cNvSpPr>
              <a:spLocks noEditPoints="1"/>
            </p:cNvSpPr>
            <p:nvPr/>
          </p:nvSpPr>
          <p:spPr bwMode="auto">
            <a:xfrm>
              <a:off x="2689" y="2196"/>
              <a:ext cx="71" cy="71"/>
            </a:xfrm>
            <a:custGeom>
              <a:avLst/>
              <a:gdLst>
                <a:gd name="T0" fmla="*/ 1474 w 1487"/>
                <a:gd name="T1" fmla="*/ 889 h 1487"/>
                <a:gd name="T2" fmla="*/ 1426 w 1487"/>
                <a:gd name="T3" fmla="*/ 1041 h 1487"/>
                <a:gd name="T4" fmla="*/ 1275 w 1487"/>
                <a:gd name="T5" fmla="*/ 1264 h 1487"/>
                <a:gd name="T6" fmla="*/ 1153 w 1487"/>
                <a:gd name="T7" fmla="*/ 1365 h 1487"/>
                <a:gd name="T8" fmla="*/ 969 w 1487"/>
                <a:gd name="T9" fmla="*/ 1453 h 1487"/>
                <a:gd name="T10" fmla="*/ 747 w 1487"/>
                <a:gd name="T11" fmla="*/ 1487 h 1487"/>
                <a:gd name="T12" fmla="*/ 526 w 1487"/>
                <a:gd name="T13" fmla="*/ 1455 h 1487"/>
                <a:gd name="T14" fmla="*/ 334 w 1487"/>
                <a:gd name="T15" fmla="*/ 1365 h 1487"/>
                <a:gd name="T16" fmla="*/ 213 w 1487"/>
                <a:gd name="T17" fmla="*/ 1264 h 1487"/>
                <a:gd name="T18" fmla="*/ 61 w 1487"/>
                <a:gd name="T19" fmla="*/ 1041 h 1487"/>
                <a:gd name="T20" fmla="*/ 16 w 1487"/>
                <a:gd name="T21" fmla="*/ 897 h 1487"/>
                <a:gd name="T22" fmla="*/ 3 w 1487"/>
                <a:gd name="T23" fmla="*/ 672 h 1487"/>
                <a:gd name="T24" fmla="*/ 56 w 1487"/>
                <a:gd name="T25" fmla="*/ 458 h 1487"/>
                <a:gd name="T26" fmla="*/ 132 w 1487"/>
                <a:gd name="T27" fmla="*/ 322 h 1487"/>
                <a:gd name="T28" fmla="*/ 322 w 1487"/>
                <a:gd name="T29" fmla="*/ 132 h 1487"/>
                <a:gd name="T30" fmla="*/ 458 w 1487"/>
                <a:gd name="T31" fmla="*/ 56 h 1487"/>
                <a:gd name="T32" fmla="*/ 662 w 1487"/>
                <a:gd name="T33" fmla="*/ 4 h 1487"/>
                <a:gd name="T34" fmla="*/ 891 w 1487"/>
                <a:gd name="T35" fmla="*/ 15 h 1487"/>
                <a:gd name="T36" fmla="*/ 1041 w 1487"/>
                <a:gd name="T37" fmla="*/ 61 h 1487"/>
                <a:gd name="T38" fmla="*/ 1264 w 1487"/>
                <a:gd name="T39" fmla="*/ 213 h 1487"/>
                <a:gd name="T40" fmla="*/ 1365 w 1487"/>
                <a:gd name="T41" fmla="*/ 334 h 1487"/>
                <a:gd name="T42" fmla="*/ 1453 w 1487"/>
                <a:gd name="T43" fmla="*/ 519 h 1487"/>
                <a:gd name="T44" fmla="*/ 1487 w 1487"/>
                <a:gd name="T45" fmla="*/ 740 h 1487"/>
                <a:gd name="T46" fmla="*/ 1302 w 1487"/>
                <a:gd name="T47" fmla="*/ 574 h 1487"/>
                <a:gd name="T48" fmla="*/ 1224 w 1487"/>
                <a:gd name="T49" fmla="*/ 410 h 1487"/>
                <a:gd name="T50" fmla="*/ 1163 w 1487"/>
                <a:gd name="T51" fmla="*/ 336 h 1487"/>
                <a:gd name="T52" fmla="*/ 964 w 1487"/>
                <a:gd name="T53" fmla="*/ 201 h 1487"/>
                <a:gd name="T54" fmla="*/ 864 w 1487"/>
                <a:gd name="T55" fmla="*/ 172 h 1487"/>
                <a:gd name="T56" fmla="*/ 689 w 1487"/>
                <a:gd name="T57" fmla="*/ 161 h 1487"/>
                <a:gd name="T58" fmla="*/ 513 w 1487"/>
                <a:gd name="T59" fmla="*/ 207 h 1487"/>
                <a:gd name="T60" fmla="*/ 423 w 1487"/>
                <a:gd name="T61" fmla="*/ 255 h 1487"/>
                <a:gd name="T62" fmla="*/ 255 w 1487"/>
                <a:gd name="T63" fmla="*/ 423 h 1487"/>
                <a:gd name="T64" fmla="*/ 207 w 1487"/>
                <a:gd name="T65" fmla="*/ 513 h 1487"/>
                <a:gd name="T66" fmla="*/ 162 w 1487"/>
                <a:gd name="T67" fmla="*/ 679 h 1487"/>
                <a:gd name="T68" fmla="*/ 171 w 1487"/>
                <a:gd name="T69" fmla="*/ 858 h 1487"/>
                <a:gd name="T70" fmla="*/ 201 w 1487"/>
                <a:gd name="T71" fmla="*/ 964 h 1487"/>
                <a:gd name="T72" fmla="*/ 336 w 1487"/>
                <a:gd name="T73" fmla="*/ 1163 h 1487"/>
                <a:gd name="T74" fmla="*/ 410 w 1487"/>
                <a:gd name="T75" fmla="*/ 1224 h 1487"/>
                <a:gd name="T76" fmla="*/ 567 w 1487"/>
                <a:gd name="T77" fmla="*/ 1300 h 1487"/>
                <a:gd name="T78" fmla="*/ 740 w 1487"/>
                <a:gd name="T79" fmla="*/ 1328 h 1487"/>
                <a:gd name="T80" fmla="*/ 914 w 1487"/>
                <a:gd name="T81" fmla="*/ 1302 h 1487"/>
                <a:gd name="T82" fmla="*/ 1076 w 1487"/>
                <a:gd name="T83" fmla="*/ 1224 h 1487"/>
                <a:gd name="T84" fmla="*/ 1152 w 1487"/>
                <a:gd name="T85" fmla="*/ 1163 h 1487"/>
                <a:gd name="T86" fmla="*/ 1285 w 1487"/>
                <a:gd name="T87" fmla="*/ 964 h 1487"/>
                <a:gd name="T88" fmla="*/ 1315 w 1487"/>
                <a:gd name="T89" fmla="*/ 865 h 1487"/>
                <a:gd name="T90" fmla="*/ 1325 w 1487"/>
                <a:gd name="T91" fmla="*/ 687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487" h="1487">
                  <a:moveTo>
                    <a:pt x="1487" y="740"/>
                  </a:moveTo>
                  <a:lnTo>
                    <a:pt x="1484" y="815"/>
                  </a:lnTo>
                  <a:lnTo>
                    <a:pt x="1474" y="889"/>
                  </a:lnTo>
                  <a:lnTo>
                    <a:pt x="1455" y="962"/>
                  </a:lnTo>
                  <a:lnTo>
                    <a:pt x="1431" y="1030"/>
                  </a:lnTo>
                  <a:cubicBezTo>
                    <a:pt x="1429" y="1033"/>
                    <a:pt x="1428" y="1037"/>
                    <a:pt x="1426" y="1041"/>
                  </a:cubicBezTo>
                  <a:lnTo>
                    <a:pt x="1365" y="1153"/>
                  </a:lnTo>
                  <a:cubicBezTo>
                    <a:pt x="1362" y="1157"/>
                    <a:pt x="1360" y="1161"/>
                    <a:pt x="1356" y="1165"/>
                  </a:cubicBezTo>
                  <a:lnTo>
                    <a:pt x="1275" y="1264"/>
                  </a:lnTo>
                  <a:cubicBezTo>
                    <a:pt x="1272" y="1268"/>
                    <a:pt x="1268" y="1272"/>
                    <a:pt x="1264" y="1275"/>
                  </a:cubicBezTo>
                  <a:lnTo>
                    <a:pt x="1165" y="1356"/>
                  </a:lnTo>
                  <a:cubicBezTo>
                    <a:pt x="1161" y="1360"/>
                    <a:pt x="1157" y="1362"/>
                    <a:pt x="1153" y="1365"/>
                  </a:cubicBezTo>
                  <a:lnTo>
                    <a:pt x="1041" y="1426"/>
                  </a:lnTo>
                  <a:cubicBezTo>
                    <a:pt x="1037" y="1428"/>
                    <a:pt x="1033" y="1429"/>
                    <a:pt x="1030" y="1431"/>
                  </a:cubicBezTo>
                  <a:lnTo>
                    <a:pt x="969" y="1453"/>
                  </a:lnTo>
                  <a:lnTo>
                    <a:pt x="898" y="1472"/>
                  </a:lnTo>
                  <a:lnTo>
                    <a:pt x="823" y="1484"/>
                  </a:lnTo>
                  <a:lnTo>
                    <a:pt x="747" y="1487"/>
                  </a:lnTo>
                  <a:lnTo>
                    <a:pt x="672" y="1484"/>
                  </a:lnTo>
                  <a:lnTo>
                    <a:pt x="597" y="1474"/>
                  </a:lnTo>
                  <a:lnTo>
                    <a:pt x="526" y="1455"/>
                  </a:lnTo>
                  <a:lnTo>
                    <a:pt x="458" y="1431"/>
                  </a:lnTo>
                  <a:cubicBezTo>
                    <a:pt x="455" y="1429"/>
                    <a:pt x="451" y="1428"/>
                    <a:pt x="447" y="1426"/>
                  </a:cubicBezTo>
                  <a:lnTo>
                    <a:pt x="334" y="1365"/>
                  </a:lnTo>
                  <a:cubicBezTo>
                    <a:pt x="330" y="1362"/>
                    <a:pt x="326" y="1359"/>
                    <a:pt x="322" y="1356"/>
                  </a:cubicBezTo>
                  <a:lnTo>
                    <a:pt x="224" y="1275"/>
                  </a:lnTo>
                  <a:cubicBezTo>
                    <a:pt x="220" y="1272"/>
                    <a:pt x="216" y="1268"/>
                    <a:pt x="213" y="1264"/>
                  </a:cubicBezTo>
                  <a:lnTo>
                    <a:pt x="132" y="1165"/>
                  </a:lnTo>
                  <a:cubicBezTo>
                    <a:pt x="129" y="1161"/>
                    <a:pt x="126" y="1157"/>
                    <a:pt x="123" y="1153"/>
                  </a:cubicBezTo>
                  <a:lnTo>
                    <a:pt x="61" y="1041"/>
                  </a:lnTo>
                  <a:cubicBezTo>
                    <a:pt x="59" y="1037"/>
                    <a:pt x="58" y="1034"/>
                    <a:pt x="56" y="1030"/>
                  </a:cubicBezTo>
                  <a:lnTo>
                    <a:pt x="34" y="969"/>
                  </a:lnTo>
                  <a:lnTo>
                    <a:pt x="16" y="897"/>
                  </a:lnTo>
                  <a:lnTo>
                    <a:pt x="4" y="825"/>
                  </a:lnTo>
                  <a:lnTo>
                    <a:pt x="0" y="747"/>
                  </a:lnTo>
                  <a:lnTo>
                    <a:pt x="3" y="672"/>
                  </a:lnTo>
                  <a:lnTo>
                    <a:pt x="15" y="596"/>
                  </a:lnTo>
                  <a:lnTo>
                    <a:pt x="32" y="527"/>
                  </a:lnTo>
                  <a:lnTo>
                    <a:pt x="56" y="458"/>
                  </a:lnTo>
                  <a:cubicBezTo>
                    <a:pt x="58" y="454"/>
                    <a:pt x="59" y="451"/>
                    <a:pt x="61" y="447"/>
                  </a:cubicBezTo>
                  <a:lnTo>
                    <a:pt x="123" y="334"/>
                  </a:lnTo>
                  <a:cubicBezTo>
                    <a:pt x="126" y="330"/>
                    <a:pt x="129" y="325"/>
                    <a:pt x="132" y="322"/>
                  </a:cubicBezTo>
                  <a:lnTo>
                    <a:pt x="213" y="224"/>
                  </a:lnTo>
                  <a:cubicBezTo>
                    <a:pt x="216" y="220"/>
                    <a:pt x="220" y="216"/>
                    <a:pt x="224" y="213"/>
                  </a:cubicBezTo>
                  <a:lnTo>
                    <a:pt x="322" y="132"/>
                  </a:lnTo>
                  <a:cubicBezTo>
                    <a:pt x="325" y="129"/>
                    <a:pt x="330" y="126"/>
                    <a:pt x="334" y="123"/>
                  </a:cubicBezTo>
                  <a:lnTo>
                    <a:pt x="447" y="61"/>
                  </a:lnTo>
                  <a:cubicBezTo>
                    <a:pt x="451" y="59"/>
                    <a:pt x="454" y="58"/>
                    <a:pt x="458" y="56"/>
                  </a:cubicBezTo>
                  <a:lnTo>
                    <a:pt x="519" y="34"/>
                  </a:lnTo>
                  <a:lnTo>
                    <a:pt x="590" y="16"/>
                  </a:lnTo>
                  <a:lnTo>
                    <a:pt x="662" y="4"/>
                  </a:lnTo>
                  <a:lnTo>
                    <a:pt x="740" y="0"/>
                  </a:lnTo>
                  <a:lnTo>
                    <a:pt x="815" y="3"/>
                  </a:lnTo>
                  <a:lnTo>
                    <a:pt x="891" y="15"/>
                  </a:lnTo>
                  <a:lnTo>
                    <a:pt x="961" y="32"/>
                  </a:lnTo>
                  <a:lnTo>
                    <a:pt x="1030" y="56"/>
                  </a:lnTo>
                  <a:cubicBezTo>
                    <a:pt x="1034" y="58"/>
                    <a:pt x="1037" y="59"/>
                    <a:pt x="1041" y="61"/>
                  </a:cubicBezTo>
                  <a:lnTo>
                    <a:pt x="1153" y="123"/>
                  </a:lnTo>
                  <a:cubicBezTo>
                    <a:pt x="1157" y="126"/>
                    <a:pt x="1161" y="129"/>
                    <a:pt x="1165" y="132"/>
                  </a:cubicBezTo>
                  <a:lnTo>
                    <a:pt x="1264" y="213"/>
                  </a:lnTo>
                  <a:cubicBezTo>
                    <a:pt x="1268" y="216"/>
                    <a:pt x="1272" y="220"/>
                    <a:pt x="1275" y="224"/>
                  </a:cubicBezTo>
                  <a:lnTo>
                    <a:pt x="1356" y="322"/>
                  </a:lnTo>
                  <a:cubicBezTo>
                    <a:pt x="1359" y="326"/>
                    <a:pt x="1362" y="330"/>
                    <a:pt x="1365" y="334"/>
                  </a:cubicBezTo>
                  <a:lnTo>
                    <a:pt x="1426" y="447"/>
                  </a:lnTo>
                  <a:cubicBezTo>
                    <a:pt x="1428" y="451"/>
                    <a:pt x="1429" y="455"/>
                    <a:pt x="1431" y="458"/>
                  </a:cubicBezTo>
                  <a:lnTo>
                    <a:pt x="1453" y="519"/>
                  </a:lnTo>
                  <a:lnTo>
                    <a:pt x="1472" y="589"/>
                  </a:lnTo>
                  <a:lnTo>
                    <a:pt x="1484" y="663"/>
                  </a:lnTo>
                  <a:lnTo>
                    <a:pt x="1487" y="740"/>
                  </a:lnTo>
                  <a:close/>
                  <a:moveTo>
                    <a:pt x="1325" y="687"/>
                  </a:moveTo>
                  <a:lnTo>
                    <a:pt x="1317" y="630"/>
                  </a:lnTo>
                  <a:lnTo>
                    <a:pt x="1302" y="574"/>
                  </a:lnTo>
                  <a:lnTo>
                    <a:pt x="1280" y="513"/>
                  </a:lnTo>
                  <a:lnTo>
                    <a:pt x="1285" y="523"/>
                  </a:lnTo>
                  <a:lnTo>
                    <a:pt x="1224" y="410"/>
                  </a:lnTo>
                  <a:lnTo>
                    <a:pt x="1233" y="423"/>
                  </a:lnTo>
                  <a:lnTo>
                    <a:pt x="1152" y="325"/>
                  </a:lnTo>
                  <a:lnTo>
                    <a:pt x="1163" y="336"/>
                  </a:lnTo>
                  <a:lnTo>
                    <a:pt x="1064" y="255"/>
                  </a:lnTo>
                  <a:lnTo>
                    <a:pt x="1076" y="263"/>
                  </a:lnTo>
                  <a:lnTo>
                    <a:pt x="964" y="201"/>
                  </a:lnTo>
                  <a:lnTo>
                    <a:pt x="975" y="207"/>
                  </a:lnTo>
                  <a:lnTo>
                    <a:pt x="922" y="187"/>
                  </a:lnTo>
                  <a:lnTo>
                    <a:pt x="864" y="172"/>
                  </a:lnTo>
                  <a:lnTo>
                    <a:pt x="808" y="162"/>
                  </a:lnTo>
                  <a:lnTo>
                    <a:pt x="747" y="159"/>
                  </a:lnTo>
                  <a:lnTo>
                    <a:pt x="689" y="161"/>
                  </a:lnTo>
                  <a:lnTo>
                    <a:pt x="629" y="171"/>
                  </a:lnTo>
                  <a:lnTo>
                    <a:pt x="574" y="185"/>
                  </a:lnTo>
                  <a:lnTo>
                    <a:pt x="513" y="207"/>
                  </a:lnTo>
                  <a:lnTo>
                    <a:pt x="524" y="202"/>
                  </a:lnTo>
                  <a:lnTo>
                    <a:pt x="411" y="264"/>
                  </a:lnTo>
                  <a:lnTo>
                    <a:pt x="423" y="255"/>
                  </a:lnTo>
                  <a:lnTo>
                    <a:pt x="325" y="336"/>
                  </a:lnTo>
                  <a:lnTo>
                    <a:pt x="336" y="325"/>
                  </a:lnTo>
                  <a:lnTo>
                    <a:pt x="255" y="423"/>
                  </a:lnTo>
                  <a:lnTo>
                    <a:pt x="264" y="411"/>
                  </a:lnTo>
                  <a:lnTo>
                    <a:pt x="202" y="524"/>
                  </a:lnTo>
                  <a:lnTo>
                    <a:pt x="207" y="513"/>
                  </a:lnTo>
                  <a:lnTo>
                    <a:pt x="187" y="566"/>
                  </a:lnTo>
                  <a:lnTo>
                    <a:pt x="172" y="623"/>
                  </a:lnTo>
                  <a:lnTo>
                    <a:pt x="162" y="679"/>
                  </a:lnTo>
                  <a:lnTo>
                    <a:pt x="159" y="740"/>
                  </a:lnTo>
                  <a:lnTo>
                    <a:pt x="161" y="798"/>
                  </a:lnTo>
                  <a:lnTo>
                    <a:pt x="171" y="858"/>
                  </a:lnTo>
                  <a:lnTo>
                    <a:pt x="185" y="914"/>
                  </a:lnTo>
                  <a:lnTo>
                    <a:pt x="207" y="975"/>
                  </a:lnTo>
                  <a:lnTo>
                    <a:pt x="201" y="964"/>
                  </a:lnTo>
                  <a:lnTo>
                    <a:pt x="263" y="1076"/>
                  </a:lnTo>
                  <a:lnTo>
                    <a:pt x="255" y="1064"/>
                  </a:lnTo>
                  <a:lnTo>
                    <a:pt x="336" y="1163"/>
                  </a:lnTo>
                  <a:lnTo>
                    <a:pt x="325" y="1152"/>
                  </a:lnTo>
                  <a:lnTo>
                    <a:pt x="423" y="1233"/>
                  </a:lnTo>
                  <a:lnTo>
                    <a:pt x="410" y="1224"/>
                  </a:lnTo>
                  <a:lnTo>
                    <a:pt x="523" y="1285"/>
                  </a:lnTo>
                  <a:lnTo>
                    <a:pt x="513" y="1280"/>
                  </a:lnTo>
                  <a:lnTo>
                    <a:pt x="567" y="1300"/>
                  </a:lnTo>
                  <a:lnTo>
                    <a:pt x="621" y="1315"/>
                  </a:lnTo>
                  <a:lnTo>
                    <a:pt x="679" y="1325"/>
                  </a:lnTo>
                  <a:lnTo>
                    <a:pt x="740" y="1328"/>
                  </a:lnTo>
                  <a:lnTo>
                    <a:pt x="799" y="1325"/>
                  </a:lnTo>
                  <a:lnTo>
                    <a:pt x="857" y="1317"/>
                  </a:lnTo>
                  <a:lnTo>
                    <a:pt x="914" y="1302"/>
                  </a:lnTo>
                  <a:lnTo>
                    <a:pt x="975" y="1280"/>
                  </a:lnTo>
                  <a:lnTo>
                    <a:pt x="964" y="1285"/>
                  </a:lnTo>
                  <a:lnTo>
                    <a:pt x="1076" y="1224"/>
                  </a:lnTo>
                  <a:lnTo>
                    <a:pt x="1064" y="1233"/>
                  </a:lnTo>
                  <a:lnTo>
                    <a:pt x="1163" y="1152"/>
                  </a:lnTo>
                  <a:lnTo>
                    <a:pt x="1152" y="1163"/>
                  </a:lnTo>
                  <a:lnTo>
                    <a:pt x="1233" y="1064"/>
                  </a:lnTo>
                  <a:lnTo>
                    <a:pt x="1224" y="1076"/>
                  </a:lnTo>
                  <a:lnTo>
                    <a:pt x="1285" y="964"/>
                  </a:lnTo>
                  <a:lnTo>
                    <a:pt x="1280" y="975"/>
                  </a:lnTo>
                  <a:lnTo>
                    <a:pt x="1300" y="921"/>
                  </a:lnTo>
                  <a:lnTo>
                    <a:pt x="1315" y="865"/>
                  </a:lnTo>
                  <a:lnTo>
                    <a:pt x="1325" y="808"/>
                  </a:lnTo>
                  <a:lnTo>
                    <a:pt x="1328" y="747"/>
                  </a:lnTo>
                  <a:lnTo>
                    <a:pt x="1325" y="687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158" name="Freeform 33"/>
            <p:cNvSpPr>
              <a:spLocks noEditPoints="1"/>
            </p:cNvSpPr>
            <p:nvPr/>
          </p:nvSpPr>
          <p:spPr bwMode="auto">
            <a:xfrm>
              <a:off x="2822" y="2197"/>
              <a:ext cx="45" cy="44"/>
            </a:xfrm>
            <a:custGeom>
              <a:avLst/>
              <a:gdLst>
                <a:gd name="T0" fmla="*/ 460 w 465"/>
                <a:gd name="T1" fmla="*/ 271 h 457"/>
                <a:gd name="T2" fmla="*/ 444 w 465"/>
                <a:gd name="T3" fmla="*/ 321 h 457"/>
                <a:gd name="T4" fmla="*/ 399 w 465"/>
                <a:gd name="T5" fmla="*/ 387 h 457"/>
                <a:gd name="T6" fmla="*/ 359 w 465"/>
                <a:gd name="T7" fmla="*/ 420 h 457"/>
                <a:gd name="T8" fmla="*/ 283 w 465"/>
                <a:gd name="T9" fmla="*/ 451 h 457"/>
                <a:gd name="T10" fmla="*/ 228 w 465"/>
                <a:gd name="T11" fmla="*/ 456 h 457"/>
                <a:gd name="T12" fmla="*/ 147 w 465"/>
                <a:gd name="T13" fmla="*/ 440 h 457"/>
                <a:gd name="T14" fmla="*/ 100 w 465"/>
                <a:gd name="T15" fmla="*/ 415 h 457"/>
                <a:gd name="T16" fmla="*/ 43 w 465"/>
                <a:gd name="T17" fmla="*/ 359 h 457"/>
                <a:gd name="T18" fmla="*/ 17 w 465"/>
                <a:gd name="T19" fmla="*/ 314 h 457"/>
                <a:gd name="T20" fmla="*/ 1 w 465"/>
                <a:gd name="T21" fmla="*/ 233 h 457"/>
                <a:gd name="T22" fmla="*/ 6 w 465"/>
                <a:gd name="T23" fmla="*/ 178 h 457"/>
                <a:gd name="T24" fmla="*/ 39 w 465"/>
                <a:gd name="T25" fmla="*/ 104 h 457"/>
                <a:gd name="T26" fmla="*/ 72 w 465"/>
                <a:gd name="T27" fmla="*/ 65 h 457"/>
                <a:gd name="T28" fmla="*/ 140 w 465"/>
                <a:gd name="T29" fmla="*/ 20 h 457"/>
                <a:gd name="T30" fmla="*/ 190 w 465"/>
                <a:gd name="T31" fmla="*/ 5 h 457"/>
                <a:gd name="T32" fmla="*/ 276 w 465"/>
                <a:gd name="T33" fmla="*/ 5 h 457"/>
                <a:gd name="T34" fmla="*/ 326 w 465"/>
                <a:gd name="T35" fmla="*/ 20 h 457"/>
                <a:gd name="T36" fmla="*/ 394 w 465"/>
                <a:gd name="T37" fmla="*/ 64 h 457"/>
                <a:gd name="T38" fmla="*/ 427 w 465"/>
                <a:gd name="T39" fmla="*/ 104 h 457"/>
                <a:gd name="T40" fmla="*/ 459 w 465"/>
                <a:gd name="T41" fmla="*/ 178 h 457"/>
                <a:gd name="T42" fmla="*/ 381 w 465"/>
                <a:gd name="T43" fmla="*/ 195 h 457"/>
                <a:gd name="T44" fmla="*/ 374 w 465"/>
                <a:gd name="T45" fmla="*/ 175 h 457"/>
                <a:gd name="T46" fmla="*/ 338 w 465"/>
                <a:gd name="T47" fmla="*/ 121 h 457"/>
                <a:gd name="T48" fmla="*/ 321 w 465"/>
                <a:gd name="T49" fmla="*/ 108 h 457"/>
                <a:gd name="T50" fmla="*/ 260 w 465"/>
                <a:gd name="T51" fmla="*/ 83 h 457"/>
                <a:gd name="T52" fmla="*/ 237 w 465"/>
                <a:gd name="T53" fmla="*/ 80 h 457"/>
                <a:gd name="T54" fmla="*/ 170 w 465"/>
                <a:gd name="T55" fmla="*/ 94 h 457"/>
                <a:gd name="T56" fmla="*/ 150 w 465"/>
                <a:gd name="T57" fmla="*/ 103 h 457"/>
                <a:gd name="T58" fmla="*/ 104 w 465"/>
                <a:gd name="T59" fmla="*/ 149 h 457"/>
                <a:gd name="T60" fmla="*/ 94 w 465"/>
                <a:gd name="T61" fmla="*/ 167 h 457"/>
                <a:gd name="T62" fmla="*/ 80 w 465"/>
                <a:gd name="T63" fmla="*/ 233 h 457"/>
                <a:gd name="T64" fmla="*/ 83 w 465"/>
                <a:gd name="T65" fmla="*/ 255 h 457"/>
                <a:gd name="T66" fmla="*/ 108 w 465"/>
                <a:gd name="T67" fmla="*/ 314 h 457"/>
                <a:gd name="T68" fmla="*/ 122 w 465"/>
                <a:gd name="T69" fmla="*/ 331 h 457"/>
                <a:gd name="T70" fmla="*/ 177 w 465"/>
                <a:gd name="T71" fmla="*/ 367 h 457"/>
                <a:gd name="T72" fmla="*/ 198 w 465"/>
                <a:gd name="T73" fmla="*/ 373 h 457"/>
                <a:gd name="T74" fmla="*/ 267 w 465"/>
                <a:gd name="T75" fmla="*/ 373 h 457"/>
                <a:gd name="T76" fmla="*/ 289 w 465"/>
                <a:gd name="T77" fmla="*/ 367 h 457"/>
                <a:gd name="T78" fmla="*/ 343 w 465"/>
                <a:gd name="T79" fmla="*/ 330 h 457"/>
                <a:gd name="T80" fmla="*/ 357 w 465"/>
                <a:gd name="T81" fmla="*/ 314 h 457"/>
                <a:gd name="T82" fmla="*/ 382 w 465"/>
                <a:gd name="T83" fmla="*/ 255 h 457"/>
                <a:gd name="T84" fmla="*/ 385 w 465"/>
                <a:gd name="T85" fmla="*/ 233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65" h="457">
                  <a:moveTo>
                    <a:pt x="464" y="224"/>
                  </a:moveTo>
                  <a:cubicBezTo>
                    <a:pt x="465" y="227"/>
                    <a:pt x="465" y="230"/>
                    <a:pt x="464" y="233"/>
                  </a:cubicBezTo>
                  <a:lnTo>
                    <a:pt x="460" y="271"/>
                  </a:lnTo>
                  <a:cubicBezTo>
                    <a:pt x="460" y="273"/>
                    <a:pt x="459" y="276"/>
                    <a:pt x="459" y="278"/>
                  </a:cubicBezTo>
                  <a:lnTo>
                    <a:pt x="448" y="314"/>
                  </a:lnTo>
                  <a:cubicBezTo>
                    <a:pt x="447" y="316"/>
                    <a:pt x="446" y="319"/>
                    <a:pt x="444" y="321"/>
                  </a:cubicBezTo>
                  <a:lnTo>
                    <a:pt x="427" y="353"/>
                  </a:lnTo>
                  <a:cubicBezTo>
                    <a:pt x="426" y="355"/>
                    <a:pt x="424" y="357"/>
                    <a:pt x="423" y="359"/>
                  </a:cubicBezTo>
                  <a:lnTo>
                    <a:pt x="399" y="387"/>
                  </a:lnTo>
                  <a:cubicBezTo>
                    <a:pt x="397" y="389"/>
                    <a:pt x="396" y="391"/>
                    <a:pt x="394" y="393"/>
                  </a:cubicBezTo>
                  <a:lnTo>
                    <a:pt x="365" y="416"/>
                  </a:lnTo>
                  <a:cubicBezTo>
                    <a:pt x="363" y="417"/>
                    <a:pt x="361" y="419"/>
                    <a:pt x="359" y="420"/>
                  </a:cubicBezTo>
                  <a:lnTo>
                    <a:pt x="326" y="437"/>
                  </a:lnTo>
                  <a:cubicBezTo>
                    <a:pt x="324" y="439"/>
                    <a:pt x="321" y="440"/>
                    <a:pt x="319" y="440"/>
                  </a:cubicBezTo>
                  <a:lnTo>
                    <a:pt x="283" y="451"/>
                  </a:lnTo>
                  <a:cubicBezTo>
                    <a:pt x="280" y="452"/>
                    <a:pt x="278" y="452"/>
                    <a:pt x="276" y="452"/>
                  </a:cubicBezTo>
                  <a:lnTo>
                    <a:pt x="237" y="456"/>
                  </a:lnTo>
                  <a:cubicBezTo>
                    <a:pt x="234" y="457"/>
                    <a:pt x="231" y="457"/>
                    <a:pt x="228" y="456"/>
                  </a:cubicBezTo>
                  <a:lnTo>
                    <a:pt x="190" y="452"/>
                  </a:lnTo>
                  <a:cubicBezTo>
                    <a:pt x="187" y="452"/>
                    <a:pt x="185" y="452"/>
                    <a:pt x="183" y="451"/>
                  </a:cubicBezTo>
                  <a:lnTo>
                    <a:pt x="147" y="440"/>
                  </a:lnTo>
                  <a:cubicBezTo>
                    <a:pt x="144" y="440"/>
                    <a:pt x="142" y="439"/>
                    <a:pt x="139" y="437"/>
                  </a:cubicBezTo>
                  <a:lnTo>
                    <a:pt x="106" y="420"/>
                  </a:lnTo>
                  <a:cubicBezTo>
                    <a:pt x="104" y="419"/>
                    <a:pt x="102" y="417"/>
                    <a:pt x="100" y="415"/>
                  </a:cubicBezTo>
                  <a:lnTo>
                    <a:pt x="72" y="392"/>
                  </a:lnTo>
                  <a:cubicBezTo>
                    <a:pt x="70" y="391"/>
                    <a:pt x="68" y="389"/>
                    <a:pt x="66" y="387"/>
                  </a:cubicBezTo>
                  <a:lnTo>
                    <a:pt x="43" y="359"/>
                  </a:lnTo>
                  <a:cubicBezTo>
                    <a:pt x="41" y="357"/>
                    <a:pt x="40" y="355"/>
                    <a:pt x="39" y="353"/>
                  </a:cubicBezTo>
                  <a:lnTo>
                    <a:pt x="21" y="322"/>
                  </a:lnTo>
                  <a:cubicBezTo>
                    <a:pt x="19" y="319"/>
                    <a:pt x="18" y="317"/>
                    <a:pt x="17" y="314"/>
                  </a:cubicBezTo>
                  <a:lnTo>
                    <a:pt x="6" y="278"/>
                  </a:lnTo>
                  <a:cubicBezTo>
                    <a:pt x="5" y="276"/>
                    <a:pt x="5" y="273"/>
                    <a:pt x="5" y="271"/>
                  </a:cubicBezTo>
                  <a:lnTo>
                    <a:pt x="1" y="233"/>
                  </a:lnTo>
                  <a:cubicBezTo>
                    <a:pt x="0" y="230"/>
                    <a:pt x="0" y="227"/>
                    <a:pt x="1" y="224"/>
                  </a:cubicBezTo>
                  <a:lnTo>
                    <a:pt x="5" y="186"/>
                  </a:lnTo>
                  <a:cubicBezTo>
                    <a:pt x="5" y="184"/>
                    <a:pt x="6" y="181"/>
                    <a:pt x="6" y="178"/>
                  </a:cubicBezTo>
                  <a:lnTo>
                    <a:pt x="17" y="143"/>
                  </a:lnTo>
                  <a:cubicBezTo>
                    <a:pt x="18" y="141"/>
                    <a:pt x="19" y="138"/>
                    <a:pt x="21" y="136"/>
                  </a:cubicBezTo>
                  <a:lnTo>
                    <a:pt x="39" y="104"/>
                  </a:lnTo>
                  <a:cubicBezTo>
                    <a:pt x="40" y="102"/>
                    <a:pt x="41" y="100"/>
                    <a:pt x="43" y="98"/>
                  </a:cubicBezTo>
                  <a:lnTo>
                    <a:pt x="66" y="70"/>
                  </a:lnTo>
                  <a:cubicBezTo>
                    <a:pt x="68" y="68"/>
                    <a:pt x="70" y="66"/>
                    <a:pt x="72" y="65"/>
                  </a:cubicBezTo>
                  <a:lnTo>
                    <a:pt x="100" y="42"/>
                  </a:lnTo>
                  <a:cubicBezTo>
                    <a:pt x="102" y="40"/>
                    <a:pt x="104" y="38"/>
                    <a:pt x="107" y="37"/>
                  </a:cubicBezTo>
                  <a:lnTo>
                    <a:pt x="140" y="20"/>
                  </a:lnTo>
                  <a:cubicBezTo>
                    <a:pt x="142" y="19"/>
                    <a:pt x="144" y="18"/>
                    <a:pt x="146" y="17"/>
                  </a:cubicBezTo>
                  <a:lnTo>
                    <a:pt x="182" y="6"/>
                  </a:lnTo>
                  <a:cubicBezTo>
                    <a:pt x="185" y="5"/>
                    <a:pt x="187" y="5"/>
                    <a:pt x="190" y="5"/>
                  </a:cubicBezTo>
                  <a:lnTo>
                    <a:pt x="228" y="1"/>
                  </a:lnTo>
                  <a:cubicBezTo>
                    <a:pt x="231" y="0"/>
                    <a:pt x="234" y="0"/>
                    <a:pt x="237" y="1"/>
                  </a:cubicBezTo>
                  <a:lnTo>
                    <a:pt x="276" y="5"/>
                  </a:lnTo>
                  <a:cubicBezTo>
                    <a:pt x="278" y="5"/>
                    <a:pt x="281" y="5"/>
                    <a:pt x="283" y="6"/>
                  </a:cubicBezTo>
                  <a:lnTo>
                    <a:pt x="319" y="17"/>
                  </a:lnTo>
                  <a:cubicBezTo>
                    <a:pt x="322" y="18"/>
                    <a:pt x="324" y="19"/>
                    <a:pt x="326" y="20"/>
                  </a:cubicBezTo>
                  <a:lnTo>
                    <a:pt x="359" y="37"/>
                  </a:lnTo>
                  <a:cubicBezTo>
                    <a:pt x="361" y="38"/>
                    <a:pt x="363" y="40"/>
                    <a:pt x="365" y="41"/>
                  </a:cubicBezTo>
                  <a:lnTo>
                    <a:pt x="394" y="64"/>
                  </a:lnTo>
                  <a:cubicBezTo>
                    <a:pt x="396" y="66"/>
                    <a:pt x="397" y="68"/>
                    <a:pt x="399" y="70"/>
                  </a:cubicBezTo>
                  <a:lnTo>
                    <a:pt x="423" y="98"/>
                  </a:lnTo>
                  <a:cubicBezTo>
                    <a:pt x="424" y="100"/>
                    <a:pt x="426" y="102"/>
                    <a:pt x="427" y="104"/>
                  </a:cubicBezTo>
                  <a:lnTo>
                    <a:pt x="445" y="136"/>
                  </a:lnTo>
                  <a:cubicBezTo>
                    <a:pt x="446" y="139"/>
                    <a:pt x="447" y="141"/>
                    <a:pt x="448" y="143"/>
                  </a:cubicBezTo>
                  <a:lnTo>
                    <a:pt x="459" y="178"/>
                  </a:lnTo>
                  <a:cubicBezTo>
                    <a:pt x="459" y="181"/>
                    <a:pt x="460" y="184"/>
                    <a:pt x="460" y="186"/>
                  </a:cubicBezTo>
                  <a:lnTo>
                    <a:pt x="464" y="224"/>
                  </a:lnTo>
                  <a:close/>
                  <a:moveTo>
                    <a:pt x="381" y="195"/>
                  </a:moveTo>
                  <a:lnTo>
                    <a:pt x="382" y="202"/>
                  </a:lnTo>
                  <a:lnTo>
                    <a:pt x="371" y="167"/>
                  </a:lnTo>
                  <a:lnTo>
                    <a:pt x="374" y="175"/>
                  </a:lnTo>
                  <a:lnTo>
                    <a:pt x="357" y="143"/>
                  </a:lnTo>
                  <a:lnTo>
                    <a:pt x="361" y="149"/>
                  </a:lnTo>
                  <a:lnTo>
                    <a:pt x="338" y="121"/>
                  </a:lnTo>
                  <a:lnTo>
                    <a:pt x="343" y="127"/>
                  </a:lnTo>
                  <a:lnTo>
                    <a:pt x="315" y="104"/>
                  </a:lnTo>
                  <a:lnTo>
                    <a:pt x="321" y="108"/>
                  </a:lnTo>
                  <a:lnTo>
                    <a:pt x="289" y="91"/>
                  </a:lnTo>
                  <a:lnTo>
                    <a:pt x="296" y="94"/>
                  </a:lnTo>
                  <a:lnTo>
                    <a:pt x="260" y="83"/>
                  </a:lnTo>
                  <a:lnTo>
                    <a:pt x="267" y="84"/>
                  </a:lnTo>
                  <a:lnTo>
                    <a:pt x="228" y="80"/>
                  </a:lnTo>
                  <a:lnTo>
                    <a:pt x="237" y="80"/>
                  </a:lnTo>
                  <a:lnTo>
                    <a:pt x="198" y="84"/>
                  </a:lnTo>
                  <a:lnTo>
                    <a:pt x="206" y="83"/>
                  </a:lnTo>
                  <a:lnTo>
                    <a:pt x="170" y="94"/>
                  </a:lnTo>
                  <a:lnTo>
                    <a:pt x="176" y="91"/>
                  </a:lnTo>
                  <a:lnTo>
                    <a:pt x="143" y="108"/>
                  </a:lnTo>
                  <a:lnTo>
                    <a:pt x="150" y="103"/>
                  </a:lnTo>
                  <a:lnTo>
                    <a:pt x="122" y="126"/>
                  </a:lnTo>
                  <a:lnTo>
                    <a:pt x="128" y="121"/>
                  </a:lnTo>
                  <a:lnTo>
                    <a:pt x="104" y="149"/>
                  </a:lnTo>
                  <a:lnTo>
                    <a:pt x="108" y="143"/>
                  </a:lnTo>
                  <a:lnTo>
                    <a:pt x="90" y="175"/>
                  </a:lnTo>
                  <a:lnTo>
                    <a:pt x="94" y="167"/>
                  </a:lnTo>
                  <a:lnTo>
                    <a:pt x="83" y="202"/>
                  </a:lnTo>
                  <a:lnTo>
                    <a:pt x="84" y="195"/>
                  </a:lnTo>
                  <a:lnTo>
                    <a:pt x="80" y="233"/>
                  </a:lnTo>
                  <a:lnTo>
                    <a:pt x="80" y="224"/>
                  </a:lnTo>
                  <a:lnTo>
                    <a:pt x="84" y="262"/>
                  </a:lnTo>
                  <a:lnTo>
                    <a:pt x="83" y="255"/>
                  </a:lnTo>
                  <a:lnTo>
                    <a:pt x="94" y="290"/>
                  </a:lnTo>
                  <a:lnTo>
                    <a:pt x="90" y="282"/>
                  </a:lnTo>
                  <a:lnTo>
                    <a:pt x="108" y="314"/>
                  </a:lnTo>
                  <a:lnTo>
                    <a:pt x="104" y="308"/>
                  </a:lnTo>
                  <a:lnTo>
                    <a:pt x="128" y="336"/>
                  </a:lnTo>
                  <a:lnTo>
                    <a:pt x="122" y="331"/>
                  </a:lnTo>
                  <a:lnTo>
                    <a:pt x="150" y="354"/>
                  </a:lnTo>
                  <a:lnTo>
                    <a:pt x="144" y="349"/>
                  </a:lnTo>
                  <a:lnTo>
                    <a:pt x="177" y="367"/>
                  </a:lnTo>
                  <a:lnTo>
                    <a:pt x="169" y="364"/>
                  </a:lnTo>
                  <a:lnTo>
                    <a:pt x="205" y="374"/>
                  </a:lnTo>
                  <a:lnTo>
                    <a:pt x="198" y="373"/>
                  </a:lnTo>
                  <a:lnTo>
                    <a:pt x="237" y="377"/>
                  </a:lnTo>
                  <a:lnTo>
                    <a:pt x="228" y="377"/>
                  </a:lnTo>
                  <a:lnTo>
                    <a:pt x="267" y="373"/>
                  </a:lnTo>
                  <a:lnTo>
                    <a:pt x="260" y="374"/>
                  </a:lnTo>
                  <a:lnTo>
                    <a:pt x="296" y="364"/>
                  </a:lnTo>
                  <a:lnTo>
                    <a:pt x="289" y="367"/>
                  </a:lnTo>
                  <a:lnTo>
                    <a:pt x="321" y="349"/>
                  </a:lnTo>
                  <a:lnTo>
                    <a:pt x="315" y="353"/>
                  </a:lnTo>
                  <a:lnTo>
                    <a:pt x="343" y="330"/>
                  </a:lnTo>
                  <a:lnTo>
                    <a:pt x="338" y="336"/>
                  </a:lnTo>
                  <a:lnTo>
                    <a:pt x="361" y="308"/>
                  </a:lnTo>
                  <a:lnTo>
                    <a:pt x="357" y="314"/>
                  </a:lnTo>
                  <a:lnTo>
                    <a:pt x="375" y="283"/>
                  </a:lnTo>
                  <a:lnTo>
                    <a:pt x="371" y="290"/>
                  </a:lnTo>
                  <a:lnTo>
                    <a:pt x="382" y="255"/>
                  </a:lnTo>
                  <a:lnTo>
                    <a:pt x="381" y="262"/>
                  </a:lnTo>
                  <a:lnTo>
                    <a:pt x="385" y="224"/>
                  </a:lnTo>
                  <a:lnTo>
                    <a:pt x="385" y="233"/>
                  </a:lnTo>
                  <a:lnTo>
                    <a:pt x="381" y="195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159" name="Freeform 34"/>
            <p:cNvSpPr>
              <a:spLocks noEditPoints="1"/>
            </p:cNvSpPr>
            <p:nvPr/>
          </p:nvSpPr>
          <p:spPr bwMode="auto">
            <a:xfrm>
              <a:off x="2859" y="2150"/>
              <a:ext cx="52" cy="50"/>
            </a:xfrm>
            <a:custGeom>
              <a:avLst/>
              <a:gdLst>
                <a:gd name="T0" fmla="*/ 532 w 537"/>
                <a:gd name="T1" fmla="*/ 313 h 529"/>
                <a:gd name="T2" fmla="*/ 513 w 537"/>
                <a:gd name="T3" fmla="*/ 371 h 529"/>
                <a:gd name="T4" fmla="*/ 461 w 537"/>
                <a:gd name="T5" fmla="*/ 449 h 529"/>
                <a:gd name="T6" fmla="*/ 415 w 537"/>
                <a:gd name="T7" fmla="*/ 486 h 529"/>
                <a:gd name="T8" fmla="*/ 326 w 537"/>
                <a:gd name="T9" fmla="*/ 522 h 529"/>
                <a:gd name="T10" fmla="*/ 265 w 537"/>
                <a:gd name="T11" fmla="*/ 528 h 529"/>
                <a:gd name="T12" fmla="*/ 168 w 537"/>
                <a:gd name="T13" fmla="*/ 509 h 529"/>
                <a:gd name="T14" fmla="*/ 116 w 537"/>
                <a:gd name="T15" fmla="*/ 481 h 529"/>
                <a:gd name="T16" fmla="*/ 49 w 537"/>
                <a:gd name="T17" fmla="*/ 416 h 529"/>
                <a:gd name="T18" fmla="*/ 20 w 537"/>
                <a:gd name="T19" fmla="*/ 364 h 529"/>
                <a:gd name="T20" fmla="*/ 1 w 537"/>
                <a:gd name="T21" fmla="*/ 268 h 529"/>
                <a:gd name="T22" fmla="*/ 7 w 537"/>
                <a:gd name="T23" fmla="*/ 207 h 529"/>
                <a:gd name="T24" fmla="*/ 44 w 537"/>
                <a:gd name="T25" fmla="*/ 120 h 529"/>
                <a:gd name="T26" fmla="*/ 82 w 537"/>
                <a:gd name="T27" fmla="*/ 75 h 529"/>
                <a:gd name="T28" fmla="*/ 161 w 537"/>
                <a:gd name="T29" fmla="*/ 23 h 529"/>
                <a:gd name="T30" fmla="*/ 219 w 537"/>
                <a:gd name="T31" fmla="*/ 5 h 529"/>
                <a:gd name="T32" fmla="*/ 318 w 537"/>
                <a:gd name="T33" fmla="*/ 5 h 529"/>
                <a:gd name="T34" fmla="*/ 377 w 537"/>
                <a:gd name="T35" fmla="*/ 23 h 529"/>
                <a:gd name="T36" fmla="*/ 455 w 537"/>
                <a:gd name="T37" fmla="*/ 75 h 529"/>
                <a:gd name="T38" fmla="*/ 492 w 537"/>
                <a:gd name="T39" fmla="*/ 120 h 529"/>
                <a:gd name="T40" fmla="*/ 530 w 537"/>
                <a:gd name="T41" fmla="*/ 207 h 529"/>
                <a:gd name="T42" fmla="*/ 452 w 537"/>
                <a:gd name="T43" fmla="*/ 223 h 529"/>
                <a:gd name="T44" fmla="*/ 443 w 537"/>
                <a:gd name="T45" fmla="*/ 197 h 529"/>
                <a:gd name="T46" fmla="*/ 399 w 537"/>
                <a:gd name="T47" fmla="*/ 131 h 529"/>
                <a:gd name="T48" fmla="*/ 377 w 537"/>
                <a:gd name="T49" fmla="*/ 114 h 529"/>
                <a:gd name="T50" fmla="*/ 303 w 537"/>
                <a:gd name="T51" fmla="*/ 83 h 529"/>
                <a:gd name="T52" fmla="*/ 272 w 537"/>
                <a:gd name="T53" fmla="*/ 80 h 529"/>
                <a:gd name="T54" fmla="*/ 192 w 537"/>
                <a:gd name="T55" fmla="*/ 96 h 529"/>
                <a:gd name="T56" fmla="*/ 166 w 537"/>
                <a:gd name="T57" fmla="*/ 110 h 529"/>
                <a:gd name="T58" fmla="*/ 110 w 537"/>
                <a:gd name="T59" fmla="*/ 165 h 529"/>
                <a:gd name="T60" fmla="*/ 97 w 537"/>
                <a:gd name="T61" fmla="*/ 190 h 529"/>
                <a:gd name="T62" fmla="*/ 80 w 537"/>
                <a:gd name="T63" fmla="*/ 268 h 529"/>
                <a:gd name="T64" fmla="*/ 83 w 537"/>
                <a:gd name="T65" fmla="*/ 297 h 529"/>
                <a:gd name="T66" fmla="*/ 114 w 537"/>
                <a:gd name="T67" fmla="*/ 371 h 529"/>
                <a:gd name="T68" fmla="*/ 133 w 537"/>
                <a:gd name="T69" fmla="*/ 392 h 529"/>
                <a:gd name="T70" fmla="*/ 199 w 537"/>
                <a:gd name="T71" fmla="*/ 436 h 529"/>
                <a:gd name="T72" fmla="*/ 226 w 537"/>
                <a:gd name="T73" fmla="*/ 444 h 529"/>
                <a:gd name="T74" fmla="*/ 311 w 537"/>
                <a:gd name="T75" fmla="*/ 444 h 529"/>
                <a:gd name="T76" fmla="*/ 339 w 537"/>
                <a:gd name="T77" fmla="*/ 436 h 529"/>
                <a:gd name="T78" fmla="*/ 405 w 537"/>
                <a:gd name="T79" fmla="*/ 392 h 529"/>
                <a:gd name="T80" fmla="*/ 422 w 537"/>
                <a:gd name="T81" fmla="*/ 371 h 529"/>
                <a:gd name="T82" fmla="*/ 454 w 537"/>
                <a:gd name="T83" fmla="*/ 297 h 529"/>
                <a:gd name="T84" fmla="*/ 457 w 537"/>
                <a:gd name="T85" fmla="*/ 268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37" h="529">
                  <a:moveTo>
                    <a:pt x="536" y="260"/>
                  </a:moveTo>
                  <a:cubicBezTo>
                    <a:pt x="537" y="263"/>
                    <a:pt x="537" y="266"/>
                    <a:pt x="536" y="268"/>
                  </a:cubicBezTo>
                  <a:lnTo>
                    <a:pt x="532" y="313"/>
                  </a:lnTo>
                  <a:cubicBezTo>
                    <a:pt x="531" y="316"/>
                    <a:pt x="531" y="319"/>
                    <a:pt x="530" y="322"/>
                  </a:cubicBezTo>
                  <a:lnTo>
                    <a:pt x="517" y="364"/>
                  </a:lnTo>
                  <a:cubicBezTo>
                    <a:pt x="516" y="367"/>
                    <a:pt x="515" y="369"/>
                    <a:pt x="513" y="371"/>
                  </a:cubicBezTo>
                  <a:lnTo>
                    <a:pt x="492" y="409"/>
                  </a:lnTo>
                  <a:cubicBezTo>
                    <a:pt x="491" y="412"/>
                    <a:pt x="490" y="414"/>
                    <a:pt x="488" y="416"/>
                  </a:cubicBezTo>
                  <a:lnTo>
                    <a:pt x="461" y="449"/>
                  </a:lnTo>
                  <a:cubicBezTo>
                    <a:pt x="459" y="451"/>
                    <a:pt x="457" y="452"/>
                    <a:pt x="455" y="454"/>
                  </a:cubicBezTo>
                  <a:lnTo>
                    <a:pt x="421" y="482"/>
                  </a:lnTo>
                  <a:cubicBezTo>
                    <a:pt x="419" y="483"/>
                    <a:pt x="417" y="485"/>
                    <a:pt x="415" y="486"/>
                  </a:cubicBezTo>
                  <a:lnTo>
                    <a:pt x="376" y="506"/>
                  </a:lnTo>
                  <a:cubicBezTo>
                    <a:pt x="374" y="508"/>
                    <a:pt x="372" y="509"/>
                    <a:pt x="369" y="509"/>
                  </a:cubicBezTo>
                  <a:lnTo>
                    <a:pt x="326" y="522"/>
                  </a:lnTo>
                  <a:cubicBezTo>
                    <a:pt x="324" y="523"/>
                    <a:pt x="321" y="524"/>
                    <a:pt x="318" y="524"/>
                  </a:cubicBezTo>
                  <a:lnTo>
                    <a:pt x="272" y="528"/>
                  </a:lnTo>
                  <a:cubicBezTo>
                    <a:pt x="270" y="529"/>
                    <a:pt x="267" y="529"/>
                    <a:pt x="265" y="528"/>
                  </a:cubicBezTo>
                  <a:lnTo>
                    <a:pt x="219" y="524"/>
                  </a:lnTo>
                  <a:cubicBezTo>
                    <a:pt x="216" y="524"/>
                    <a:pt x="213" y="523"/>
                    <a:pt x="211" y="522"/>
                  </a:cubicBezTo>
                  <a:lnTo>
                    <a:pt x="168" y="509"/>
                  </a:lnTo>
                  <a:cubicBezTo>
                    <a:pt x="166" y="508"/>
                    <a:pt x="164" y="508"/>
                    <a:pt x="161" y="506"/>
                  </a:cubicBezTo>
                  <a:lnTo>
                    <a:pt x="122" y="486"/>
                  </a:lnTo>
                  <a:cubicBezTo>
                    <a:pt x="120" y="485"/>
                    <a:pt x="118" y="483"/>
                    <a:pt x="116" y="481"/>
                  </a:cubicBezTo>
                  <a:lnTo>
                    <a:pt x="82" y="454"/>
                  </a:lnTo>
                  <a:cubicBezTo>
                    <a:pt x="80" y="452"/>
                    <a:pt x="79" y="451"/>
                    <a:pt x="77" y="449"/>
                  </a:cubicBezTo>
                  <a:lnTo>
                    <a:pt x="49" y="416"/>
                  </a:lnTo>
                  <a:cubicBezTo>
                    <a:pt x="47" y="414"/>
                    <a:pt x="46" y="412"/>
                    <a:pt x="44" y="409"/>
                  </a:cubicBezTo>
                  <a:lnTo>
                    <a:pt x="23" y="371"/>
                  </a:lnTo>
                  <a:cubicBezTo>
                    <a:pt x="22" y="369"/>
                    <a:pt x="21" y="367"/>
                    <a:pt x="20" y="364"/>
                  </a:cubicBezTo>
                  <a:lnTo>
                    <a:pt x="7" y="322"/>
                  </a:lnTo>
                  <a:cubicBezTo>
                    <a:pt x="6" y="319"/>
                    <a:pt x="5" y="316"/>
                    <a:pt x="5" y="313"/>
                  </a:cubicBezTo>
                  <a:lnTo>
                    <a:pt x="1" y="268"/>
                  </a:lnTo>
                  <a:cubicBezTo>
                    <a:pt x="0" y="266"/>
                    <a:pt x="0" y="263"/>
                    <a:pt x="1" y="260"/>
                  </a:cubicBezTo>
                  <a:lnTo>
                    <a:pt x="5" y="215"/>
                  </a:lnTo>
                  <a:cubicBezTo>
                    <a:pt x="5" y="213"/>
                    <a:pt x="6" y="210"/>
                    <a:pt x="7" y="207"/>
                  </a:cubicBezTo>
                  <a:lnTo>
                    <a:pt x="20" y="165"/>
                  </a:lnTo>
                  <a:cubicBezTo>
                    <a:pt x="21" y="163"/>
                    <a:pt x="22" y="160"/>
                    <a:pt x="23" y="158"/>
                  </a:cubicBezTo>
                  <a:lnTo>
                    <a:pt x="44" y="120"/>
                  </a:lnTo>
                  <a:cubicBezTo>
                    <a:pt x="46" y="118"/>
                    <a:pt x="47" y="116"/>
                    <a:pt x="49" y="114"/>
                  </a:cubicBezTo>
                  <a:lnTo>
                    <a:pt x="77" y="80"/>
                  </a:lnTo>
                  <a:cubicBezTo>
                    <a:pt x="78" y="78"/>
                    <a:pt x="80" y="76"/>
                    <a:pt x="82" y="75"/>
                  </a:cubicBezTo>
                  <a:lnTo>
                    <a:pt x="116" y="48"/>
                  </a:lnTo>
                  <a:cubicBezTo>
                    <a:pt x="118" y="46"/>
                    <a:pt x="120" y="45"/>
                    <a:pt x="122" y="44"/>
                  </a:cubicBezTo>
                  <a:lnTo>
                    <a:pt x="161" y="23"/>
                  </a:lnTo>
                  <a:cubicBezTo>
                    <a:pt x="163" y="22"/>
                    <a:pt x="166" y="20"/>
                    <a:pt x="168" y="20"/>
                  </a:cubicBezTo>
                  <a:lnTo>
                    <a:pt x="211" y="7"/>
                  </a:lnTo>
                  <a:cubicBezTo>
                    <a:pt x="213" y="6"/>
                    <a:pt x="216" y="5"/>
                    <a:pt x="219" y="5"/>
                  </a:cubicBezTo>
                  <a:lnTo>
                    <a:pt x="265" y="1"/>
                  </a:lnTo>
                  <a:cubicBezTo>
                    <a:pt x="267" y="0"/>
                    <a:pt x="270" y="0"/>
                    <a:pt x="272" y="1"/>
                  </a:cubicBezTo>
                  <a:lnTo>
                    <a:pt x="318" y="5"/>
                  </a:lnTo>
                  <a:cubicBezTo>
                    <a:pt x="321" y="5"/>
                    <a:pt x="324" y="6"/>
                    <a:pt x="326" y="7"/>
                  </a:cubicBezTo>
                  <a:lnTo>
                    <a:pt x="369" y="20"/>
                  </a:lnTo>
                  <a:cubicBezTo>
                    <a:pt x="372" y="20"/>
                    <a:pt x="374" y="22"/>
                    <a:pt x="377" y="23"/>
                  </a:cubicBezTo>
                  <a:lnTo>
                    <a:pt x="415" y="44"/>
                  </a:lnTo>
                  <a:cubicBezTo>
                    <a:pt x="417" y="45"/>
                    <a:pt x="419" y="46"/>
                    <a:pt x="421" y="48"/>
                  </a:cubicBezTo>
                  <a:lnTo>
                    <a:pt x="455" y="75"/>
                  </a:lnTo>
                  <a:cubicBezTo>
                    <a:pt x="457" y="76"/>
                    <a:pt x="459" y="78"/>
                    <a:pt x="461" y="81"/>
                  </a:cubicBezTo>
                  <a:lnTo>
                    <a:pt x="488" y="114"/>
                  </a:lnTo>
                  <a:cubicBezTo>
                    <a:pt x="490" y="116"/>
                    <a:pt x="491" y="118"/>
                    <a:pt x="492" y="120"/>
                  </a:cubicBezTo>
                  <a:lnTo>
                    <a:pt x="513" y="158"/>
                  </a:lnTo>
                  <a:cubicBezTo>
                    <a:pt x="515" y="160"/>
                    <a:pt x="516" y="163"/>
                    <a:pt x="517" y="165"/>
                  </a:cubicBezTo>
                  <a:lnTo>
                    <a:pt x="530" y="207"/>
                  </a:lnTo>
                  <a:cubicBezTo>
                    <a:pt x="531" y="210"/>
                    <a:pt x="531" y="213"/>
                    <a:pt x="532" y="215"/>
                  </a:cubicBezTo>
                  <a:lnTo>
                    <a:pt x="536" y="260"/>
                  </a:lnTo>
                  <a:close/>
                  <a:moveTo>
                    <a:pt x="452" y="223"/>
                  </a:moveTo>
                  <a:lnTo>
                    <a:pt x="454" y="232"/>
                  </a:lnTo>
                  <a:lnTo>
                    <a:pt x="440" y="190"/>
                  </a:lnTo>
                  <a:lnTo>
                    <a:pt x="443" y="197"/>
                  </a:lnTo>
                  <a:lnTo>
                    <a:pt x="422" y="159"/>
                  </a:lnTo>
                  <a:lnTo>
                    <a:pt x="427" y="165"/>
                  </a:lnTo>
                  <a:lnTo>
                    <a:pt x="399" y="131"/>
                  </a:lnTo>
                  <a:lnTo>
                    <a:pt x="405" y="137"/>
                  </a:lnTo>
                  <a:lnTo>
                    <a:pt x="371" y="110"/>
                  </a:lnTo>
                  <a:lnTo>
                    <a:pt x="377" y="114"/>
                  </a:lnTo>
                  <a:lnTo>
                    <a:pt x="338" y="93"/>
                  </a:lnTo>
                  <a:lnTo>
                    <a:pt x="346" y="96"/>
                  </a:lnTo>
                  <a:lnTo>
                    <a:pt x="303" y="83"/>
                  </a:lnTo>
                  <a:lnTo>
                    <a:pt x="311" y="85"/>
                  </a:lnTo>
                  <a:lnTo>
                    <a:pt x="265" y="80"/>
                  </a:lnTo>
                  <a:lnTo>
                    <a:pt x="272" y="80"/>
                  </a:lnTo>
                  <a:lnTo>
                    <a:pt x="226" y="85"/>
                  </a:lnTo>
                  <a:lnTo>
                    <a:pt x="234" y="83"/>
                  </a:lnTo>
                  <a:lnTo>
                    <a:pt x="192" y="96"/>
                  </a:lnTo>
                  <a:lnTo>
                    <a:pt x="199" y="93"/>
                  </a:lnTo>
                  <a:lnTo>
                    <a:pt x="160" y="114"/>
                  </a:lnTo>
                  <a:lnTo>
                    <a:pt x="166" y="110"/>
                  </a:lnTo>
                  <a:lnTo>
                    <a:pt x="133" y="137"/>
                  </a:lnTo>
                  <a:lnTo>
                    <a:pt x="138" y="132"/>
                  </a:lnTo>
                  <a:lnTo>
                    <a:pt x="110" y="165"/>
                  </a:lnTo>
                  <a:lnTo>
                    <a:pt x="114" y="159"/>
                  </a:lnTo>
                  <a:lnTo>
                    <a:pt x="93" y="197"/>
                  </a:lnTo>
                  <a:lnTo>
                    <a:pt x="97" y="190"/>
                  </a:lnTo>
                  <a:lnTo>
                    <a:pt x="83" y="232"/>
                  </a:lnTo>
                  <a:lnTo>
                    <a:pt x="85" y="223"/>
                  </a:lnTo>
                  <a:lnTo>
                    <a:pt x="80" y="268"/>
                  </a:lnTo>
                  <a:lnTo>
                    <a:pt x="80" y="260"/>
                  </a:lnTo>
                  <a:lnTo>
                    <a:pt x="85" y="305"/>
                  </a:lnTo>
                  <a:lnTo>
                    <a:pt x="83" y="297"/>
                  </a:lnTo>
                  <a:lnTo>
                    <a:pt x="97" y="340"/>
                  </a:lnTo>
                  <a:lnTo>
                    <a:pt x="93" y="333"/>
                  </a:lnTo>
                  <a:lnTo>
                    <a:pt x="114" y="371"/>
                  </a:lnTo>
                  <a:lnTo>
                    <a:pt x="110" y="364"/>
                  </a:lnTo>
                  <a:lnTo>
                    <a:pt x="138" y="397"/>
                  </a:lnTo>
                  <a:lnTo>
                    <a:pt x="133" y="392"/>
                  </a:lnTo>
                  <a:lnTo>
                    <a:pt x="166" y="420"/>
                  </a:lnTo>
                  <a:lnTo>
                    <a:pt x="160" y="415"/>
                  </a:lnTo>
                  <a:lnTo>
                    <a:pt x="199" y="436"/>
                  </a:lnTo>
                  <a:lnTo>
                    <a:pt x="192" y="433"/>
                  </a:lnTo>
                  <a:lnTo>
                    <a:pt x="234" y="446"/>
                  </a:lnTo>
                  <a:lnTo>
                    <a:pt x="226" y="444"/>
                  </a:lnTo>
                  <a:lnTo>
                    <a:pt x="272" y="449"/>
                  </a:lnTo>
                  <a:lnTo>
                    <a:pt x="265" y="449"/>
                  </a:lnTo>
                  <a:lnTo>
                    <a:pt x="311" y="444"/>
                  </a:lnTo>
                  <a:lnTo>
                    <a:pt x="303" y="446"/>
                  </a:lnTo>
                  <a:lnTo>
                    <a:pt x="346" y="433"/>
                  </a:lnTo>
                  <a:lnTo>
                    <a:pt x="339" y="436"/>
                  </a:lnTo>
                  <a:lnTo>
                    <a:pt x="377" y="415"/>
                  </a:lnTo>
                  <a:lnTo>
                    <a:pt x="371" y="419"/>
                  </a:lnTo>
                  <a:lnTo>
                    <a:pt x="405" y="392"/>
                  </a:lnTo>
                  <a:lnTo>
                    <a:pt x="399" y="397"/>
                  </a:lnTo>
                  <a:lnTo>
                    <a:pt x="427" y="364"/>
                  </a:lnTo>
                  <a:lnTo>
                    <a:pt x="422" y="371"/>
                  </a:lnTo>
                  <a:lnTo>
                    <a:pt x="443" y="333"/>
                  </a:lnTo>
                  <a:lnTo>
                    <a:pt x="440" y="340"/>
                  </a:lnTo>
                  <a:lnTo>
                    <a:pt x="454" y="297"/>
                  </a:lnTo>
                  <a:lnTo>
                    <a:pt x="452" y="305"/>
                  </a:lnTo>
                  <a:lnTo>
                    <a:pt x="457" y="260"/>
                  </a:lnTo>
                  <a:lnTo>
                    <a:pt x="457" y="268"/>
                  </a:lnTo>
                  <a:lnTo>
                    <a:pt x="452" y="223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425" name="Freeform 35"/>
            <p:cNvSpPr>
              <a:spLocks noEditPoints="1"/>
            </p:cNvSpPr>
            <p:nvPr/>
          </p:nvSpPr>
          <p:spPr bwMode="auto">
            <a:xfrm>
              <a:off x="2897" y="2146"/>
              <a:ext cx="57" cy="56"/>
            </a:xfrm>
            <a:custGeom>
              <a:avLst/>
              <a:gdLst>
                <a:gd name="T0" fmla="*/ 587 w 593"/>
                <a:gd name="T1" fmla="*/ 347 h 585"/>
                <a:gd name="T2" fmla="*/ 568 w 593"/>
                <a:gd name="T3" fmla="*/ 410 h 585"/>
                <a:gd name="T4" fmla="*/ 508 w 593"/>
                <a:gd name="T5" fmla="*/ 497 h 585"/>
                <a:gd name="T6" fmla="*/ 458 w 593"/>
                <a:gd name="T7" fmla="*/ 537 h 585"/>
                <a:gd name="T8" fmla="*/ 360 w 593"/>
                <a:gd name="T9" fmla="*/ 578 h 585"/>
                <a:gd name="T10" fmla="*/ 293 w 593"/>
                <a:gd name="T11" fmla="*/ 584 h 585"/>
                <a:gd name="T12" fmla="*/ 185 w 593"/>
                <a:gd name="T13" fmla="*/ 563 h 585"/>
                <a:gd name="T14" fmla="*/ 128 w 593"/>
                <a:gd name="T15" fmla="*/ 533 h 585"/>
                <a:gd name="T16" fmla="*/ 54 w 593"/>
                <a:gd name="T17" fmla="*/ 459 h 585"/>
                <a:gd name="T18" fmla="*/ 22 w 593"/>
                <a:gd name="T19" fmla="*/ 403 h 585"/>
                <a:gd name="T20" fmla="*/ 1 w 593"/>
                <a:gd name="T21" fmla="*/ 296 h 585"/>
                <a:gd name="T22" fmla="*/ 7 w 593"/>
                <a:gd name="T23" fmla="*/ 230 h 585"/>
                <a:gd name="T24" fmla="*/ 50 w 593"/>
                <a:gd name="T25" fmla="*/ 132 h 585"/>
                <a:gd name="T26" fmla="*/ 90 w 593"/>
                <a:gd name="T27" fmla="*/ 83 h 585"/>
                <a:gd name="T28" fmla="*/ 178 w 593"/>
                <a:gd name="T29" fmla="*/ 25 h 585"/>
                <a:gd name="T30" fmla="*/ 241 w 593"/>
                <a:gd name="T31" fmla="*/ 6 h 585"/>
                <a:gd name="T32" fmla="*/ 352 w 593"/>
                <a:gd name="T33" fmla="*/ 6 h 585"/>
                <a:gd name="T34" fmla="*/ 415 w 593"/>
                <a:gd name="T35" fmla="*/ 25 h 585"/>
                <a:gd name="T36" fmla="*/ 503 w 593"/>
                <a:gd name="T37" fmla="*/ 83 h 585"/>
                <a:gd name="T38" fmla="*/ 544 w 593"/>
                <a:gd name="T39" fmla="*/ 132 h 585"/>
                <a:gd name="T40" fmla="*/ 586 w 593"/>
                <a:gd name="T41" fmla="*/ 230 h 585"/>
                <a:gd name="T42" fmla="*/ 508 w 593"/>
                <a:gd name="T43" fmla="*/ 246 h 585"/>
                <a:gd name="T44" fmla="*/ 497 w 593"/>
                <a:gd name="T45" fmla="*/ 214 h 585"/>
                <a:gd name="T46" fmla="*/ 447 w 593"/>
                <a:gd name="T47" fmla="*/ 140 h 585"/>
                <a:gd name="T48" fmla="*/ 421 w 593"/>
                <a:gd name="T49" fmla="*/ 119 h 585"/>
                <a:gd name="T50" fmla="*/ 336 w 593"/>
                <a:gd name="T51" fmla="*/ 84 h 585"/>
                <a:gd name="T52" fmla="*/ 300 w 593"/>
                <a:gd name="T53" fmla="*/ 80 h 585"/>
                <a:gd name="T54" fmla="*/ 209 w 593"/>
                <a:gd name="T55" fmla="*/ 99 h 585"/>
                <a:gd name="T56" fmla="*/ 179 w 593"/>
                <a:gd name="T57" fmla="*/ 114 h 585"/>
                <a:gd name="T58" fmla="*/ 115 w 593"/>
                <a:gd name="T59" fmla="*/ 177 h 585"/>
                <a:gd name="T60" fmla="*/ 99 w 593"/>
                <a:gd name="T61" fmla="*/ 207 h 585"/>
                <a:gd name="T62" fmla="*/ 80 w 593"/>
                <a:gd name="T63" fmla="*/ 296 h 585"/>
                <a:gd name="T64" fmla="*/ 84 w 593"/>
                <a:gd name="T65" fmla="*/ 331 h 585"/>
                <a:gd name="T66" fmla="*/ 119 w 593"/>
                <a:gd name="T67" fmla="*/ 414 h 585"/>
                <a:gd name="T68" fmla="*/ 141 w 593"/>
                <a:gd name="T69" fmla="*/ 440 h 585"/>
                <a:gd name="T70" fmla="*/ 216 w 593"/>
                <a:gd name="T71" fmla="*/ 489 h 585"/>
                <a:gd name="T72" fmla="*/ 249 w 593"/>
                <a:gd name="T73" fmla="*/ 500 h 585"/>
                <a:gd name="T74" fmla="*/ 344 w 593"/>
                <a:gd name="T75" fmla="*/ 500 h 585"/>
                <a:gd name="T76" fmla="*/ 377 w 593"/>
                <a:gd name="T77" fmla="*/ 489 h 585"/>
                <a:gd name="T78" fmla="*/ 452 w 593"/>
                <a:gd name="T79" fmla="*/ 440 h 585"/>
                <a:gd name="T80" fmla="*/ 474 w 593"/>
                <a:gd name="T81" fmla="*/ 414 h 585"/>
                <a:gd name="T82" fmla="*/ 509 w 593"/>
                <a:gd name="T83" fmla="*/ 331 h 585"/>
                <a:gd name="T84" fmla="*/ 513 w 593"/>
                <a:gd name="T85" fmla="*/ 296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93" h="585">
                  <a:moveTo>
                    <a:pt x="592" y="289"/>
                  </a:moveTo>
                  <a:cubicBezTo>
                    <a:pt x="593" y="291"/>
                    <a:pt x="593" y="294"/>
                    <a:pt x="592" y="296"/>
                  </a:cubicBezTo>
                  <a:lnTo>
                    <a:pt x="587" y="347"/>
                  </a:lnTo>
                  <a:cubicBezTo>
                    <a:pt x="587" y="350"/>
                    <a:pt x="586" y="353"/>
                    <a:pt x="586" y="356"/>
                  </a:cubicBezTo>
                  <a:lnTo>
                    <a:pt x="571" y="403"/>
                  </a:lnTo>
                  <a:cubicBezTo>
                    <a:pt x="570" y="405"/>
                    <a:pt x="569" y="407"/>
                    <a:pt x="568" y="410"/>
                  </a:cubicBezTo>
                  <a:lnTo>
                    <a:pt x="544" y="453"/>
                  </a:lnTo>
                  <a:cubicBezTo>
                    <a:pt x="543" y="455"/>
                    <a:pt x="541" y="457"/>
                    <a:pt x="540" y="459"/>
                  </a:cubicBezTo>
                  <a:lnTo>
                    <a:pt x="508" y="497"/>
                  </a:lnTo>
                  <a:cubicBezTo>
                    <a:pt x="506" y="499"/>
                    <a:pt x="505" y="501"/>
                    <a:pt x="503" y="502"/>
                  </a:cubicBezTo>
                  <a:lnTo>
                    <a:pt x="465" y="533"/>
                  </a:lnTo>
                  <a:cubicBezTo>
                    <a:pt x="463" y="534"/>
                    <a:pt x="460" y="536"/>
                    <a:pt x="458" y="537"/>
                  </a:cubicBezTo>
                  <a:lnTo>
                    <a:pt x="415" y="560"/>
                  </a:lnTo>
                  <a:cubicBezTo>
                    <a:pt x="413" y="561"/>
                    <a:pt x="410" y="562"/>
                    <a:pt x="408" y="563"/>
                  </a:cubicBezTo>
                  <a:lnTo>
                    <a:pt x="360" y="578"/>
                  </a:lnTo>
                  <a:cubicBezTo>
                    <a:pt x="357" y="578"/>
                    <a:pt x="355" y="579"/>
                    <a:pt x="352" y="579"/>
                  </a:cubicBezTo>
                  <a:lnTo>
                    <a:pt x="300" y="584"/>
                  </a:lnTo>
                  <a:cubicBezTo>
                    <a:pt x="298" y="585"/>
                    <a:pt x="295" y="585"/>
                    <a:pt x="293" y="584"/>
                  </a:cubicBezTo>
                  <a:lnTo>
                    <a:pt x="241" y="579"/>
                  </a:lnTo>
                  <a:cubicBezTo>
                    <a:pt x="238" y="579"/>
                    <a:pt x="236" y="578"/>
                    <a:pt x="233" y="578"/>
                  </a:cubicBezTo>
                  <a:lnTo>
                    <a:pt x="185" y="563"/>
                  </a:lnTo>
                  <a:cubicBezTo>
                    <a:pt x="183" y="562"/>
                    <a:pt x="180" y="561"/>
                    <a:pt x="178" y="560"/>
                  </a:cubicBezTo>
                  <a:lnTo>
                    <a:pt x="135" y="537"/>
                  </a:lnTo>
                  <a:cubicBezTo>
                    <a:pt x="133" y="536"/>
                    <a:pt x="130" y="534"/>
                    <a:pt x="128" y="533"/>
                  </a:cubicBezTo>
                  <a:lnTo>
                    <a:pt x="90" y="502"/>
                  </a:lnTo>
                  <a:cubicBezTo>
                    <a:pt x="88" y="500"/>
                    <a:pt x="86" y="499"/>
                    <a:pt x="85" y="496"/>
                  </a:cubicBezTo>
                  <a:lnTo>
                    <a:pt x="54" y="459"/>
                  </a:lnTo>
                  <a:cubicBezTo>
                    <a:pt x="52" y="457"/>
                    <a:pt x="51" y="455"/>
                    <a:pt x="50" y="453"/>
                  </a:cubicBezTo>
                  <a:lnTo>
                    <a:pt x="26" y="410"/>
                  </a:lnTo>
                  <a:cubicBezTo>
                    <a:pt x="24" y="408"/>
                    <a:pt x="23" y="405"/>
                    <a:pt x="22" y="403"/>
                  </a:cubicBezTo>
                  <a:lnTo>
                    <a:pt x="7" y="356"/>
                  </a:lnTo>
                  <a:cubicBezTo>
                    <a:pt x="7" y="353"/>
                    <a:pt x="6" y="350"/>
                    <a:pt x="6" y="347"/>
                  </a:cubicBezTo>
                  <a:lnTo>
                    <a:pt x="1" y="296"/>
                  </a:lnTo>
                  <a:cubicBezTo>
                    <a:pt x="0" y="294"/>
                    <a:pt x="0" y="291"/>
                    <a:pt x="1" y="289"/>
                  </a:cubicBezTo>
                  <a:lnTo>
                    <a:pt x="6" y="238"/>
                  </a:lnTo>
                  <a:cubicBezTo>
                    <a:pt x="6" y="235"/>
                    <a:pt x="6" y="233"/>
                    <a:pt x="7" y="230"/>
                  </a:cubicBezTo>
                  <a:lnTo>
                    <a:pt x="22" y="182"/>
                  </a:lnTo>
                  <a:cubicBezTo>
                    <a:pt x="23" y="180"/>
                    <a:pt x="24" y="177"/>
                    <a:pt x="26" y="175"/>
                  </a:cubicBezTo>
                  <a:lnTo>
                    <a:pt x="50" y="132"/>
                  </a:lnTo>
                  <a:cubicBezTo>
                    <a:pt x="51" y="130"/>
                    <a:pt x="52" y="128"/>
                    <a:pt x="54" y="126"/>
                  </a:cubicBezTo>
                  <a:lnTo>
                    <a:pt x="85" y="89"/>
                  </a:lnTo>
                  <a:cubicBezTo>
                    <a:pt x="86" y="87"/>
                    <a:pt x="88" y="85"/>
                    <a:pt x="90" y="83"/>
                  </a:cubicBezTo>
                  <a:lnTo>
                    <a:pt x="128" y="52"/>
                  </a:lnTo>
                  <a:cubicBezTo>
                    <a:pt x="130" y="51"/>
                    <a:pt x="132" y="49"/>
                    <a:pt x="135" y="48"/>
                  </a:cubicBezTo>
                  <a:lnTo>
                    <a:pt x="178" y="25"/>
                  </a:lnTo>
                  <a:cubicBezTo>
                    <a:pt x="180" y="24"/>
                    <a:pt x="183" y="23"/>
                    <a:pt x="185" y="22"/>
                  </a:cubicBezTo>
                  <a:lnTo>
                    <a:pt x="233" y="7"/>
                  </a:lnTo>
                  <a:cubicBezTo>
                    <a:pt x="236" y="6"/>
                    <a:pt x="238" y="6"/>
                    <a:pt x="241" y="6"/>
                  </a:cubicBezTo>
                  <a:lnTo>
                    <a:pt x="293" y="1"/>
                  </a:lnTo>
                  <a:cubicBezTo>
                    <a:pt x="295" y="0"/>
                    <a:pt x="298" y="0"/>
                    <a:pt x="300" y="1"/>
                  </a:cubicBezTo>
                  <a:lnTo>
                    <a:pt x="352" y="6"/>
                  </a:lnTo>
                  <a:cubicBezTo>
                    <a:pt x="355" y="6"/>
                    <a:pt x="357" y="6"/>
                    <a:pt x="360" y="7"/>
                  </a:cubicBezTo>
                  <a:lnTo>
                    <a:pt x="408" y="22"/>
                  </a:lnTo>
                  <a:cubicBezTo>
                    <a:pt x="410" y="23"/>
                    <a:pt x="412" y="24"/>
                    <a:pt x="415" y="25"/>
                  </a:cubicBezTo>
                  <a:lnTo>
                    <a:pt x="458" y="48"/>
                  </a:lnTo>
                  <a:cubicBezTo>
                    <a:pt x="460" y="49"/>
                    <a:pt x="463" y="51"/>
                    <a:pt x="465" y="52"/>
                  </a:cubicBezTo>
                  <a:lnTo>
                    <a:pt x="503" y="83"/>
                  </a:lnTo>
                  <a:cubicBezTo>
                    <a:pt x="505" y="85"/>
                    <a:pt x="506" y="87"/>
                    <a:pt x="508" y="89"/>
                  </a:cubicBezTo>
                  <a:lnTo>
                    <a:pt x="539" y="126"/>
                  </a:lnTo>
                  <a:cubicBezTo>
                    <a:pt x="541" y="128"/>
                    <a:pt x="543" y="130"/>
                    <a:pt x="544" y="132"/>
                  </a:cubicBezTo>
                  <a:lnTo>
                    <a:pt x="568" y="175"/>
                  </a:lnTo>
                  <a:cubicBezTo>
                    <a:pt x="569" y="178"/>
                    <a:pt x="570" y="180"/>
                    <a:pt x="571" y="182"/>
                  </a:cubicBezTo>
                  <a:lnTo>
                    <a:pt x="586" y="230"/>
                  </a:lnTo>
                  <a:cubicBezTo>
                    <a:pt x="586" y="233"/>
                    <a:pt x="587" y="235"/>
                    <a:pt x="587" y="238"/>
                  </a:cubicBezTo>
                  <a:lnTo>
                    <a:pt x="592" y="289"/>
                  </a:lnTo>
                  <a:close/>
                  <a:moveTo>
                    <a:pt x="508" y="246"/>
                  </a:moveTo>
                  <a:lnTo>
                    <a:pt x="509" y="254"/>
                  </a:lnTo>
                  <a:lnTo>
                    <a:pt x="494" y="207"/>
                  </a:lnTo>
                  <a:lnTo>
                    <a:pt x="497" y="214"/>
                  </a:lnTo>
                  <a:lnTo>
                    <a:pt x="474" y="171"/>
                  </a:lnTo>
                  <a:lnTo>
                    <a:pt x="479" y="177"/>
                  </a:lnTo>
                  <a:lnTo>
                    <a:pt x="447" y="140"/>
                  </a:lnTo>
                  <a:lnTo>
                    <a:pt x="452" y="145"/>
                  </a:lnTo>
                  <a:lnTo>
                    <a:pt x="414" y="114"/>
                  </a:lnTo>
                  <a:lnTo>
                    <a:pt x="421" y="119"/>
                  </a:lnTo>
                  <a:lnTo>
                    <a:pt x="377" y="96"/>
                  </a:lnTo>
                  <a:lnTo>
                    <a:pt x="384" y="99"/>
                  </a:lnTo>
                  <a:lnTo>
                    <a:pt x="336" y="84"/>
                  </a:lnTo>
                  <a:lnTo>
                    <a:pt x="344" y="85"/>
                  </a:lnTo>
                  <a:lnTo>
                    <a:pt x="293" y="80"/>
                  </a:lnTo>
                  <a:lnTo>
                    <a:pt x="300" y="80"/>
                  </a:lnTo>
                  <a:lnTo>
                    <a:pt x="249" y="85"/>
                  </a:lnTo>
                  <a:lnTo>
                    <a:pt x="257" y="84"/>
                  </a:lnTo>
                  <a:lnTo>
                    <a:pt x="209" y="99"/>
                  </a:lnTo>
                  <a:lnTo>
                    <a:pt x="216" y="96"/>
                  </a:lnTo>
                  <a:lnTo>
                    <a:pt x="172" y="119"/>
                  </a:lnTo>
                  <a:lnTo>
                    <a:pt x="179" y="114"/>
                  </a:lnTo>
                  <a:lnTo>
                    <a:pt x="141" y="145"/>
                  </a:lnTo>
                  <a:lnTo>
                    <a:pt x="146" y="140"/>
                  </a:lnTo>
                  <a:lnTo>
                    <a:pt x="115" y="177"/>
                  </a:lnTo>
                  <a:lnTo>
                    <a:pt x="119" y="171"/>
                  </a:lnTo>
                  <a:lnTo>
                    <a:pt x="95" y="214"/>
                  </a:lnTo>
                  <a:lnTo>
                    <a:pt x="99" y="207"/>
                  </a:lnTo>
                  <a:lnTo>
                    <a:pt x="84" y="254"/>
                  </a:lnTo>
                  <a:lnTo>
                    <a:pt x="85" y="246"/>
                  </a:lnTo>
                  <a:lnTo>
                    <a:pt x="80" y="296"/>
                  </a:lnTo>
                  <a:lnTo>
                    <a:pt x="80" y="289"/>
                  </a:lnTo>
                  <a:lnTo>
                    <a:pt x="85" y="340"/>
                  </a:lnTo>
                  <a:lnTo>
                    <a:pt x="84" y="331"/>
                  </a:lnTo>
                  <a:lnTo>
                    <a:pt x="99" y="378"/>
                  </a:lnTo>
                  <a:lnTo>
                    <a:pt x="95" y="371"/>
                  </a:lnTo>
                  <a:lnTo>
                    <a:pt x="119" y="414"/>
                  </a:lnTo>
                  <a:lnTo>
                    <a:pt x="115" y="408"/>
                  </a:lnTo>
                  <a:lnTo>
                    <a:pt x="146" y="445"/>
                  </a:lnTo>
                  <a:lnTo>
                    <a:pt x="141" y="440"/>
                  </a:lnTo>
                  <a:lnTo>
                    <a:pt x="179" y="470"/>
                  </a:lnTo>
                  <a:lnTo>
                    <a:pt x="172" y="466"/>
                  </a:lnTo>
                  <a:lnTo>
                    <a:pt x="216" y="489"/>
                  </a:lnTo>
                  <a:lnTo>
                    <a:pt x="209" y="486"/>
                  </a:lnTo>
                  <a:lnTo>
                    <a:pt x="257" y="501"/>
                  </a:lnTo>
                  <a:lnTo>
                    <a:pt x="249" y="500"/>
                  </a:lnTo>
                  <a:lnTo>
                    <a:pt x="300" y="505"/>
                  </a:lnTo>
                  <a:lnTo>
                    <a:pt x="293" y="505"/>
                  </a:lnTo>
                  <a:lnTo>
                    <a:pt x="344" y="500"/>
                  </a:lnTo>
                  <a:lnTo>
                    <a:pt x="336" y="501"/>
                  </a:lnTo>
                  <a:lnTo>
                    <a:pt x="384" y="486"/>
                  </a:lnTo>
                  <a:lnTo>
                    <a:pt x="377" y="489"/>
                  </a:lnTo>
                  <a:lnTo>
                    <a:pt x="421" y="466"/>
                  </a:lnTo>
                  <a:lnTo>
                    <a:pt x="414" y="470"/>
                  </a:lnTo>
                  <a:lnTo>
                    <a:pt x="452" y="440"/>
                  </a:lnTo>
                  <a:lnTo>
                    <a:pt x="447" y="445"/>
                  </a:lnTo>
                  <a:lnTo>
                    <a:pt x="478" y="408"/>
                  </a:lnTo>
                  <a:lnTo>
                    <a:pt x="474" y="414"/>
                  </a:lnTo>
                  <a:lnTo>
                    <a:pt x="497" y="371"/>
                  </a:lnTo>
                  <a:lnTo>
                    <a:pt x="494" y="378"/>
                  </a:lnTo>
                  <a:lnTo>
                    <a:pt x="509" y="331"/>
                  </a:lnTo>
                  <a:lnTo>
                    <a:pt x="508" y="340"/>
                  </a:lnTo>
                  <a:lnTo>
                    <a:pt x="513" y="289"/>
                  </a:lnTo>
                  <a:lnTo>
                    <a:pt x="513" y="296"/>
                  </a:lnTo>
                  <a:lnTo>
                    <a:pt x="508" y="246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426" name="Freeform 36"/>
            <p:cNvSpPr>
              <a:spLocks noEditPoints="1"/>
            </p:cNvSpPr>
            <p:nvPr/>
          </p:nvSpPr>
          <p:spPr bwMode="auto">
            <a:xfrm>
              <a:off x="3005" y="2112"/>
              <a:ext cx="81" cy="80"/>
            </a:xfrm>
            <a:custGeom>
              <a:avLst/>
              <a:gdLst>
                <a:gd name="T0" fmla="*/ 832 w 839"/>
                <a:gd name="T1" fmla="*/ 497 h 831"/>
                <a:gd name="T2" fmla="*/ 789 w 839"/>
                <a:gd name="T3" fmla="*/ 612 h 831"/>
                <a:gd name="T4" fmla="*/ 719 w 839"/>
                <a:gd name="T5" fmla="*/ 707 h 831"/>
                <a:gd name="T6" fmla="*/ 652 w 839"/>
                <a:gd name="T7" fmla="*/ 762 h 831"/>
                <a:gd name="T8" fmla="*/ 546 w 839"/>
                <a:gd name="T9" fmla="*/ 812 h 831"/>
                <a:gd name="T10" fmla="*/ 422 w 839"/>
                <a:gd name="T11" fmla="*/ 831 h 831"/>
                <a:gd name="T12" fmla="*/ 296 w 839"/>
                <a:gd name="T13" fmla="*/ 813 h 831"/>
                <a:gd name="T14" fmla="*/ 187 w 839"/>
                <a:gd name="T15" fmla="*/ 762 h 831"/>
                <a:gd name="T16" fmla="*/ 120 w 839"/>
                <a:gd name="T17" fmla="*/ 707 h 831"/>
                <a:gd name="T18" fmla="*/ 51 w 839"/>
                <a:gd name="T19" fmla="*/ 616 h 831"/>
                <a:gd name="T20" fmla="*/ 8 w 839"/>
                <a:gd name="T21" fmla="*/ 502 h 831"/>
                <a:gd name="T22" fmla="*/ 2 w 839"/>
                <a:gd name="T23" fmla="*/ 375 h 831"/>
                <a:gd name="T24" fmla="*/ 32 w 839"/>
                <a:gd name="T25" fmla="*/ 255 h 831"/>
                <a:gd name="T26" fmla="*/ 74 w 839"/>
                <a:gd name="T27" fmla="*/ 180 h 831"/>
                <a:gd name="T28" fmla="*/ 182 w 839"/>
                <a:gd name="T29" fmla="*/ 73 h 831"/>
                <a:gd name="T30" fmla="*/ 293 w 839"/>
                <a:gd name="T31" fmla="*/ 19 h 831"/>
                <a:gd name="T32" fmla="*/ 417 w 839"/>
                <a:gd name="T33" fmla="*/ 0 h 831"/>
                <a:gd name="T34" fmla="*/ 543 w 839"/>
                <a:gd name="T35" fmla="*/ 18 h 831"/>
                <a:gd name="T36" fmla="*/ 653 w 839"/>
                <a:gd name="T37" fmla="*/ 70 h 831"/>
                <a:gd name="T38" fmla="*/ 765 w 839"/>
                <a:gd name="T39" fmla="*/ 180 h 831"/>
                <a:gd name="T40" fmla="*/ 820 w 839"/>
                <a:gd name="T41" fmla="*/ 289 h 831"/>
                <a:gd name="T42" fmla="*/ 839 w 839"/>
                <a:gd name="T43" fmla="*/ 413 h 831"/>
                <a:gd name="T44" fmla="*/ 745 w 839"/>
                <a:gd name="T45" fmla="*/ 318 h 831"/>
                <a:gd name="T46" fmla="*/ 704 w 839"/>
                <a:gd name="T47" fmla="*/ 231 h 831"/>
                <a:gd name="T48" fmla="*/ 611 w 839"/>
                <a:gd name="T49" fmla="*/ 138 h 831"/>
                <a:gd name="T50" fmla="*/ 522 w 839"/>
                <a:gd name="T51" fmla="*/ 95 h 831"/>
                <a:gd name="T52" fmla="*/ 422 w 839"/>
                <a:gd name="T53" fmla="*/ 79 h 831"/>
                <a:gd name="T54" fmla="*/ 320 w 839"/>
                <a:gd name="T55" fmla="*/ 94 h 831"/>
                <a:gd name="T56" fmla="*/ 232 w 839"/>
                <a:gd name="T57" fmla="*/ 135 h 831"/>
                <a:gd name="T58" fmla="*/ 135 w 839"/>
                <a:gd name="T59" fmla="*/ 231 h 831"/>
                <a:gd name="T60" fmla="*/ 107 w 839"/>
                <a:gd name="T61" fmla="*/ 283 h 831"/>
                <a:gd name="T62" fmla="*/ 81 w 839"/>
                <a:gd name="T63" fmla="*/ 379 h 831"/>
                <a:gd name="T64" fmla="*/ 86 w 839"/>
                <a:gd name="T65" fmla="*/ 481 h 831"/>
                <a:gd name="T66" fmla="*/ 120 w 839"/>
                <a:gd name="T67" fmla="*/ 574 h 831"/>
                <a:gd name="T68" fmla="*/ 182 w 839"/>
                <a:gd name="T69" fmla="*/ 656 h 831"/>
                <a:gd name="T70" fmla="*/ 227 w 839"/>
                <a:gd name="T71" fmla="*/ 693 h 831"/>
                <a:gd name="T72" fmla="*/ 317 w 839"/>
                <a:gd name="T73" fmla="*/ 736 h 831"/>
                <a:gd name="T74" fmla="*/ 417 w 839"/>
                <a:gd name="T75" fmla="*/ 752 h 831"/>
                <a:gd name="T76" fmla="*/ 519 w 839"/>
                <a:gd name="T77" fmla="*/ 737 h 831"/>
                <a:gd name="T78" fmla="*/ 612 w 839"/>
                <a:gd name="T79" fmla="*/ 693 h 831"/>
                <a:gd name="T80" fmla="*/ 658 w 839"/>
                <a:gd name="T81" fmla="*/ 656 h 831"/>
                <a:gd name="T82" fmla="*/ 717 w 839"/>
                <a:gd name="T83" fmla="*/ 578 h 831"/>
                <a:gd name="T84" fmla="*/ 752 w 839"/>
                <a:gd name="T85" fmla="*/ 486 h 831"/>
                <a:gd name="T86" fmla="*/ 758 w 839"/>
                <a:gd name="T87" fmla="*/ 383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9" h="831">
                  <a:moveTo>
                    <a:pt x="839" y="413"/>
                  </a:moveTo>
                  <a:lnTo>
                    <a:pt x="837" y="456"/>
                  </a:lnTo>
                  <a:lnTo>
                    <a:pt x="832" y="497"/>
                  </a:lnTo>
                  <a:lnTo>
                    <a:pt x="821" y="538"/>
                  </a:lnTo>
                  <a:lnTo>
                    <a:pt x="807" y="576"/>
                  </a:lnTo>
                  <a:lnTo>
                    <a:pt x="789" y="612"/>
                  </a:lnTo>
                  <a:lnTo>
                    <a:pt x="769" y="647"/>
                  </a:lnTo>
                  <a:cubicBezTo>
                    <a:pt x="768" y="648"/>
                    <a:pt x="766" y="650"/>
                    <a:pt x="765" y="651"/>
                  </a:cubicBezTo>
                  <a:lnTo>
                    <a:pt x="719" y="707"/>
                  </a:lnTo>
                  <a:cubicBezTo>
                    <a:pt x="718" y="709"/>
                    <a:pt x="716" y="711"/>
                    <a:pt x="714" y="712"/>
                  </a:cubicBezTo>
                  <a:lnTo>
                    <a:pt x="657" y="758"/>
                  </a:lnTo>
                  <a:cubicBezTo>
                    <a:pt x="656" y="760"/>
                    <a:pt x="654" y="761"/>
                    <a:pt x="652" y="762"/>
                  </a:cubicBezTo>
                  <a:lnTo>
                    <a:pt x="621" y="780"/>
                  </a:lnTo>
                  <a:lnTo>
                    <a:pt x="585" y="798"/>
                  </a:lnTo>
                  <a:lnTo>
                    <a:pt x="546" y="812"/>
                  </a:lnTo>
                  <a:lnTo>
                    <a:pt x="506" y="823"/>
                  </a:lnTo>
                  <a:lnTo>
                    <a:pt x="464" y="829"/>
                  </a:lnTo>
                  <a:lnTo>
                    <a:pt x="422" y="831"/>
                  </a:lnTo>
                  <a:lnTo>
                    <a:pt x="378" y="829"/>
                  </a:lnTo>
                  <a:lnTo>
                    <a:pt x="337" y="824"/>
                  </a:lnTo>
                  <a:lnTo>
                    <a:pt x="296" y="813"/>
                  </a:lnTo>
                  <a:lnTo>
                    <a:pt x="258" y="800"/>
                  </a:lnTo>
                  <a:lnTo>
                    <a:pt x="221" y="782"/>
                  </a:lnTo>
                  <a:lnTo>
                    <a:pt x="187" y="762"/>
                  </a:lnTo>
                  <a:cubicBezTo>
                    <a:pt x="185" y="761"/>
                    <a:pt x="183" y="760"/>
                    <a:pt x="182" y="758"/>
                  </a:cubicBezTo>
                  <a:lnTo>
                    <a:pt x="126" y="712"/>
                  </a:lnTo>
                  <a:cubicBezTo>
                    <a:pt x="124" y="711"/>
                    <a:pt x="122" y="709"/>
                    <a:pt x="120" y="707"/>
                  </a:cubicBezTo>
                  <a:lnTo>
                    <a:pt x="74" y="652"/>
                  </a:lnTo>
                  <a:cubicBezTo>
                    <a:pt x="73" y="650"/>
                    <a:pt x="71" y="649"/>
                    <a:pt x="70" y="647"/>
                  </a:cubicBezTo>
                  <a:lnTo>
                    <a:pt x="51" y="616"/>
                  </a:lnTo>
                  <a:lnTo>
                    <a:pt x="33" y="579"/>
                  </a:lnTo>
                  <a:lnTo>
                    <a:pt x="19" y="542"/>
                  </a:lnTo>
                  <a:lnTo>
                    <a:pt x="8" y="502"/>
                  </a:lnTo>
                  <a:lnTo>
                    <a:pt x="2" y="460"/>
                  </a:lnTo>
                  <a:lnTo>
                    <a:pt x="0" y="418"/>
                  </a:lnTo>
                  <a:lnTo>
                    <a:pt x="2" y="375"/>
                  </a:lnTo>
                  <a:lnTo>
                    <a:pt x="7" y="334"/>
                  </a:lnTo>
                  <a:lnTo>
                    <a:pt x="18" y="293"/>
                  </a:lnTo>
                  <a:lnTo>
                    <a:pt x="32" y="255"/>
                  </a:lnTo>
                  <a:lnTo>
                    <a:pt x="50" y="219"/>
                  </a:lnTo>
                  <a:lnTo>
                    <a:pt x="70" y="185"/>
                  </a:lnTo>
                  <a:cubicBezTo>
                    <a:pt x="71" y="183"/>
                    <a:pt x="72" y="181"/>
                    <a:pt x="74" y="180"/>
                  </a:cubicBezTo>
                  <a:lnTo>
                    <a:pt x="120" y="124"/>
                  </a:lnTo>
                  <a:cubicBezTo>
                    <a:pt x="122" y="122"/>
                    <a:pt x="124" y="120"/>
                    <a:pt x="126" y="118"/>
                  </a:cubicBezTo>
                  <a:lnTo>
                    <a:pt x="182" y="73"/>
                  </a:lnTo>
                  <a:lnTo>
                    <a:pt x="218" y="51"/>
                  </a:lnTo>
                  <a:lnTo>
                    <a:pt x="254" y="33"/>
                  </a:lnTo>
                  <a:lnTo>
                    <a:pt x="293" y="19"/>
                  </a:lnTo>
                  <a:lnTo>
                    <a:pt x="333" y="8"/>
                  </a:lnTo>
                  <a:lnTo>
                    <a:pt x="375" y="2"/>
                  </a:lnTo>
                  <a:lnTo>
                    <a:pt x="417" y="0"/>
                  </a:lnTo>
                  <a:lnTo>
                    <a:pt x="461" y="2"/>
                  </a:lnTo>
                  <a:lnTo>
                    <a:pt x="502" y="7"/>
                  </a:lnTo>
                  <a:lnTo>
                    <a:pt x="543" y="18"/>
                  </a:lnTo>
                  <a:lnTo>
                    <a:pt x="581" y="31"/>
                  </a:lnTo>
                  <a:lnTo>
                    <a:pt x="618" y="49"/>
                  </a:lnTo>
                  <a:lnTo>
                    <a:pt x="653" y="70"/>
                  </a:lnTo>
                  <a:lnTo>
                    <a:pt x="714" y="118"/>
                  </a:lnTo>
                  <a:cubicBezTo>
                    <a:pt x="716" y="120"/>
                    <a:pt x="718" y="122"/>
                    <a:pt x="719" y="124"/>
                  </a:cubicBezTo>
                  <a:lnTo>
                    <a:pt x="765" y="180"/>
                  </a:lnTo>
                  <a:lnTo>
                    <a:pt x="788" y="216"/>
                  </a:lnTo>
                  <a:lnTo>
                    <a:pt x="805" y="251"/>
                  </a:lnTo>
                  <a:lnTo>
                    <a:pt x="820" y="289"/>
                  </a:lnTo>
                  <a:lnTo>
                    <a:pt x="831" y="330"/>
                  </a:lnTo>
                  <a:lnTo>
                    <a:pt x="837" y="371"/>
                  </a:lnTo>
                  <a:lnTo>
                    <a:pt x="839" y="413"/>
                  </a:lnTo>
                  <a:close/>
                  <a:moveTo>
                    <a:pt x="758" y="383"/>
                  </a:moveTo>
                  <a:lnTo>
                    <a:pt x="753" y="350"/>
                  </a:lnTo>
                  <a:lnTo>
                    <a:pt x="745" y="318"/>
                  </a:lnTo>
                  <a:lnTo>
                    <a:pt x="734" y="287"/>
                  </a:lnTo>
                  <a:lnTo>
                    <a:pt x="719" y="257"/>
                  </a:lnTo>
                  <a:lnTo>
                    <a:pt x="704" y="231"/>
                  </a:lnTo>
                  <a:lnTo>
                    <a:pt x="658" y="175"/>
                  </a:lnTo>
                  <a:lnTo>
                    <a:pt x="663" y="181"/>
                  </a:lnTo>
                  <a:lnTo>
                    <a:pt x="611" y="138"/>
                  </a:lnTo>
                  <a:lnTo>
                    <a:pt x="583" y="121"/>
                  </a:lnTo>
                  <a:lnTo>
                    <a:pt x="554" y="107"/>
                  </a:lnTo>
                  <a:lnTo>
                    <a:pt x="522" y="95"/>
                  </a:lnTo>
                  <a:lnTo>
                    <a:pt x="490" y="87"/>
                  </a:lnTo>
                  <a:lnTo>
                    <a:pt x="456" y="81"/>
                  </a:lnTo>
                  <a:lnTo>
                    <a:pt x="422" y="79"/>
                  </a:lnTo>
                  <a:lnTo>
                    <a:pt x="386" y="81"/>
                  </a:lnTo>
                  <a:lnTo>
                    <a:pt x="353" y="86"/>
                  </a:lnTo>
                  <a:lnTo>
                    <a:pt x="320" y="94"/>
                  </a:lnTo>
                  <a:lnTo>
                    <a:pt x="289" y="105"/>
                  </a:lnTo>
                  <a:lnTo>
                    <a:pt x="259" y="119"/>
                  </a:lnTo>
                  <a:lnTo>
                    <a:pt x="232" y="135"/>
                  </a:lnTo>
                  <a:lnTo>
                    <a:pt x="176" y="181"/>
                  </a:lnTo>
                  <a:lnTo>
                    <a:pt x="182" y="175"/>
                  </a:lnTo>
                  <a:lnTo>
                    <a:pt x="135" y="231"/>
                  </a:lnTo>
                  <a:lnTo>
                    <a:pt x="139" y="226"/>
                  </a:lnTo>
                  <a:lnTo>
                    <a:pt x="121" y="254"/>
                  </a:lnTo>
                  <a:lnTo>
                    <a:pt x="107" y="283"/>
                  </a:lnTo>
                  <a:lnTo>
                    <a:pt x="95" y="314"/>
                  </a:lnTo>
                  <a:lnTo>
                    <a:pt x="87" y="346"/>
                  </a:lnTo>
                  <a:lnTo>
                    <a:pt x="81" y="379"/>
                  </a:lnTo>
                  <a:lnTo>
                    <a:pt x="79" y="413"/>
                  </a:lnTo>
                  <a:lnTo>
                    <a:pt x="81" y="448"/>
                  </a:lnTo>
                  <a:lnTo>
                    <a:pt x="86" y="481"/>
                  </a:lnTo>
                  <a:lnTo>
                    <a:pt x="94" y="513"/>
                  </a:lnTo>
                  <a:lnTo>
                    <a:pt x="105" y="545"/>
                  </a:lnTo>
                  <a:lnTo>
                    <a:pt x="120" y="574"/>
                  </a:lnTo>
                  <a:lnTo>
                    <a:pt x="139" y="605"/>
                  </a:lnTo>
                  <a:lnTo>
                    <a:pt x="135" y="600"/>
                  </a:lnTo>
                  <a:lnTo>
                    <a:pt x="182" y="656"/>
                  </a:lnTo>
                  <a:lnTo>
                    <a:pt x="176" y="651"/>
                  </a:lnTo>
                  <a:lnTo>
                    <a:pt x="232" y="697"/>
                  </a:lnTo>
                  <a:lnTo>
                    <a:pt x="227" y="693"/>
                  </a:lnTo>
                  <a:lnTo>
                    <a:pt x="256" y="710"/>
                  </a:lnTo>
                  <a:lnTo>
                    <a:pt x="285" y="724"/>
                  </a:lnTo>
                  <a:lnTo>
                    <a:pt x="317" y="736"/>
                  </a:lnTo>
                  <a:lnTo>
                    <a:pt x="349" y="744"/>
                  </a:lnTo>
                  <a:lnTo>
                    <a:pt x="383" y="750"/>
                  </a:lnTo>
                  <a:lnTo>
                    <a:pt x="417" y="752"/>
                  </a:lnTo>
                  <a:lnTo>
                    <a:pt x="453" y="750"/>
                  </a:lnTo>
                  <a:lnTo>
                    <a:pt x="486" y="745"/>
                  </a:lnTo>
                  <a:lnTo>
                    <a:pt x="519" y="737"/>
                  </a:lnTo>
                  <a:lnTo>
                    <a:pt x="550" y="726"/>
                  </a:lnTo>
                  <a:lnTo>
                    <a:pt x="580" y="711"/>
                  </a:lnTo>
                  <a:lnTo>
                    <a:pt x="612" y="693"/>
                  </a:lnTo>
                  <a:lnTo>
                    <a:pt x="607" y="696"/>
                  </a:lnTo>
                  <a:lnTo>
                    <a:pt x="663" y="650"/>
                  </a:lnTo>
                  <a:lnTo>
                    <a:pt x="658" y="656"/>
                  </a:lnTo>
                  <a:lnTo>
                    <a:pt x="704" y="600"/>
                  </a:lnTo>
                  <a:lnTo>
                    <a:pt x="700" y="605"/>
                  </a:lnTo>
                  <a:lnTo>
                    <a:pt x="717" y="578"/>
                  </a:lnTo>
                  <a:lnTo>
                    <a:pt x="732" y="548"/>
                  </a:lnTo>
                  <a:lnTo>
                    <a:pt x="744" y="517"/>
                  </a:lnTo>
                  <a:lnTo>
                    <a:pt x="752" y="486"/>
                  </a:lnTo>
                  <a:lnTo>
                    <a:pt x="758" y="452"/>
                  </a:lnTo>
                  <a:lnTo>
                    <a:pt x="760" y="418"/>
                  </a:lnTo>
                  <a:lnTo>
                    <a:pt x="758" y="383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427" name="Freeform 37"/>
            <p:cNvSpPr>
              <a:spLocks noEditPoints="1"/>
            </p:cNvSpPr>
            <p:nvPr/>
          </p:nvSpPr>
          <p:spPr bwMode="auto">
            <a:xfrm>
              <a:off x="3100" y="2086"/>
              <a:ext cx="51" cy="50"/>
            </a:xfrm>
            <a:custGeom>
              <a:avLst/>
              <a:gdLst>
                <a:gd name="T0" fmla="*/ 524 w 529"/>
                <a:gd name="T1" fmla="*/ 309 h 521"/>
                <a:gd name="T2" fmla="*/ 506 w 529"/>
                <a:gd name="T3" fmla="*/ 365 h 521"/>
                <a:gd name="T4" fmla="*/ 454 w 529"/>
                <a:gd name="T5" fmla="*/ 442 h 521"/>
                <a:gd name="T6" fmla="*/ 409 w 529"/>
                <a:gd name="T7" fmla="*/ 478 h 521"/>
                <a:gd name="T8" fmla="*/ 321 w 529"/>
                <a:gd name="T9" fmla="*/ 514 h 521"/>
                <a:gd name="T10" fmla="*/ 260 w 529"/>
                <a:gd name="T11" fmla="*/ 520 h 521"/>
                <a:gd name="T12" fmla="*/ 166 w 529"/>
                <a:gd name="T13" fmla="*/ 501 h 521"/>
                <a:gd name="T14" fmla="*/ 114 w 529"/>
                <a:gd name="T15" fmla="*/ 474 h 521"/>
                <a:gd name="T16" fmla="*/ 48 w 529"/>
                <a:gd name="T17" fmla="*/ 409 h 521"/>
                <a:gd name="T18" fmla="*/ 20 w 529"/>
                <a:gd name="T19" fmla="*/ 358 h 521"/>
                <a:gd name="T20" fmla="*/ 1 w 529"/>
                <a:gd name="T21" fmla="*/ 264 h 521"/>
                <a:gd name="T22" fmla="*/ 7 w 529"/>
                <a:gd name="T23" fmla="*/ 204 h 521"/>
                <a:gd name="T24" fmla="*/ 44 w 529"/>
                <a:gd name="T25" fmla="*/ 118 h 521"/>
                <a:gd name="T26" fmla="*/ 81 w 529"/>
                <a:gd name="T27" fmla="*/ 74 h 521"/>
                <a:gd name="T28" fmla="*/ 159 w 529"/>
                <a:gd name="T29" fmla="*/ 23 h 521"/>
                <a:gd name="T30" fmla="*/ 215 w 529"/>
                <a:gd name="T31" fmla="*/ 5 h 521"/>
                <a:gd name="T32" fmla="*/ 313 w 529"/>
                <a:gd name="T33" fmla="*/ 5 h 521"/>
                <a:gd name="T34" fmla="*/ 371 w 529"/>
                <a:gd name="T35" fmla="*/ 23 h 521"/>
                <a:gd name="T36" fmla="*/ 448 w 529"/>
                <a:gd name="T37" fmla="*/ 74 h 521"/>
                <a:gd name="T38" fmla="*/ 486 w 529"/>
                <a:gd name="T39" fmla="*/ 118 h 521"/>
                <a:gd name="T40" fmla="*/ 522 w 529"/>
                <a:gd name="T41" fmla="*/ 204 h 521"/>
                <a:gd name="T42" fmla="*/ 444 w 529"/>
                <a:gd name="T43" fmla="*/ 220 h 521"/>
                <a:gd name="T44" fmla="*/ 436 w 529"/>
                <a:gd name="T45" fmla="*/ 194 h 521"/>
                <a:gd name="T46" fmla="*/ 392 w 529"/>
                <a:gd name="T47" fmla="*/ 131 h 521"/>
                <a:gd name="T48" fmla="*/ 371 w 529"/>
                <a:gd name="T49" fmla="*/ 113 h 521"/>
                <a:gd name="T50" fmla="*/ 298 w 529"/>
                <a:gd name="T51" fmla="*/ 83 h 521"/>
                <a:gd name="T52" fmla="*/ 268 w 529"/>
                <a:gd name="T53" fmla="*/ 80 h 521"/>
                <a:gd name="T54" fmla="*/ 189 w 529"/>
                <a:gd name="T55" fmla="*/ 96 h 521"/>
                <a:gd name="T56" fmla="*/ 165 w 529"/>
                <a:gd name="T57" fmla="*/ 109 h 521"/>
                <a:gd name="T58" fmla="*/ 110 w 529"/>
                <a:gd name="T59" fmla="*/ 163 h 521"/>
                <a:gd name="T60" fmla="*/ 96 w 529"/>
                <a:gd name="T61" fmla="*/ 187 h 521"/>
                <a:gd name="T62" fmla="*/ 80 w 529"/>
                <a:gd name="T63" fmla="*/ 264 h 521"/>
                <a:gd name="T64" fmla="*/ 83 w 529"/>
                <a:gd name="T65" fmla="*/ 293 h 521"/>
                <a:gd name="T66" fmla="*/ 114 w 529"/>
                <a:gd name="T67" fmla="*/ 364 h 521"/>
                <a:gd name="T68" fmla="*/ 131 w 529"/>
                <a:gd name="T69" fmla="*/ 385 h 521"/>
                <a:gd name="T70" fmla="*/ 196 w 529"/>
                <a:gd name="T71" fmla="*/ 428 h 521"/>
                <a:gd name="T72" fmla="*/ 223 w 529"/>
                <a:gd name="T73" fmla="*/ 436 h 521"/>
                <a:gd name="T74" fmla="*/ 305 w 529"/>
                <a:gd name="T75" fmla="*/ 436 h 521"/>
                <a:gd name="T76" fmla="*/ 333 w 529"/>
                <a:gd name="T77" fmla="*/ 428 h 521"/>
                <a:gd name="T78" fmla="*/ 398 w 529"/>
                <a:gd name="T79" fmla="*/ 385 h 521"/>
                <a:gd name="T80" fmla="*/ 415 w 529"/>
                <a:gd name="T81" fmla="*/ 364 h 521"/>
                <a:gd name="T82" fmla="*/ 446 w 529"/>
                <a:gd name="T83" fmla="*/ 293 h 521"/>
                <a:gd name="T84" fmla="*/ 449 w 529"/>
                <a:gd name="T85" fmla="*/ 264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29" h="521">
                  <a:moveTo>
                    <a:pt x="528" y="256"/>
                  </a:moveTo>
                  <a:cubicBezTo>
                    <a:pt x="529" y="259"/>
                    <a:pt x="529" y="262"/>
                    <a:pt x="528" y="264"/>
                  </a:cubicBezTo>
                  <a:lnTo>
                    <a:pt x="524" y="309"/>
                  </a:lnTo>
                  <a:cubicBezTo>
                    <a:pt x="523" y="312"/>
                    <a:pt x="523" y="314"/>
                    <a:pt x="522" y="317"/>
                  </a:cubicBezTo>
                  <a:lnTo>
                    <a:pt x="509" y="358"/>
                  </a:lnTo>
                  <a:cubicBezTo>
                    <a:pt x="508" y="361"/>
                    <a:pt x="507" y="363"/>
                    <a:pt x="506" y="365"/>
                  </a:cubicBezTo>
                  <a:lnTo>
                    <a:pt x="486" y="403"/>
                  </a:lnTo>
                  <a:cubicBezTo>
                    <a:pt x="484" y="405"/>
                    <a:pt x="483" y="407"/>
                    <a:pt x="481" y="409"/>
                  </a:cubicBezTo>
                  <a:lnTo>
                    <a:pt x="454" y="442"/>
                  </a:lnTo>
                  <a:cubicBezTo>
                    <a:pt x="452" y="444"/>
                    <a:pt x="450" y="445"/>
                    <a:pt x="448" y="447"/>
                  </a:cubicBezTo>
                  <a:lnTo>
                    <a:pt x="415" y="474"/>
                  </a:lnTo>
                  <a:cubicBezTo>
                    <a:pt x="413" y="476"/>
                    <a:pt x="411" y="477"/>
                    <a:pt x="409" y="478"/>
                  </a:cubicBezTo>
                  <a:lnTo>
                    <a:pt x="371" y="498"/>
                  </a:lnTo>
                  <a:cubicBezTo>
                    <a:pt x="368" y="500"/>
                    <a:pt x="366" y="500"/>
                    <a:pt x="364" y="501"/>
                  </a:cubicBezTo>
                  <a:lnTo>
                    <a:pt x="321" y="514"/>
                  </a:lnTo>
                  <a:cubicBezTo>
                    <a:pt x="319" y="515"/>
                    <a:pt x="316" y="516"/>
                    <a:pt x="313" y="516"/>
                  </a:cubicBezTo>
                  <a:lnTo>
                    <a:pt x="268" y="520"/>
                  </a:lnTo>
                  <a:cubicBezTo>
                    <a:pt x="266" y="521"/>
                    <a:pt x="263" y="521"/>
                    <a:pt x="260" y="520"/>
                  </a:cubicBezTo>
                  <a:lnTo>
                    <a:pt x="215" y="516"/>
                  </a:lnTo>
                  <a:cubicBezTo>
                    <a:pt x="213" y="516"/>
                    <a:pt x="210" y="515"/>
                    <a:pt x="208" y="514"/>
                  </a:cubicBezTo>
                  <a:lnTo>
                    <a:pt x="166" y="501"/>
                  </a:lnTo>
                  <a:cubicBezTo>
                    <a:pt x="163" y="500"/>
                    <a:pt x="161" y="500"/>
                    <a:pt x="159" y="498"/>
                  </a:cubicBezTo>
                  <a:lnTo>
                    <a:pt x="121" y="478"/>
                  </a:lnTo>
                  <a:cubicBezTo>
                    <a:pt x="119" y="477"/>
                    <a:pt x="116" y="476"/>
                    <a:pt x="114" y="474"/>
                  </a:cubicBezTo>
                  <a:lnTo>
                    <a:pt x="81" y="447"/>
                  </a:lnTo>
                  <a:cubicBezTo>
                    <a:pt x="79" y="445"/>
                    <a:pt x="77" y="444"/>
                    <a:pt x="75" y="442"/>
                  </a:cubicBezTo>
                  <a:lnTo>
                    <a:pt x="48" y="409"/>
                  </a:lnTo>
                  <a:cubicBezTo>
                    <a:pt x="47" y="407"/>
                    <a:pt x="45" y="405"/>
                    <a:pt x="44" y="403"/>
                  </a:cubicBezTo>
                  <a:lnTo>
                    <a:pt x="23" y="366"/>
                  </a:lnTo>
                  <a:cubicBezTo>
                    <a:pt x="22" y="363"/>
                    <a:pt x="21" y="361"/>
                    <a:pt x="20" y="358"/>
                  </a:cubicBezTo>
                  <a:lnTo>
                    <a:pt x="7" y="317"/>
                  </a:lnTo>
                  <a:cubicBezTo>
                    <a:pt x="6" y="314"/>
                    <a:pt x="5" y="312"/>
                    <a:pt x="5" y="309"/>
                  </a:cubicBezTo>
                  <a:lnTo>
                    <a:pt x="1" y="264"/>
                  </a:lnTo>
                  <a:cubicBezTo>
                    <a:pt x="0" y="262"/>
                    <a:pt x="0" y="259"/>
                    <a:pt x="1" y="256"/>
                  </a:cubicBezTo>
                  <a:lnTo>
                    <a:pt x="5" y="212"/>
                  </a:lnTo>
                  <a:cubicBezTo>
                    <a:pt x="5" y="209"/>
                    <a:pt x="6" y="207"/>
                    <a:pt x="7" y="204"/>
                  </a:cubicBezTo>
                  <a:lnTo>
                    <a:pt x="20" y="163"/>
                  </a:lnTo>
                  <a:cubicBezTo>
                    <a:pt x="21" y="160"/>
                    <a:pt x="22" y="158"/>
                    <a:pt x="23" y="155"/>
                  </a:cubicBezTo>
                  <a:lnTo>
                    <a:pt x="44" y="118"/>
                  </a:lnTo>
                  <a:cubicBezTo>
                    <a:pt x="45" y="116"/>
                    <a:pt x="47" y="114"/>
                    <a:pt x="48" y="112"/>
                  </a:cubicBezTo>
                  <a:lnTo>
                    <a:pt x="75" y="79"/>
                  </a:lnTo>
                  <a:cubicBezTo>
                    <a:pt x="77" y="77"/>
                    <a:pt x="79" y="75"/>
                    <a:pt x="81" y="74"/>
                  </a:cubicBezTo>
                  <a:lnTo>
                    <a:pt x="114" y="47"/>
                  </a:lnTo>
                  <a:cubicBezTo>
                    <a:pt x="116" y="45"/>
                    <a:pt x="119" y="44"/>
                    <a:pt x="121" y="43"/>
                  </a:cubicBezTo>
                  <a:lnTo>
                    <a:pt x="159" y="23"/>
                  </a:lnTo>
                  <a:cubicBezTo>
                    <a:pt x="161" y="21"/>
                    <a:pt x="163" y="20"/>
                    <a:pt x="166" y="20"/>
                  </a:cubicBezTo>
                  <a:lnTo>
                    <a:pt x="208" y="7"/>
                  </a:lnTo>
                  <a:cubicBezTo>
                    <a:pt x="210" y="6"/>
                    <a:pt x="213" y="5"/>
                    <a:pt x="215" y="5"/>
                  </a:cubicBezTo>
                  <a:lnTo>
                    <a:pt x="260" y="1"/>
                  </a:lnTo>
                  <a:cubicBezTo>
                    <a:pt x="263" y="0"/>
                    <a:pt x="266" y="0"/>
                    <a:pt x="268" y="1"/>
                  </a:cubicBezTo>
                  <a:lnTo>
                    <a:pt x="313" y="5"/>
                  </a:lnTo>
                  <a:cubicBezTo>
                    <a:pt x="316" y="5"/>
                    <a:pt x="319" y="6"/>
                    <a:pt x="321" y="7"/>
                  </a:cubicBezTo>
                  <a:lnTo>
                    <a:pt x="364" y="20"/>
                  </a:lnTo>
                  <a:cubicBezTo>
                    <a:pt x="366" y="20"/>
                    <a:pt x="368" y="21"/>
                    <a:pt x="371" y="23"/>
                  </a:cubicBezTo>
                  <a:lnTo>
                    <a:pt x="409" y="43"/>
                  </a:lnTo>
                  <a:cubicBezTo>
                    <a:pt x="411" y="44"/>
                    <a:pt x="413" y="45"/>
                    <a:pt x="415" y="47"/>
                  </a:cubicBezTo>
                  <a:lnTo>
                    <a:pt x="448" y="74"/>
                  </a:lnTo>
                  <a:cubicBezTo>
                    <a:pt x="450" y="76"/>
                    <a:pt x="452" y="77"/>
                    <a:pt x="454" y="79"/>
                  </a:cubicBezTo>
                  <a:lnTo>
                    <a:pt x="481" y="112"/>
                  </a:lnTo>
                  <a:cubicBezTo>
                    <a:pt x="483" y="114"/>
                    <a:pt x="484" y="116"/>
                    <a:pt x="486" y="118"/>
                  </a:cubicBezTo>
                  <a:lnTo>
                    <a:pt x="506" y="156"/>
                  </a:lnTo>
                  <a:cubicBezTo>
                    <a:pt x="507" y="158"/>
                    <a:pt x="508" y="160"/>
                    <a:pt x="509" y="163"/>
                  </a:cubicBezTo>
                  <a:lnTo>
                    <a:pt x="522" y="204"/>
                  </a:lnTo>
                  <a:cubicBezTo>
                    <a:pt x="523" y="207"/>
                    <a:pt x="523" y="209"/>
                    <a:pt x="524" y="212"/>
                  </a:cubicBezTo>
                  <a:lnTo>
                    <a:pt x="528" y="256"/>
                  </a:lnTo>
                  <a:close/>
                  <a:moveTo>
                    <a:pt x="444" y="220"/>
                  </a:moveTo>
                  <a:lnTo>
                    <a:pt x="446" y="228"/>
                  </a:lnTo>
                  <a:lnTo>
                    <a:pt x="433" y="187"/>
                  </a:lnTo>
                  <a:lnTo>
                    <a:pt x="436" y="194"/>
                  </a:lnTo>
                  <a:lnTo>
                    <a:pt x="415" y="157"/>
                  </a:lnTo>
                  <a:lnTo>
                    <a:pt x="420" y="163"/>
                  </a:lnTo>
                  <a:lnTo>
                    <a:pt x="392" y="131"/>
                  </a:lnTo>
                  <a:lnTo>
                    <a:pt x="398" y="136"/>
                  </a:lnTo>
                  <a:lnTo>
                    <a:pt x="365" y="109"/>
                  </a:lnTo>
                  <a:lnTo>
                    <a:pt x="371" y="113"/>
                  </a:lnTo>
                  <a:lnTo>
                    <a:pt x="333" y="93"/>
                  </a:lnTo>
                  <a:lnTo>
                    <a:pt x="340" y="96"/>
                  </a:lnTo>
                  <a:lnTo>
                    <a:pt x="298" y="83"/>
                  </a:lnTo>
                  <a:lnTo>
                    <a:pt x="305" y="85"/>
                  </a:lnTo>
                  <a:lnTo>
                    <a:pt x="260" y="80"/>
                  </a:lnTo>
                  <a:lnTo>
                    <a:pt x="268" y="80"/>
                  </a:lnTo>
                  <a:lnTo>
                    <a:pt x="223" y="85"/>
                  </a:lnTo>
                  <a:lnTo>
                    <a:pt x="231" y="83"/>
                  </a:lnTo>
                  <a:lnTo>
                    <a:pt x="189" y="96"/>
                  </a:lnTo>
                  <a:lnTo>
                    <a:pt x="196" y="93"/>
                  </a:lnTo>
                  <a:lnTo>
                    <a:pt x="158" y="113"/>
                  </a:lnTo>
                  <a:lnTo>
                    <a:pt x="165" y="109"/>
                  </a:lnTo>
                  <a:lnTo>
                    <a:pt x="131" y="136"/>
                  </a:lnTo>
                  <a:lnTo>
                    <a:pt x="137" y="131"/>
                  </a:lnTo>
                  <a:lnTo>
                    <a:pt x="110" y="163"/>
                  </a:lnTo>
                  <a:lnTo>
                    <a:pt x="114" y="157"/>
                  </a:lnTo>
                  <a:lnTo>
                    <a:pt x="93" y="195"/>
                  </a:lnTo>
                  <a:lnTo>
                    <a:pt x="96" y="187"/>
                  </a:lnTo>
                  <a:lnTo>
                    <a:pt x="83" y="228"/>
                  </a:lnTo>
                  <a:lnTo>
                    <a:pt x="85" y="220"/>
                  </a:lnTo>
                  <a:lnTo>
                    <a:pt x="80" y="264"/>
                  </a:lnTo>
                  <a:lnTo>
                    <a:pt x="80" y="256"/>
                  </a:lnTo>
                  <a:lnTo>
                    <a:pt x="85" y="301"/>
                  </a:lnTo>
                  <a:lnTo>
                    <a:pt x="83" y="293"/>
                  </a:lnTo>
                  <a:lnTo>
                    <a:pt x="96" y="334"/>
                  </a:lnTo>
                  <a:lnTo>
                    <a:pt x="93" y="326"/>
                  </a:lnTo>
                  <a:lnTo>
                    <a:pt x="114" y="364"/>
                  </a:lnTo>
                  <a:lnTo>
                    <a:pt x="110" y="358"/>
                  </a:lnTo>
                  <a:lnTo>
                    <a:pt x="137" y="390"/>
                  </a:lnTo>
                  <a:lnTo>
                    <a:pt x="131" y="385"/>
                  </a:lnTo>
                  <a:lnTo>
                    <a:pt x="165" y="412"/>
                  </a:lnTo>
                  <a:lnTo>
                    <a:pt x="158" y="408"/>
                  </a:lnTo>
                  <a:lnTo>
                    <a:pt x="196" y="428"/>
                  </a:lnTo>
                  <a:lnTo>
                    <a:pt x="189" y="425"/>
                  </a:lnTo>
                  <a:lnTo>
                    <a:pt x="231" y="438"/>
                  </a:lnTo>
                  <a:lnTo>
                    <a:pt x="223" y="436"/>
                  </a:lnTo>
                  <a:lnTo>
                    <a:pt x="268" y="441"/>
                  </a:lnTo>
                  <a:lnTo>
                    <a:pt x="260" y="441"/>
                  </a:lnTo>
                  <a:lnTo>
                    <a:pt x="305" y="436"/>
                  </a:lnTo>
                  <a:lnTo>
                    <a:pt x="298" y="438"/>
                  </a:lnTo>
                  <a:lnTo>
                    <a:pt x="340" y="425"/>
                  </a:lnTo>
                  <a:lnTo>
                    <a:pt x="333" y="428"/>
                  </a:lnTo>
                  <a:lnTo>
                    <a:pt x="371" y="408"/>
                  </a:lnTo>
                  <a:lnTo>
                    <a:pt x="365" y="412"/>
                  </a:lnTo>
                  <a:lnTo>
                    <a:pt x="398" y="385"/>
                  </a:lnTo>
                  <a:lnTo>
                    <a:pt x="392" y="390"/>
                  </a:lnTo>
                  <a:lnTo>
                    <a:pt x="420" y="358"/>
                  </a:lnTo>
                  <a:lnTo>
                    <a:pt x="415" y="364"/>
                  </a:lnTo>
                  <a:lnTo>
                    <a:pt x="436" y="327"/>
                  </a:lnTo>
                  <a:lnTo>
                    <a:pt x="433" y="334"/>
                  </a:lnTo>
                  <a:lnTo>
                    <a:pt x="446" y="293"/>
                  </a:lnTo>
                  <a:lnTo>
                    <a:pt x="444" y="301"/>
                  </a:lnTo>
                  <a:lnTo>
                    <a:pt x="449" y="256"/>
                  </a:lnTo>
                  <a:lnTo>
                    <a:pt x="449" y="264"/>
                  </a:lnTo>
                  <a:lnTo>
                    <a:pt x="444" y="220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428" name="Freeform 38"/>
            <p:cNvSpPr>
              <a:spLocks noEditPoints="1"/>
            </p:cNvSpPr>
            <p:nvPr/>
          </p:nvSpPr>
          <p:spPr bwMode="auto">
            <a:xfrm>
              <a:off x="3219" y="2055"/>
              <a:ext cx="54" cy="55"/>
            </a:xfrm>
            <a:custGeom>
              <a:avLst/>
              <a:gdLst>
                <a:gd name="T0" fmla="*/ 563 w 569"/>
                <a:gd name="T1" fmla="*/ 338 h 569"/>
                <a:gd name="T2" fmla="*/ 545 w 569"/>
                <a:gd name="T3" fmla="*/ 399 h 569"/>
                <a:gd name="T4" fmla="*/ 488 w 569"/>
                <a:gd name="T5" fmla="*/ 483 h 569"/>
                <a:gd name="T6" fmla="*/ 440 w 569"/>
                <a:gd name="T7" fmla="*/ 522 h 569"/>
                <a:gd name="T8" fmla="*/ 345 w 569"/>
                <a:gd name="T9" fmla="*/ 562 h 569"/>
                <a:gd name="T10" fmla="*/ 280 w 569"/>
                <a:gd name="T11" fmla="*/ 568 h 569"/>
                <a:gd name="T12" fmla="*/ 178 w 569"/>
                <a:gd name="T13" fmla="*/ 548 h 569"/>
                <a:gd name="T14" fmla="*/ 122 w 569"/>
                <a:gd name="T15" fmla="*/ 518 h 569"/>
                <a:gd name="T16" fmla="*/ 51 w 569"/>
                <a:gd name="T17" fmla="*/ 447 h 569"/>
                <a:gd name="T18" fmla="*/ 21 w 569"/>
                <a:gd name="T19" fmla="*/ 391 h 569"/>
                <a:gd name="T20" fmla="*/ 1 w 569"/>
                <a:gd name="T21" fmla="*/ 289 h 569"/>
                <a:gd name="T22" fmla="*/ 7 w 569"/>
                <a:gd name="T23" fmla="*/ 224 h 569"/>
                <a:gd name="T24" fmla="*/ 47 w 569"/>
                <a:gd name="T25" fmla="*/ 129 h 569"/>
                <a:gd name="T26" fmla="*/ 86 w 569"/>
                <a:gd name="T27" fmla="*/ 81 h 569"/>
                <a:gd name="T28" fmla="*/ 170 w 569"/>
                <a:gd name="T29" fmla="*/ 24 h 569"/>
                <a:gd name="T30" fmla="*/ 231 w 569"/>
                <a:gd name="T31" fmla="*/ 6 h 569"/>
                <a:gd name="T32" fmla="*/ 338 w 569"/>
                <a:gd name="T33" fmla="*/ 6 h 569"/>
                <a:gd name="T34" fmla="*/ 399 w 569"/>
                <a:gd name="T35" fmla="*/ 24 h 569"/>
                <a:gd name="T36" fmla="*/ 483 w 569"/>
                <a:gd name="T37" fmla="*/ 81 h 569"/>
                <a:gd name="T38" fmla="*/ 522 w 569"/>
                <a:gd name="T39" fmla="*/ 129 h 569"/>
                <a:gd name="T40" fmla="*/ 562 w 569"/>
                <a:gd name="T41" fmla="*/ 224 h 569"/>
                <a:gd name="T42" fmla="*/ 484 w 569"/>
                <a:gd name="T43" fmla="*/ 240 h 569"/>
                <a:gd name="T44" fmla="*/ 474 w 569"/>
                <a:gd name="T45" fmla="*/ 209 h 569"/>
                <a:gd name="T46" fmla="*/ 426 w 569"/>
                <a:gd name="T47" fmla="*/ 138 h 569"/>
                <a:gd name="T48" fmla="*/ 402 w 569"/>
                <a:gd name="T49" fmla="*/ 117 h 569"/>
                <a:gd name="T50" fmla="*/ 322 w 569"/>
                <a:gd name="T51" fmla="*/ 84 h 569"/>
                <a:gd name="T52" fmla="*/ 289 w 569"/>
                <a:gd name="T53" fmla="*/ 80 h 569"/>
                <a:gd name="T54" fmla="*/ 201 w 569"/>
                <a:gd name="T55" fmla="*/ 98 h 569"/>
                <a:gd name="T56" fmla="*/ 174 w 569"/>
                <a:gd name="T57" fmla="*/ 113 h 569"/>
                <a:gd name="T58" fmla="*/ 113 w 569"/>
                <a:gd name="T59" fmla="*/ 174 h 569"/>
                <a:gd name="T60" fmla="*/ 98 w 569"/>
                <a:gd name="T61" fmla="*/ 201 h 569"/>
                <a:gd name="T62" fmla="*/ 80 w 569"/>
                <a:gd name="T63" fmla="*/ 289 h 569"/>
                <a:gd name="T64" fmla="*/ 84 w 569"/>
                <a:gd name="T65" fmla="*/ 322 h 569"/>
                <a:gd name="T66" fmla="*/ 117 w 569"/>
                <a:gd name="T67" fmla="*/ 402 h 569"/>
                <a:gd name="T68" fmla="*/ 138 w 569"/>
                <a:gd name="T69" fmla="*/ 426 h 569"/>
                <a:gd name="T70" fmla="*/ 209 w 569"/>
                <a:gd name="T71" fmla="*/ 474 h 569"/>
                <a:gd name="T72" fmla="*/ 240 w 569"/>
                <a:gd name="T73" fmla="*/ 484 h 569"/>
                <a:gd name="T74" fmla="*/ 329 w 569"/>
                <a:gd name="T75" fmla="*/ 484 h 569"/>
                <a:gd name="T76" fmla="*/ 360 w 569"/>
                <a:gd name="T77" fmla="*/ 474 h 569"/>
                <a:gd name="T78" fmla="*/ 431 w 569"/>
                <a:gd name="T79" fmla="*/ 426 h 569"/>
                <a:gd name="T80" fmla="*/ 452 w 569"/>
                <a:gd name="T81" fmla="*/ 402 h 569"/>
                <a:gd name="T82" fmla="*/ 485 w 569"/>
                <a:gd name="T83" fmla="*/ 322 h 569"/>
                <a:gd name="T84" fmla="*/ 489 w 569"/>
                <a:gd name="T85" fmla="*/ 289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69" h="569">
                  <a:moveTo>
                    <a:pt x="568" y="280"/>
                  </a:moveTo>
                  <a:cubicBezTo>
                    <a:pt x="569" y="283"/>
                    <a:pt x="569" y="286"/>
                    <a:pt x="568" y="289"/>
                  </a:cubicBezTo>
                  <a:lnTo>
                    <a:pt x="563" y="338"/>
                  </a:lnTo>
                  <a:cubicBezTo>
                    <a:pt x="563" y="340"/>
                    <a:pt x="562" y="343"/>
                    <a:pt x="562" y="345"/>
                  </a:cubicBezTo>
                  <a:lnTo>
                    <a:pt x="548" y="391"/>
                  </a:lnTo>
                  <a:cubicBezTo>
                    <a:pt x="547" y="394"/>
                    <a:pt x="546" y="396"/>
                    <a:pt x="545" y="399"/>
                  </a:cubicBezTo>
                  <a:lnTo>
                    <a:pt x="522" y="440"/>
                  </a:lnTo>
                  <a:cubicBezTo>
                    <a:pt x="521" y="442"/>
                    <a:pt x="519" y="445"/>
                    <a:pt x="518" y="447"/>
                  </a:cubicBezTo>
                  <a:lnTo>
                    <a:pt x="488" y="483"/>
                  </a:lnTo>
                  <a:cubicBezTo>
                    <a:pt x="486" y="484"/>
                    <a:pt x="484" y="486"/>
                    <a:pt x="483" y="488"/>
                  </a:cubicBezTo>
                  <a:lnTo>
                    <a:pt x="447" y="518"/>
                  </a:lnTo>
                  <a:cubicBezTo>
                    <a:pt x="445" y="519"/>
                    <a:pt x="442" y="521"/>
                    <a:pt x="440" y="522"/>
                  </a:cubicBezTo>
                  <a:lnTo>
                    <a:pt x="399" y="545"/>
                  </a:lnTo>
                  <a:cubicBezTo>
                    <a:pt x="396" y="546"/>
                    <a:pt x="394" y="547"/>
                    <a:pt x="391" y="548"/>
                  </a:cubicBezTo>
                  <a:lnTo>
                    <a:pt x="345" y="562"/>
                  </a:lnTo>
                  <a:cubicBezTo>
                    <a:pt x="343" y="562"/>
                    <a:pt x="340" y="563"/>
                    <a:pt x="338" y="563"/>
                  </a:cubicBezTo>
                  <a:lnTo>
                    <a:pt x="289" y="568"/>
                  </a:lnTo>
                  <a:cubicBezTo>
                    <a:pt x="286" y="569"/>
                    <a:pt x="283" y="569"/>
                    <a:pt x="280" y="568"/>
                  </a:cubicBezTo>
                  <a:lnTo>
                    <a:pt x="231" y="563"/>
                  </a:lnTo>
                  <a:cubicBezTo>
                    <a:pt x="229" y="563"/>
                    <a:pt x="226" y="562"/>
                    <a:pt x="224" y="562"/>
                  </a:cubicBezTo>
                  <a:lnTo>
                    <a:pt x="178" y="548"/>
                  </a:lnTo>
                  <a:cubicBezTo>
                    <a:pt x="175" y="547"/>
                    <a:pt x="173" y="546"/>
                    <a:pt x="170" y="545"/>
                  </a:cubicBezTo>
                  <a:lnTo>
                    <a:pt x="129" y="522"/>
                  </a:lnTo>
                  <a:cubicBezTo>
                    <a:pt x="127" y="521"/>
                    <a:pt x="124" y="519"/>
                    <a:pt x="122" y="518"/>
                  </a:cubicBezTo>
                  <a:lnTo>
                    <a:pt x="86" y="488"/>
                  </a:lnTo>
                  <a:cubicBezTo>
                    <a:pt x="85" y="486"/>
                    <a:pt x="83" y="484"/>
                    <a:pt x="81" y="483"/>
                  </a:cubicBezTo>
                  <a:lnTo>
                    <a:pt x="51" y="447"/>
                  </a:lnTo>
                  <a:cubicBezTo>
                    <a:pt x="50" y="445"/>
                    <a:pt x="48" y="442"/>
                    <a:pt x="47" y="440"/>
                  </a:cubicBezTo>
                  <a:lnTo>
                    <a:pt x="24" y="399"/>
                  </a:lnTo>
                  <a:cubicBezTo>
                    <a:pt x="23" y="396"/>
                    <a:pt x="22" y="394"/>
                    <a:pt x="21" y="391"/>
                  </a:cubicBezTo>
                  <a:lnTo>
                    <a:pt x="7" y="345"/>
                  </a:lnTo>
                  <a:cubicBezTo>
                    <a:pt x="6" y="343"/>
                    <a:pt x="6" y="340"/>
                    <a:pt x="6" y="338"/>
                  </a:cubicBezTo>
                  <a:lnTo>
                    <a:pt x="1" y="289"/>
                  </a:lnTo>
                  <a:cubicBezTo>
                    <a:pt x="0" y="286"/>
                    <a:pt x="0" y="283"/>
                    <a:pt x="1" y="280"/>
                  </a:cubicBezTo>
                  <a:lnTo>
                    <a:pt x="6" y="231"/>
                  </a:lnTo>
                  <a:cubicBezTo>
                    <a:pt x="6" y="229"/>
                    <a:pt x="6" y="226"/>
                    <a:pt x="7" y="224"/>
                  </a:cubicBezTo>
                  <a:lnTo>
                    <a:pt x="21" y="178"/>
                  </a:lnTo>
                  <a:cubicBezTo>
                    <a:pt x="22" y="175"/>
                    <a:pt x="23" y="173"/>
                    <a:pt x="24" y="170"/>
                  </a:cubicBezTo>
                  <a:lnTo>
                    <a:pt x="47" y="129"/>
                  </a:lnTo>
                  <a:cubicBezTo>
                    <a:pt x="48" y="127"/>
                    <a:pt x="50" y="124"/>
                    <a:pt x="51" y="122"/>
                  </a:cubicBezTo>
                  <a:lnTo>
                    <a:pt x="81" y="86"/>
                  </a:lnTo>
                  <a:cubicBezTo>
                    <a:pt x="83" y="85"/>
                    <a:pt x="85" y="83"/>
                    <a:pt x="86" y="81"/>
                  </a:cubicBezTo>
                  <a:lnTo>
                    <a:pt x="122" y="51"/>
                  </a:lnTo>
                  <a:cubicBezTo>
                    <a:pt x="124" y="50"/>
                    <a:pt x="127" y="48"/>
                    <a:pt x="129" y="47"/>
                  </a:cubicBezTo>
                  <a:lnTo>
                    <a:pt x="170" y="24"/>
                  </a:lnTo>
                  <a:cubicBezTo>
                    <a:pt x="173" y="23"/>
                    <a:pt x="175" y="22"/>
                    <a:pt x="178" y="21"/>
                  </a:cubicBezTo>
                  <a:lnTo>
                    <a:pt x="224" y="7"/>
                  </a:lnTo>
                  <a:cubicBezTo>
                    <a:pt x="226" y="6"/>
                    <a:pt x="229" y="6"/>
                    <a:pt x="231" y="6"/>
                  </a:cubicBezTo>
                  <a:lnTo>
                    <a:pt x="280" y="1"/>
                  </a:lnTo>
                  <a:cubicBezTo>
                    <a:pt x="283" y="0"/>
                    <a:pt x="286" y="0"/>
                    <a:pt x="289" y="1"/>
                  </a:cubicBezTo>
                  <a:lnTo>
                    <a:pt x="338" y="6"/>
                  </a:lnTo>
                  <a:cubicBezTo>
                    <a:pt x="340" y="6"/>
                    <a:pt x="343" y="6"/>
                    <a:pt x="345" y="7"/>
                  </a:cubicBezTo>
                  <a:lnTo>
                    <a:pt x="391" y="21"/>
                  </a:lnTo>
                  <a:cubicBezTo>
                    <a:pt x="394" y="22"/>
                    <a:pt x="396" y="23"/>
                    <a:pt x="399" y="24"/>
                  </a:cubicBezTo>
                  <a:lnTo>
                    <a:pt x="440" y="47"/>
                  </a:lnTo>
                  <a:cubicBezTo>
                    <a:pt x="442" y="48"/>
                    <a:pt x="445" y="50"/>
                    <a:pt x="447" y="51"/>
                  </a:cubicBezTo>
                  <a:lnTo>
                    <a:pt x="483" y="81"/>
                  </a:lnTo>
                  <a:cubicBezTo>
                    <a:pt x="484" y="83"/>
                    <a:pt x="486" y="85"/>
                    <a:pt x="488" y="86"/>
                  </a:cubicBezTo>
                  <a:lnTo>
                    <a:pt x="518" y="122"/>
                  </a:lnTo>
                  <a:cubicBezTo>
                    <a:pt x="519" y="124"/>
                    <a:pt x="521" y="127"/>
                    <a:pt x="522" y="129"/>
                  </a:cubicBezTo>
                  <a:lnTo>
                    <a:pt x="545" y="170"/>
                  </a:lnTo>
                  <a:cubicBezTo>
                    <a:pt x="546" y="173"/>
                    <a:pt x="547" y="175"/>
                    <a:pt x="548" y="178"/>
                  </a:cubicBezTo>
                  <a:lnTo>
                    <a:pt x="562" y="224"/>
                  </a:lnTo>
                  <a:cubicBezTo>
                    <a:pt x="562" y="226"/>
                    <a:pt x="563" y="229"/>
                    <a:pt x="563" y="231"/>
                  </a:cubicBezTo>
                  <a:lnTo>
                    <a:pt x="568" y="280"/>
                  </a:lnTo>
                  <a:close/>
                  <a:moveTo>
                    <a:pt x="484" y="240"/>
                  </a:moveTo>
                  <a:lnTo>
                    <a:pt x="485" y="247"/>
                  </a:lnTo>
                  <a:lnTo>
                    <a:pt x="471" y="201"/>
                  </a:lnTo>
                  <a:lnTo>
                    <a:pt x="474" y="209"/>
                  </a:lnTo>
                  <a:lnTo>
                    <a:pt x="452" y="167"/>
                  </a:lnTo>
                  <a:lnTo>
                    <a:pt x="456" y="174"/>
                  </a:lnTo>
                  <a:lnTo>
                    <a:pt x="426" y="138"/>
                  </a:lnTo>
                  <a:lnTo>
                    <a:pt x="431" y="143"/>
                  </a:lnTo>
                  <a:lnTo>
                    <a:pt x="395" y="113"/>
                  </a:lnTo>
                  <a:lnTo>
                    <a:pt x="402" y="117"/>
                  </a:lnTo>
                  <a:lnTo>
                    <a:pt x="360" y="95"/>
                  </a:lnTo>
                  <a:lnTo>
                    <a:pt x="368" y="98"/>
                  </a:lnTo>
                  <a:lnTo>
                    <a:pt x="322" y="84"/>
                  </a:lnTo>
                  <a:lnTo>
                    <a:pt x="329" y="85"/>
                  </a:lnTo>
                  <a:lnTo>
                    <a:pt x="280" y="80"/>
                  </a:lnTo>
                  <a:lnTo>
                    <a:pt x="289" y="80"/>
                  </a:lnTo>
                  <a:lnTo>
                    <a:pt x="240" y="85"/>
                  </a:lnTo>
                  <a:lnTo>
                    <a:pt x="247" y="84"/>
                  </a:lnTo>
                  <a:lnTo>
                    <a:pt x="201" y="98"/>
                  </a:lnTo>
                  <a:lnTo>
                    <a:pt x="209" y="95"/>
                  </a:lnTo>
                  <a:lnTo>
                    <a:pt x="167" y="117"/>
                  </a:lnTo>
                  <a:lnTo>
                    <a:pt x="174" y="113"/>
                  </a:lnTo>
                  <a:lnTo>
                    <a:pt x="138" y="143"/>
                  </a:lnTo>
                  <a:lnTo>
                    <a:pt x="143" y="138"/>
                  </a:lnTo>
                  <a:lnTo>
                    <a:pt x="113" y="174"/>
                  </a:lnTo>
                  <a:lnTo>
                    <a:pt x="117" y="167"/>
                  </a:lnTo>
                  <a:lnTo>
                    <a:pt x="95" y="209"/>
                  </a:lnTo>
                  <a:lnTo>
                    <a:pt x="98" y="201"/>
                  </a:lnTo>
                  <a:lnTo>
                    <a:pt x="84" y="247"/>
                  </a:lnTo>
                  <a:lnTo>
                    <a:pt x="85" y="240"/>
                  </a:lnTo>
                  <a:lnTo>
                    <a:pt x="80" y="289"/>
                  </a:lnTo>
                  <a:lnTo>
                    <a:pt x="80" y="280"/>
                  </a:lnTo>
                  <a:lnTo>
                    <a:pt x="85" y="329"/>
                  </a:lnTo>
                  <a:lnTo>
                    <a:pt x="84" y="322"/>
                  </a:lnTo>
                  <a:lnTo>
                    <a:pt x="98" y="368"/>
                  </a:lnTo>
                  <a:lnTo>
                    <a:pt x="95" y="360"/>
                  </a:lnTo>
                  <a:lnTo>
                    <a:pt x="117" y="402"/>
                  </a:lnTo>
                  <a:lnTo>
                    <a:pt x="113" y="395"/>
                  </a:lnTo>
                  <a:lnTo>
                    <a:pt x="143" y="431"/>
                  </a:lnTo>
                  <a:lnTo>
                    <a:pt x="138" y="426"/>
                  </a:lnTo>
                  <a:lnTo>
                    <a:pt x="174" y="456"/>
                  </a:lnTo>
                  <a:lnTo>
                    <a:pt x="167" y="452"/>
                  </a:lnTo>
                  <a:lnTo>
                    <a:pt x="209" y="474"/>
                  </a:lnTo>
                  <a:lnTo>
                    <a:pt x="201" y="471"/>
                  </a:lnTo>
                  <a:lnTo>
                    <a:pt x="247" y="485"/>
                  </a:lnTo>
                  <a:lnTo>
                    <a:pt x="240" y="484"/>
                  </a:lnTo>
                  <a:lnTo>
                    <a:pt x="289" y="489"/>
                  </a:lnTo>
                  <a:lnTo>
                    <a:pt x="280" y="489"/>
                  </a:lnTo>
                  <a:lnTo>
                    <a:pt x="329" y="484"/>
                  </a:lnTo>
                  <a:lnTo>
                    <a:pt x="322" y="485"/>
                  </a:lnTo>
                  <a:lnTo>
                    <a:pt x="368" y="471"/>
                  </a:lnTo>
                  <a:lnTo>
                    <a:pt x="360" y="474"/>
                  </a:lnTo>
                  <a:lnTo>
                    <a:pt x="402" y="452"/>
                  </a:lnTo>
                  <a:lnTo>
                    <a:pt x="395" y="456"/>
                  </a:lnTo>
                  <a:lnTo>
                    <a:pt x="431" y="426"/>
                  </a:lnTo>
                  <a:lnTo>
                    <a:pt x="426" y="431"/>
                  </a:lnTo>
                  <a:lnTo>
                    <a:pt x="456" y="395"/>
                  </a:lnTo>
                  <a:lnTo>
                    <a:pt x="452" y="402"/>
                  </a:lnTo>
                  <a:lnTo>
                    <a:pt x="474" y="360"/>
                  </a:lnTo>
                  <a:lnTo>
                    <a:pt x="471" y="368"/>
                  </a:lnTo>
                  <a:lnTo>
                    <a:pt x="485" y="322"/>
                  </a:lnTo>
                  <a:lnTo>
                    <a:pt x="484" y="329"/>
                  </a:lnTo>
                  <a:lnTo>
                    <a:pt x="489" y="280"/>
                  </a:lnTo>
                  <a:lnTo>
                    <a:pt x="489" y="289"/>
                  </a:lnTo>
                  <a:lnTo>
                    <a:pt x="484" y="240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429" name="Freeform 39"/>
            <p:cNvSpPr>
              <a:spLocks noEditPoints="1"/>
            </p:cNvSpPr>
            <p:nvPr/>
          </p:nvSpPr>
          <p:spPr bwMode="auto">
            <a:xfrm>
              <a:off x="3244" y="2033"/>
              <a:ext cx="84" cy="84"/>
            </a:xfrm>
            <a:custGeom>
              <a:avLst/>
              <a:gdLst>
                <a:gd name="T0" fmla="*/ 871 w 879"/>
                <a:gd name="T1" fmla="*/ 526 h 879"/>
                <a:gd name="T2" fmla="*/ 827 w 879"/>
                <a:gd name="T3" fmla="*/ 647 h 879"/>
                <a:gd name="T4" fmla="*/ 748 w 879"/>
                <a:gd name="T5" fmla="*/ 753 h 879"/>
                <a:gd name="T6" fmla="*/ 612 w 879"/>
                <a:gd name="T7" fmla="*/ 844 h 879"/>
                <a:gd name="T8" fmla="*/ 486 w 879"/>
                <a:gd name="T9" fmla="*/ 877 h 879"/>
                <a:gd name="T10" fmla="*/ 353 w 879"/>
                <a:gd name="T11" fmla="*/ 871 h 879"/>
                <a:gd name="T12" fmla="*/ 231 w 879"/>
                <a:gd name="T13" fmla="*/ 827 h 879"/>
                <a:gd name="T14" fmla="*/ 132 w 879"/>
                <a:gd name="T15" fmla="*/ 753 h 879"/>
                <a:gd name="T16" fmla="*/ 74 w 879"/>
                <a:gd name="T17" fmla="*/ 684 h 879"/>
                <a:gd name="T18" fmla="*/ 20 w 879"/>
                <a:gd name="T19" fmla="*/ 572 h 879"/>
                <a:gd name="T20" fmla="*/ 0 w 879"/>
                <a:gd name="T21" fmla="*/ 441 h 879"/>
                <a:gd name="T22" fmla="*/ 19 w 879"/>
                <a:gd name="T23" fmla="*/ 310 h 879"/>
                <a:gd name="T24" fmla="*/ 74 w 879"/>
                <a:gd name="T25" fmla="*/ 195 h 879"/>
                <a:gd name="T26" fmla="*/ 131 w 879"/>
                <a:gd name="T27" fmla="*/ 126 h 879"/>
                <a:gd name="T28" fmla="*/ 228 w 879"/>
                <a:gd name="T29" fmla="*/ 54 h 879"/>
                <a:gd name="T30" fmla="*/ 349 w 879"/>
                <a:gd name="T31" fmla="*/ 9 h 879"/>
                <a:gd name="T32" fmla="*/ 482 w 879"/>
                <a:gd name="T33" fmla="*/ 2 h 879"/>
                <a:gd name="T34" fmla="*/ 609 w 879"/>
                <a:gd name="T35" fmla="*/ 33 h 879"/>
                <a:gd name="T36" fmla="*/ 688 w 879"/>
                <a:gd name="T37" fmla="*/ 77 h 879"/>
                <a:gd name="T38" fmla="*/ 802 w 879"/>
                <a:gd name="T39" fmla="*/ 191 h 879"/>
                <a:gd name="T40" fmla="*/ 844 w 879"/>
                <a:gd name="T41" fmla="*/ 266 h 879"/>
                <a:gd name="T42" fmla="*/ 877 w 879"/>
                <a:gd name="T43" fmla="*/ 392 h 879"/>
                <a:gd name="T44" fmla="*/ 793 w 879"/>
                <a:gd name="T45" fmla="*/ 369 h 879"/>
                <a:gd name="T46" fmla="*/ 757 w 879"/>
                <a:gd name="T47" fmla="*/ 270 h 879"/>
                <a:gd name="T48" fmla="*/ 692 w 879"/>
                <a:gd name="T49" fmla="*/ 182 h 879"/>
                <a:gd name="T50" fmla="*/ 642 w 879"/>
                <a:gd name="T51" fmla="*/ 142 h 879"/>
                <a:gd name="T52" fmla="*/ 548 w 879"/>
                <a:gd name="T53" fmla="*/ 96 h 879"/>
                <a:gd name="T54" fmla="*/ 441 w 879"/>
                <a:gd name="T55" fmla="*/ 79 h 879"/>
                <a:gd name="T56" fmla="*/ 334 w 879"/>
                <a:gd name="T57" fmla="*/ 95 h 879"/>
                <a:gd name="T58" fmla="*/ 237 w 879"/>
                <a:gd name="T59" fmla="*/ 142 h 879"/>
                <a:gd name="T60" fmla="*/ 188 w 879"/>
                <a:gd name="T61" fmla="*/ 183 h 879"/>
                <a:gd name="T62" fmla="*/ 124 w 879"/>
                <a:gd name="T63" fmla="*/ 266 h 879"/>
                <a:gd name="T64" fmla="*/ 87 w 879"/>
                <a:gd name="T65" fmla="*/ 365 h 879"/>
                <a:gd name="T66" fmla="*/ 81 w 879"/>
                <a:gd name="T67" fmla="*/ 474 h 879"/>
                <a:gd name="T68" fmla="*/ 107 w 879"/>
                <a:gd name="T69" fmla="*/ 577 h 879"/>
                <a:gd name="T70" fmla="*/ 139 w 879"/>
                <a:gd name="T71" fmla="*/ 638 h 879"/>
                <a:gd name="T72" fmla="*/ 241 w 879"/>
                <a:gd name="T73" fmla="*/ 740 h 879"/>
                <a:gd name="T74" fmla="*/ 298 w 879"/>
                <a:gd name="T75" fmla="*/ 770 h 879"/>
                <a:gd name="T76" fmla="*/ 400 w 879"/>
                <a:gd name="T77" fmla="*/ 798 h 879"/>
                <a:gd name="T78" fmla="*/ 510 w 879"/>
                <a:gd name="T79" fmla="*/ 793 h 879"/>
                <a:gd name="T80" fmla="*/ 609 w 879"/>
                <a:gd name="T81" fmla="*/ 757 h 879"/>
                <a:gd name="T82" fmla="*/ 691 w 879"/>
                <a:gd name="T83" fmla="*/ 697 h 879"/>
                <a:gd name="T84" fmla="*/ 770 w 879"/>
                <a:gd name="T85" fmla="*/ 581 h 879"/>
                <a:gd name="T86" fmla="*/ 798 w 879"/>
                <a:gd name="T87" fmla="*/ 479 h 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79" h="879">
                  <a:moveTo>
                    <a:pt x="879" y="438"/>
                  </a:moveTo>
                  <a:lnTo>
                    <a:pt x="877" y="482"/>
                  </a:lnTo>
                  <a:lnTo>
                    <a:pt x="871" y="526"/>
                  </a:lnTo>
                  <a:lnTo>
                    <a:pt x="860" y="569"/>
                  </a:lnTo>
                  <a:lnTo>
                    <a:pt x="845" y="609"/>
                  </a:lnTo>
                  <a:lnTo>
                    <a:pt x="827" y="647"/>
                  </a:lnTo>
                  <a:lnTo>
                    <a:pt x="805" y="684"/>
                  </a:lnTo>
                  <a:lnTo>
                    <a:pt x="753" y="748"/>
                  </a:lnTo>
                  <a:cubicBezTo>
                    <a:pt x="752" y="750"/>
                    <a:pt x="750" y="752"/>
                    <a:pt x="748" y="753"/>
                  </a:cubicBezTo>
                  <a:lnTo>
                    <a:pt x="688" y="802"/>
                  </a:lnTo>
                  <a:lnTo>
                    <a:pt x="651" y="825"/>
                  </a:lnTo>
                  <a:lnTo>
                    <a:pt x="612" y="844"/>
                  </a:lnTo>
                  <a:lnTo>
                    <a:pt x="572" y="859"/>
                  </a:lnTo>
                  <a:lnTo>
                    <a:pt x="530" y="870"/>
                  </a:lnTo>
                  <a:lnTo>
                    <a:pt x="486" y="877"/>
                  </a:lnTo>
                  <a:lnTo>
                    <a:pt x="441" y="879"/>
                  </a:lnTo>
                  <a:lnTo>
                    <a:pt x="397" y="877"/>
                  </a:lnTo>
                  <a:lnTo>
                    <a:pt x="353" y="871"/>
                  </a:lnTo>
                  <a:lnTo>
                    <a:pt x="310" y="860"/>
                  </a:lnTo>
                  <a:lnTo>
                    <a:pt x="270" y="845"/>
                  </a:lnTo>
                  <a:lnTo>
                    <a:pt x="231" y="827"/>
                  </a:lnTo>
                  <a:lnTo>
                    <a:pt x="195" y="805"/>
                  </a:lnTo>
                  <a:cubicBezTo>
                    <a:pt x="194" y="804"/>
                    <a:pt x="192" y="803"/>
                    <a:pt x="191" y="802"/>
                  </a:cubicBezTo>
                  <a:lnTo>
                    <a:pt x="132" y="753"/>
                  </a:lnTo>
                  <a:cubicBezTo>
                    <a:pt x="130" y="752"/>
                    <a:pt x="128" y="750"/>
                    <a:pt x="126" y="748"/>
                  </a:cubicBezTo>
                  <a:lnTo>
                    <a:pt x="77" y="688"/>
                  </a:lnTo>
                  <a:cubicBezTo>
                    <a:pt x="76" y="687"/>
                    <a:pt x="75" y="685"/>
                    <a:pt x="74" y="684"/>
                  </a:cubicBezTo>
                  <a:lnTo>
                    <a:pt x="54" y="651"/>
                  </a:lnTo>
                  <a:lnTo>
                    <a:pt x="35" y="612"/>
                  </a:lnTo>
                  <a:lnTo>
                    <a:pt x="20" y="572"/>
                  </a:lnTo>
                  <a:lnTo>
                    <a:pt x="9" y="530"/>
                  </a:lnTo>
                  <a:lnTo>
                    <a:pt x="2" y="486"/>
                  </a:lnTo>
                  <a:lnTo>
                    <a:pt x="0" y="441"/>
                  </a:lnTo>
                  <a:lnTo>
                    <a:pt x="2" y="397"/>
                  </a:lnTo>
                  <a:lnTo>
                    <a:pt x="8" y="353"/>
                  </a:lnTo>
                  <a:lnTo>
                    <a:pt x="19" y="310"/>
                  </a:lnTo>
                  <a:lnTo>
                    <a:pt x="33" y="270"/>
                  </a:lnTo>
                  <a:lnTo>
                    <a:pt x="52" y="231"/>
                  </a:lnTo>
                  <a:lnTo>
                    <a:pt x="74" y="195"/>
                  </a:lnTo>
                  <a:cubicBezTo>
                    <a:pt x="75" y="194"/>
                    <a:pt x="76" y="192"/>
                    <a:pt x="77" y="190"/>
                  </a:cubicBezTo>
                  <a:lnTo>
                    <a:pt x="126" y="131"/>
                  </a:lnTo>
                  <a:cubicBezTo>
                    <a:pt x="128" y="130"/>
                    <a:pt x="130" y="128"/>
                    <a:pt x="131" y="126"/>
                  </a:cubicBezTo>
                  <a:lnTo>
                    <a:pt x="190" y="77"/>
                  </a:lnTo>
                  <a:cubicBezTo>
                    <a:pt x="192" y="76"/>
                    <a:pt x="194" y="75"/>
                    <a:pt x="195" y="74"/>
                  </a:cubicBezTo>
                  <a:lnTo>
                    <a:pt x="228" y="54"/>
                  </a:lnTo>
                  <a:lnTo>
                    <a:pt x="266" y="35"/>
                  </a:lnTo>
                  <a:lnTo>
                    <a:pt x="307" y="20"/>
                  </a:lnTo>
                  <a:lnTo>
                    <a:pt x="349" y="9"/>
                  </a:lnTo>
                  <a:lnTo>
                    <a:pt x="392" y="2"/>
                  </a:lnTo>
                  <a:lnTo>
                    <a:pt x="438" y="0"/>
                  </a:lnTo>
                  <a:lnTo>
                    <a:pt x="482" y="2"/>
                  </a:lnTo>
                  <a:lnTo>
                    <a:pt x="526" y="8"/>
                  </a:lnTo>
                  <a:lnTo>
                    <a:pt x="569" y="19"/>
                  </a:lnTo>
                  <a:lnTo>
                    <a:pt x="609" y="33"/>
                  </a:lnTo>
                  <a:lnTo>
                    <a:pt x="647" y="52"/>
                  </a:lnTo>
                  <a:lnTo>
                    <a:pt x="684" y="74"/>
                  </a:lnTo>
                  <a:cubicBezTo>
                    <a:pt x="685" y="75"/>
                    <a:pt x="687" y="76"/>
                    <a:pt x="688" y="77"/>
                  </a:cubicBezTo>
                  <a:lnTo>
                    <a:pt x="748" y="126"/>
                  </a:lnTo>
                  <a:cubicBezTo>
                    <a:pt x="750" y="128"/>
                    <a:pt x="752" y="130"/>
                    <a:pt x="753" y="132"/>
                  </a:cubicBezTo>
                  <a:lnTo>
                    <a:pt x="802" y="191"/>
                  </a:lnTo>
                  <a:cubicBezTo>
                    <a:pt x="803" y="192"/>
                    <a:pt x="804" y="194"/>
                    <a:pt x="805" y="195"/>
                  </a:cubicBezTo>
                  <a:lnTo>
                    <a:pt x="825" y="228"/>
                  </a:lnTo>
                  <a:lnTo>
                    <a:pt x="844" y="266"/>
                  </a:lnTo>
                  <a:lnTo>
                    <a:pt x="859" y="307"/>
                  </a:lnTo>
                  <a:lnTo>
                    <a:pt x="870" y="349"/>
                  </a:lnTo>
                  <a:lnTo>
                    <a:pt x="877" y="392"/>
                  </a:lnTo>
                  <a:lnTo>
                    <a:pt x="879" y="438"/>
                  </a:lnTo>
                  <a:close/>
                  <a:moveTo>
                    <a:pt x="798" y="404"/>
                  </a:moveTo>
                  <a:lnTo>
                    <a:pt x="793" y="369"/>
                  </a:lnTo>
                  <a:lnTo>
                    <a:pt x="784" y="334"/>
                  </a:lnTo>
                  <a:lnTo>
                    <a:pt x="772" y="301"/>
                  </a:lnTo>
                  <a:lnTo>
                    <a:pt x="757" y="270"/>
                  </a:lnTo>
                  <a:lnTo>
                    <a:pt x="737" y="237"/>
                  </a:lnTo>
                  <a:lnTo>
                    <a:pt x="740" y="241"/>
                  </a:lnTo>
                  <a:lnTo>
                    <a:pt x="692" y="182"/>
                  </a:lnTo>
                  <a:lnTo>
                    <a:pt x="697" y="188"/>
                  </a:lnTo>
                  <a:lnTo>
                    <a:pt x="638" y="139"/>
                  </a:lnTo>
                  <a:lnTo>
                    <a:pt x="642" y="142"/>
                  </a:lnTo>
                  <a:lnTo>
                    <a:pt x="612" y="124"/>
                  </a:lnTo>
                  <a:lnTo>
                    <a:pt x="581" y="108"/>
                  </a:lnTo>
                  <a:lnTo>
                    <a:pt x="548" y="96"/>
                  </a:lnTo>
                  <a:lnTo>
                    <a:pt x="514" y="87"/>
                  </a:lnTo>
                  <a:lnTo>
                    <a:pt x="479" y="81"/>
                  </a:lnTo>
                  <a:lnTo>
                    <a:pt x="441" y="79"/>
                  </a:lnTo>
                  <a:lnTo>
                    <a:pt x="404" y="81"/>
                  </a:lnTo>
                  <a:lnTo>
                    <a:pt x="369" y="86"/>
                  </a:lnTo>
                  <a:lnTo>
                    <a:pt x="334" y="95"/>
                  </a:lnTo>
                  <a:lnTo>
                    <a:pt x="301" y="107"/>
                  </a:lnTo>
                  <a:lnTo>
                    <a:pt x="270" y="122"/>
                  </a:lnTo>
                  <a:lnTo>
                    <a:pt x="237" y="142"/>
                  </a:lnTo>
                  <a:lnTo>
                    <a:pt x="242" y="139"/>
                  </a:lnTo>
                  <a:lnTo>
                    <a:pt x="183" y="188"/>
                  </a:lnTo>
                  <a:lnTo>
                    <a:pt x="188" y="183"/>
                  </a:lnTo>
                  <a:lnTo>
                    <a:pt x="139" y="242"/>
                  </a:lnTo>
                  <a:lnTo>
                    <a:pt x="142" y="237"/>
                  </a:lnTo>
                  <a:lnTo>
                    <a:pt x="124" y="266"/>
                  </a:lnTo>
                  <a:lnTo>
                    <a:pt x="108" y="298"/>
                  </a:lnTo>
                  <a:lnTo>
                    <a:pt x="96" y="331"/>
                  </a:lnTo>
                  <a:lnTo>
                    <a:pt x="87" y="365"/>
                  </a:lnTo>
                  <a:lnTo>
                    <a:pt x="81" y="400"/>
                  </a:lnTo>
                  <a:lnTo>
                    <a:pt x="79" y="438"/>
                  </a:lnTo>
                  <a:lnTo>
                    <a:pt x="81" y="474"/>
                  </a:lnTo>
                  <a:lnTo>
                    <a:pt x="86" y="510"/>
                  </a:lnTo>
                  <a:lnTo>
                    <a:pt x="95" y="545"/>
                  </a:lnTo>
                  <a:lnTo>
                    <a:pt x="107" y="577"/>
                  </a:lnTo>
                  <a:lnTo>
                    <a:pt x="122" y="609"/>
                  </a:lnTo>
                  <a:lnTo>
                    <a:pt x="142" y="642"/>
                  </a:lnTo>
                  <a:lnTo>
                    <a:pt x="139" y="638"/>
                  </a:lnTo>
                  <a:lnTo>
                    <a:pt x="188" y="697"/>
                  </a:lnTo>
                  <a:lnTo>
                    <a:pt x="182" y="692"/>
                  </a:lnTo>
                  <a:lnTo>
                    <a:pt x="241" y="740"/>
                  </a:lnTo>
                  <a:lnTo>
                    <a:pt x="237" y="737"/>
                  </a:lnTo>
                  <a:lnTo>
                    <a:pt x="266" y="755"/>
                  </a:lnTo>
                  <a:lnTo>
                    <a:pt x="298" y="770"/>
                  </a:lnTo>
                  <a:lnTo>
                    <a:pt x="331" y="783"/>
                  </a:lnTo>
                  <a:lnTo>
                    <a:pt x="365" y="792"/>
                  </a:lnTo>
                  <a:lnTo>
                    <a:pt x="400" y="798"/>
                  </a:lnTo>
                  <a:lnTo>
                    <a:pt x="438" y="800"/>
                  </a:lnTo>
                  <a:lnTo>
                    <a:pt x="474" y="798"/>
                  </a:lnTo>
                  <a:lnTo>
                    <a:pt x="510" y="793"/>
                  </a:lnTo>
                  <a:lnTo>
                    <a:pt x="545" y="784"/>
                  </a:lnTo>
                  <a:lnTo>
                    <a:pt x="577" y="772"/>
                  </a:lnTo>
                  <a:lnTo>
                    <a:pt x="609" y="757"/>
                  </a:lnTo>
                  <a:lnTo>
                    <a:pt x="638" y="740"/>
                  </a:lnTo>
                  <a:lnTo>
                    <a:pt x="697" y="691"/>
                  </a:lnTo>
                  <a:lnTo>
                    <a:pt x="691" y="697"/>
                  </a:lnTo>
                  <a:lnTo>
                    <a:pt x="737" y="642"/>
                  </a:lnTo>
                  <a:lnTo>
                    <a:pt x="755" y="612"/>
                  </a:lnTo>
                  <a:lnTo>
                    <a:pt x="770" y="581"/>
                  </a:lnTo>
                  <a:lnTo>
                    <a:pt x="783" y="548"/>
                  </a:lnTo>
                  <a:lnTo>
                    <a:pt x="792" y="514"/>
                  </a:lnTo>
                  <a:lnTo>
                    <a:pt x="798" y="479"/>
                  </a:lnTo>
                  <a:lnTo>
                    <a:pt x="800" y="441"/>
                  </a:lnTo>
                  <a:lnTo>
                    <a:pt x="798" y="404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430" name="Freeform 40"/>
            <p:cNvSpPr>
              <a:spLocks noEditPoints="1"/>
            </p:cNvSpPr>
            <p:nvPr/>
          </p:nvSpPr>
          <p:spPr bwMode="auto">
            <a:xfrm>
              <a:off x="3300" y="2046"/>
              <a:ext cx="53" cy="54"/>
            </a:xfrm>
            <a:custGeom>
              <a:avLst/>
              <a:gdLst>
                <a:gd name="T0" fmla="*/ 547 w 553"/>
                <a:gd name="T1" fmla="*/ 333 h 561"/>
                <a:gd name="T2" fmla="*/ 529 w 553"/>
                <a:gd name="T3" fmla="*/ 393 h 561"/>
                <a:gd name="T4" fmla="*/ 475 w 553"/>
                <a:gd name="T5" fmla="*/ 476 h 561"/>
                <a:gd name="T6" fmla="*/ 428 w 553"/>
                <a:gd name="T7" fmla="*/ 515 h 561"/>
                <a:gd name="T8" fmla="*/ 336 w 553"/>
                <a:gd name="T9" fmla="*/ 554 h 561"/>
                <a:gd name="T10" fmla="*/ 272 w 553"/>
                <a:gd name="T11" fmla="*/ 560 h 561"/>
                <a:gd name="T12" fmla="*/ 173 w 553"/>
                <a:gd name="T13" fmla="*/ 540 h 561"/>
                <a:gd name="T14" fmla="*/ 119 w 553"/>
                <a:gd name="T15" fmla="*/ 510 h 561"/>
                <a:gd name="T16" fmla="*/ 50 w 553"/>
                <a:gd name="T17" fmla="*/ 440 h 561"/>
                <a:gd name="T18" fmla="*/ 21 w 553"/>
                <a:gd name="T19" fmla="*/ 385 h 561"/>
                <a:gd name="T20" fmla="*/ 1 w 553"/>
                <a:gd name="T21" fmla="*/ 285 h 561"/>
                <a:gd name="T22" fmla="*/ 7 w 553"/>
                <a:gd name="T23" fmla="*/ 220 h 561"/>
                <a:gd name="T24" fmla="*/ 46 w 553"/>
                <a:gd name="T25" fmla="*/ 127 h 561"/>
                <a:gd name="T26" fmla="*/ 84 w 553"/>
                <a:gd name="T27" fmla="*/ 81 h 561"/>
                <a:gd name="T28" fmla="*/ 166 w 553"/>
                <a:gd name="T29" fmla="*/ 24 h 561"/>
                <a:gd name="T30" fmla="*/ 225 w 553"/>
                <a:gd name="T31" fmla="*/ 6 h 561"/>
                <a:gd name="T32" fmla="*/ 328 w 553"/>
                <a:gd name="T33" fmla="*/ 6 h 561"/>
                <a:gd name="T34" fmla="*/ 388 w 553"/>
                <a:gd name="T35" fmla="*/ 24 h 561"/>
                <a:gd name="T36" fmla="*/ 469 w 553"/>
                <a:gd name="T37" fmla="*/ 80 h 561"/>
                <a:gd name="T38" fmla="*/ 507 w 553"/>
                <a:gd name="T39" fmla="*/ 127 h 561"/>
                <a:gd name="T40" fmla="*/ 546 w 553"/>
                <a:gd name="T41" fmla="*/ 220 h 561"/>
                <a:gd name="T42" fmla="*/ 468 w 553"/>
                <a:gd name="T43" fmla="*/ 236 h 561"/>
                <a:gd name="T44" fmla="*/ 459 w 553"/>
                <a:gd name="T45" fmla="*/ 206 h 561"/>
                <a:gd name="T46" fmla="*/ 412 w 553"/>
                <a:gd name="T47" fmla="*/ 136 h 561"/>
                <a:gd name="T48" fmla="*/ 389 w 553"/>
                <a:gd name="T49" fmla="*/ 117 h 561"/>
                <a:gd name="T50" fmla="*/ 312 w 553"/>
                <a:gd name="T51" fmla="*/ 84 h 561"/>
                <a:gd name="T52" fmla="*/ 281 w 553"/>
                <a:gd name="T53" fmla="*/ 80 h 561"/>
                <a:gd name="T54" fmla="*/ 197 w 553"/>
                <a:gd name="T55" fmla="*/ 98 h 561"/>
                <a:gd name="T56" fmla="*/ 170 w 553"/>
                <a:gd name="T57" fmla="*/ 112 h 561"/>
                <a:gd name="T58" fmla="*/ 112 w 553"/>
                <a:gd name="T59" fmla="*/ 172 h 561"/>
                <a:gd name="T60" fmla="*/ 97 w 553"/>
                <a:gd name="T61" fmla="*/ 198 h 561"/>
                <a:gd name="T62" fmla="*/ 80 w 553"/>
                <a:gd name="T63" fmla="*/ 285 h 561"/>
                <a:gd name="T64" fmla="*/ 84 w 553"/>
                <a:gd name="T65" fmla="*/ 317 h 561"/>
                <a:gd name="T66" fmla="*/ 116 w 553"/>
                <a:gd name="T67" fmla="*/ 396 h 561"/>
                <a:gd name="T68" fmla="*/ 136 w 553"/>
                <a:gd name="T69" fmla="*/ 420 h 561"/>
                <a:gd name="T70" fmla="*/ 204 w 553"/>
                <a:gd name="T71" fmla="*/ 466 h 561"/>
                <a:gd name="T72" fmla="*/ 233 w 553"/>
                <a:gd name="T73" fmla="*/ 476 h 561"/>
                <a:gd name="T74" fmla="*/ 320 w 553"/>
                <a:gd name="T75" fmla="*/ 476 h 561"/>
                <a:gd name="T76" fmla="*/ 349 w 553"/>
                <a:gd name="T77" fmla="*/ 466 h 561"/>
                <a:gd name="T78" fmla="*/ 418 w 553"/>
                <a:gd name="T79" fmla="*/ 420 h 561"/>
                <a:gd name="T80" fmla="*/ 437 w 553"/>
                <a:gd name="T81" fmla="*/ 396 h 561"/>
                <a:gd name="T82" fmla="*/ 469 w 553"/>
                <a:gd name="T83" fmla="*/ 317 h 561"/>
                <a:gd name="T84" fmla="*/ 473 w 553"/>
                <a:gd name="T85" fmla="*/ 285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53" h="561">
                  <a:moveTo>
                    <a:pt x="552" y="276"/>
                  </a:moveTo>
                  <a:cubicBezTo>
                    <a:pt x="553" y="279"/>
                    <a:pt x="553" y="282"/>
                    <a:pt x="552" y="285"/>
                  </a:cubicBezTo>
                  <a:lnTo>
                    <a:pt x="547" y="333"/>
                  </a:lnTo>
                  <a:cubicBezTo>
                    <a:pt x="547" y="336"/>
                    <a:pt x="547" y="338"/>
                    <a:pt x="546" y="340"/>
                  </a:cubicBezTo>
                  <a:lnTo>
                    <a:pt x="532" y="385"/>
                  </a:lnTo>
                  <a:cubicBezTo>
                    <a:pt x="532" y="388"/>
                    <a:pt x="530" y="391"/>
                    <a:pt x="529" y="393"/>
                  </a:cubicBezTo>
                  <a:lnTo>
                    <a:pt x="507" y="434"/>
                  </a:lnTo>
                  <a:cubicBezTo>
                    <a:pt x="506" y="436"/>
                    <a:pt x="505" y="438"/>
                    <a:pt x="503" y="440"/>
                  </a:cubicBezTo>
                  <a:lnTo>
                    <a:pt x="475" y="476"/>
                  </a:lnTo>
                  <a:cubicBezTo>
                    <a:pt x="473" y="478"/>
                    <a:pt x="471" y="480"/>
                    <a:pt x="469" y="481"/>
                  </a:cubicBezTo>
                  <a:lnTo>
                    <a:pt x="434" y="510"/>
                  </a:lnTo>
                  <a:cubicBezTo>
                    <a:pt x="432" y="512"/>
                    <a:pt x="430" y="513"/>
                    <a:pt x="428" y="515"/>
                  </a:cubicBezTo>
                  <a:lnTo>
                    <a:pt x="388" y="537"/>
                  </a:lnTo>
                  <a:cubicBezTo>
                    <a:pt x="385" y="538"/>
                    <a:pt x="383" y="539"/>
                    <a:pt x="380" y="540"/>
                  </a:cubicBezTo>
                  <a:lnTo>
                    <a:pt x="336" y="554"/>
                  </a:lnTo>
                  <a:cubicBezTo>
                    <a:pt x="333" y="554"/>
                    <a:pt x="331" y="555"/>
                    <a:pt x="328" y="555"/>
                  </a:cubicBezTo>
                  <a:lnTo>
                    <a:pt x="281" y="560"/>
                  </a:lnTo>
                  <a:cubicBezTo>
                    <a:pt x="278" y="561"/>
                    <a:pt x="275" y="561"/>
                    <a:pt x="272" y="560"/>
                  </a:cubicBezTo>
                  <a:lnTo>
                    <a:pt x="225" y="555"/>
                  </a:lnTo>
                  <a:cubicBezTo>
                    <a:pt x="222" y="555"/>
                    <a:pt x="219" y="554"/>
                    <a:pt x="217" y="554"/>
                  </a:cubicBezTo>
                  <a:lnTo>
                    <a:pt x="173" y="540"/>
                  </a:lnTo>
                  <a:cubicBezTo>
                    <a:pt x="170" y="539"/>
                    <a:pt x="168" y="538"/>
                    <a:pt x="166" y="537"/>
                  </a:cubicBezTo>
                  <a:lnTo>
                    <a:pt x="125" y="515"/>
                  </a:lnTo>
                  <a:cubicBezTo>
                    <a:pt x="123" y="513"/>
                    <a:pt x="121" y="512"/>
                    <a:pt x="119" y="510"/>
                  </a:cubicBezTo>
                  <a:lnTo>
                    <a:pt x="84" y="481"/>
                  </a:lnTo>
                  <a:cubicBezTo>
                    <a:pt x="82" y="479"/>
                    <a:pt x="81" y="478"/>
                    <a:pt x="79" y="476"/>
                  </a:cubicBezTo>
                  <a:lnTo>
                    <a:pt x="50" y="440"/>
                  </a:lnTo>
                  <a:cubicBezTo>
                    <a:pt x="48" y="438"/>
                    <a:pt x="47" y="436"/>
                    <a:pt x="46" y="434"/>
                  </a:cubicBezTo>
                  <a:lnTo>
                    <a:pt x="24" y="393"/>
                  </a:lnTo>
                  <a:cubicBezTo>
                    <a:pt x="22" y="391"/>
                    <a:pt x="21" y="388"/>
                    <a:pt x="21" y="385"/>
                  </a:cubicBezTo>
                  <a:lnTo>
                    <a:pt x="7" y="340"/>
                  </a:lnTo>
                  <a:cubicBezTo>
                    <a:pt x="6" y="338"/>
                    <a:pt x="6" y="336"/>
                    <a:pt x="6" y="333"/>
                  </a:cubicBezTo>
                  <a:lnTo>
                    <a:pt x="1" y="285"/>
                  </a:lnTo>
                  <a:cubicBezTo>
                    <a:pt x="0" y="282"/>
                    <a:pt x="0" y="279"/>
                    <a:pt x="1" y="276"/>
                  </a:cubicBezTo>
                  <a:lnTo>
                    <a:pt x="6" y="228"/>
                  </a:lnTo>
                  <a:cubicBezTo>
                    <a:pt x="6" y="225"/>
                    <a:pt x="6" y="223"/>
                    <a:pt x="7" y="220"/>
                  </a:cubicBezTo>
                  <a:lnTo>
                    <a:pt x="21" y="175"/>
                  </a:lnTo>
                  <a:cubicBezTo>
                    <a:pt x="21" y="173"/>
                    <a:pt x="23" y="170"/>
                    <a:pt x="24" y="168"/>
                  </a:cubicBezTo>
                  <a:lnTo>
                    <a:pt x="46" y="127"/>
                  </a:lnTo>
                  <a:cubicBezTo>
                    <a:pt x="47" y="125"/>
                    <a:pt x="48" y="123"/>
                    <a:pt x="50" y="121"/>
                  </a:cubicBezTo>
                  <a:lnTo>
                    <a:pt x="79" y="86"/>
                  </a:lnTo>
                  <a:cubicBezTo>
                    <a:pt x="80" y="84"/>
                    <a:pt x="82" y="82"/>
                    <a:pt x="84" y="81"/>
                  </a:cubicBezTo>
                  <a:lnTo>
                    <a:pt x="118" y="51"/>
                  </a:lnTo>
                  <a:cubicBezTo>
                    <a:pt x="121" y="49"/>
                    <a:pt x="123" y="48"/>
                    <a:pt x="125" y="46"/>
                  </a:cubicBezTo>
                  <a:lnTo>
                    <a:pt x="166" y="24"/>
                  </a:lnTo>
                  <a:cubicBezTo>
                    <a:pt x="168" y="23"/>
                    <a:pt x="170" y="22"/>
                    <a:pt x="173" y="21"/>
                  </a:cubicBezTo>
                  <a:lnTo>
                    <a:pt x="217" y="7"/>
                  </a:lnTo>
                  <a:cubicBezTo>
                    <a:pt x="219" y="7"/>
                    <a:pt x="222" y="6"/>
                    <a:pt x="225" y="6"/>
                  </a:cubicBezTo>
                  <a:lnTo>
                    <a:pt x="272" y="1"/>
                  </a:lnTo>
                  <a:cubicBezTo>
                    <a:pt x="275" y="0"/>
                    <a:pt x="278" y="0"/>
                    <a:pt x="281" y="1"/>
                  </a:cubicBezTo>
                  <a:lnTo>
                    <a:pt x="328" y="6"/>
                  </a:lnTo>
                  <a:cubicBezTo>
                    <a:pt x="331" y="6"/>
                    <a:pt x="333" y="7"/>
                    <a:pt x="336" y="7"/>
                  </a:cubicBezTo>
                  <a:lnTo>
                    <a:pt x="380" y="21"/>
                  </a:lnTo>
                  <a:cubicBezTo>
                    <a:pt x="383" y="22"/>
                    <a:pt x="385" y="23"/>
                    <a:pt x="388" y="24"/>
                  </a:cubicBezTo>
                  <a:lnTo>
                    <a:pt x="428" y="46"/>
                  </a:lnTo>
                  <a:cubicBezTo>
                    <a:pt x="430" y="48"/>
                    <a:pt x="432" y="49"/>
                    <a:pt x="434" y="51"/>
                  </a:cubicBezTo>
                  <a:lnTo>
                    <a:pt x="469" y="80"/>
                  </a:lnTo>
                  <a:cubicBezTo>
                    <a:pt x="471" y="82"/>
                    <a:pt x="473" y="84"/>
                    <a:pt x="475" y="86"/>
                  </a:cubicBezTo>
                  <a:lnTo>
                    <a:pt x="503" y="121"/>
                  </a:lnTo>
                  <a:cubicBezTo>
                    <a:pt x="505" y="123"/>
                    <a:pt x="506" y="125"/>
                    <a:pt x="507" y="127"/>
                  </a:cubicBezTo>
                  <a:lnTo>
                    <a:pt x="529" y="168"/>
                  </a:lnTo>
                  <a:cubicBezTo>
                    <a:pt x="530" y="170"/>
                    <a:pt x="531" y="173"/>
                    <a:pt x="532" y="175"/>
                  </a:cubicBezTo>
                  <a:lnTo>
                    <a:pt x="546" y="220"/>
                  </a:lnTo>
                  <a:cubicBezTo>
                    <a:pt x="547" y="223"/>
                    <a:pt x="547" y="225"/>
                    <a:pt x="547" y="228"/>
                  </a:cubicBezTo>
                  <a:lnTo>
                    <a:pt x="552" y="276"/>
                  </a:lnTo>
                  <a:close/>
                  <a:moveTo>
                    <a:pt x="468" y="236"/>
                  </a:moveTo>
                  <a:lnTo>
                    <a:pt x="469" y="243"/>
                  </a:lnTo>
                  <a:lnTo>
                    <a:pt x="456" y="198"/>
                  </a:lnTo>
                  <a:lnTo>
                    <a:pt x="459" y="206"/>
                  </a:lnTo>
                  <a:lnTo>
                    <a:pt x="437" y="166"/>
                  </a:lnTo>
                  <a:lnTo>
                    <a:pt x="441" y="172"/>
                  </a:lnTo>
                  <a:lnTo>
                    <a:pt x="412" y="136"/>
                  </a:lnTo>
                  <a:lnTo>
                    <a:pt x="418" y="142"/>
                  </a:lnTo>
                  <a:lnTo>
                    <a:pt x="383" y="112"/>
                  </a:lnTo>
                  <a:lnTo>
                    <a:pt x="389" y="117"/>
                  </a:lnTo>
                  <a:lnTo>
                    <a:pt x="349" y="95"/>
                  </a:lnTo>
                  <a:lnTo>
                    <a:pt x="356" y="98"/>
                  </a:lnTo>
                  <a:lnTo>
                    <a:pt x="312" y="84"/>
                  </a:lnTo>
                  <a:lnTo>
                    <a:pt x="320" y="85"/>
                  </a:lnTo>
                  <a:lnTo>
                    <a:pt x="272" y="80"/>
                  </a:lnTo>
                  <a:lnTo>
                    <a:pt x="281" y="80"/>
                  </a:lnTo>
                  <a:lnTo>
                    <a:pt x="233" y="85"/>
                  </a:lnTo>
                  <a:lnTo>
                    <a:pt x="241" y="84"/>
                  </a:lnTo>
                  <a:lnTo>
                    <a:pt x="197" y="98"/>
                  </a:lnTo>
                  <a:lnTo>
                    <a:pt x="204" y="95"/>
                  </a:lnTo>
                  <a:lnTo>
                    <a:pt x="164" y="117"/>
                  </a:lnTo>
                  <a:lnTo>
                    <a:pt x="170" y="112"/>
                  </a:lnTo>
                  <a:lnTo>
                    <a:pt x="136" y="141"/>
                  </a:lnTo>
                  <a:lnTo>
                    <a:pt x="141" y="136"/>
                  </a:lnTo>
                  <a:lnTo>
                    <a:pt x="112" y="172"/>
                  </a:lnTo>
                  <a:lnTo>
                    <a:pt x="116" y="166"/>
                  </a:lnTo>
                  <a:lnTo>
                    <a:pt x="94" y="206"/>
                  </a:lnTo>
                  <a:lnTo>
                    <a:pt x="97" y="198"/>
                  </a:lnTo>
                  <a:lnTo>
                    <a:pt x="84" y="243"/>
                  </a:lnTo>
                  <a:lnTo>
                    <a:pt x="85" y="236"/>
                  </a:lnTo>
                  <a:lnTo>
                    <a:pt x="80" y="285"/>
                  </a:lnTo>
                  <a:lnTo>
                    <a:pt x="80" y="276"/>
                  </a:lnTo>
                  <a:lnTo>
                    <a:pt x="85" y="325"/>
                  </a:lnTo>
                  <a:lnTo>
                    <a:pt x="84" y="317"/>
                  </a:lnTo>
                  <a:lnTo>
                    <a:pt x="97" y="362"/>
                  </a:lnTo>
                  <a:lnTo>
                    <a:pt x="94" y="355"/>
                  </a:lnTo>
                  <a:lnTo>
                    <a:pt x="116" y="396"/>
                  </a:lnTo>
                  <a:lnTo>
                    <a:pt x="112" y="390"/>
                  </a:lnTo>
                  <a:lnTo>
                    <a:pt x="141" y="425"/>
                  </a:lnTo>
                  <a:lnTo>
                    <a:pt x="136" y="420"/>
                  </a:lnTo>
                  <a:lnTo>
                    <a:pt x="170" y="449"/>
                  </a:lnTo>
                  <a:lnTo>
                    <a:pt x="164" y="444"/>
                  </a:lnTo>
                  <a:lnTo>
                    <a:pt x="204" y="466"/>
                  </a:lnTo>
                  <a:lnTo>
                    <a:pt x="197" y="463"/>
                  </a:lnTo>
                  <a:lnTo>
                    <a:pt x="241" y="477"/>
                  </a:lnTo>
                  <a:lnTo>
                    <a:pt x="233" y="476"/>
                  </a:lnTo>
                  <a:lnTo>
                    <a:pt x="281" y="481"/>
                  </a:lnTo>
                  <a:lnTo>
                    <a:pt x="272" y="481"/>
                  </a:lnTo>
                  <a:lnTo>
                    <a:pt x="320" y="476"/>
                  </a:lnTo>
                  <a:lnTo>
                    <a:pt x="312" y="477"/>
                  </a:lnTo>
                  <a:lnTo>
                    <a:pt x="356" y="463"/>
                  </a:lnTo>
                  <a:lnTo>
                    <a:pt x="349" y="466"/>
                  </a:lnTo>
                  <a:lnTo>
                    <a:pt x="389" y="444"/>
                  </a:lnTo>
                  <a:lnTo>
                    <a:pt x="383" y="449"/>
                  </a:lnTo>
                  <a:lnTo>
                    <a:pt x="418" y="420"/>
                  </a:lnTo>
                  <a:lnTo>
                    <a:pt x="412" y="425"/>
                  </a:lnTo>
                  <a:lnTo>
                    <a:pt x="441" y="390"/>
                  </a:lnTo>
                  <a:lnTo>
                    <a:pt x="437" y="396"/>
                  </a:lnTo>
                  <a:lnTo>
                    <a:pt x="459" y="355"/>
                  </a:lnTo>
                  <a:lnTo>
                    <a:pt x="456" y="362"/>
                  </a:lnTo>
                  <a:lnTo>
                    <a:pt x="469" y="317"/>
                  </a:lnTo>
                  <a:lnTo>
                    <a:pt x="468" y="325"/>
                  </a:lnTo>
                  <a:lnTo>
                    <a:pt x="473" y="276"/>
                  </a:lnTo>
                  <a:lnTo>
                    <a:pt x="473" y="285"/>
                  </a:lnTo>
                  <a:lnTo>
                    <a:pt x="468" y="236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431" name="Freeform 41"/>
            <p:cNvSpPr>
              <a:spLocks noEditPoints="1"/>
            </p:cNvSpPr>
            <p:nvPr/>
          </p:nvSpPr>
          <p:spPr bwMode="auto">
            <a:xfrm>
              <a:off x="3338" y="2043"/>
              <a:ext cx="57" cy="58"/>
            </a:xfrm>
            <a:custGeom>
              <a:avLst/>
              <a:gdLst>
                <a:gd name="T0" fmla="*/ 595 w 601"/>
                <a:gd name="T1" fmla="*/ 357 h 601"/>
                <a:gd name="T2" fmla="*/ 575 w 601"/>
                <a:gd name="T3" fmla="*/ 421 h 601"/>
                <a:gd name="T4" fmla="*/ 515 w 601"/>
                <a:gd name="T5" fmla="*/ 510 h 601"/>
                <a:gd name="T6" fmla="*/ 465 w 601"/>
                <a:gd name="T7" fmla="*/ 551 h 601"/>
                <a:gd name="T8" fmla="*/ 365 w 601"/>
                <a:gd name="T9" fmla="*/ 593 h 601"/>
                <a:gd name="T10" fmla="*/ 296 w 601"/>
                <a:gd name="T11" fmla="*/ 600 h 601"/>
                <a:gd name="T12" fmla="*/ 188 w 601"/>
                <a:gd name="T13" fmla="*/ 578 h 601"/>
                <a:gd name="T14" fmla="*/ 130 w 601"/>
                <a:gd name="T15" fmla="*/ 547 h 601"/>
                <a:gd name="T16" fmla="*/ 54 w 601"/>
                <a:gd name="T17" fmla="*/ 471 h 601"/>
                <a:gd name="T18" fmla="*/ 23 w 601"/>
                <a:gd name="T19" fmla="*/ 414 h 601"/>
                <a:gd name="T20" fmla="*/ 1 w 601"/>
                <a:gd name="T21" fmla="*/ 305 h 601"/>
                <a:gd name="T22" fmla="*/ 8 w 601"/>
                <a:gd name="T23" fmla="*/ 236 h 601"/>
                <a:gd name="T24" fmla="*/ 50 w 601"/>
                <a:gd name="T25" fmla="*/ 136 h 601"/>
                <a:gd name="T26" fmla="*/ 91 w 601"/>
                <a:gd name="T27" fmla="*/ 86 h 601"/>
                <a:gd name="T28" fmla="*/ 180 w 601"/>
                <a:gd name="T29" fmla="*/ 26 h 601"/>
                <a:gd name="T30" fmla="*/ 244 w 601"/>
                <a:gd name="T31" fmla="*/ 6 h 601"/>
                <a:gd name="T32" fmla="*/ 357 w 601"/>
                <a:gd name="T33" fmla="*/ 6 h 601"/>
                <a:gd name="T34" fmla="*/ 421 w 601"/>
                <a:gd name="T35" fmla="*/ 26 h 601"/>
                <a:gd name="T36" fmla="*/ 510 w 601"/>
                <a:gd name="T37" fmla="*/ 86 h 601"/>
                <a:gd name="T38" fmla="*/ 551 w 601"/>
                <a:gd name="T39" fmla="*/ 136 h 601"/>
                <a:gd name="T40" fmla="*/ 593 w 601"/>
                <a:gd name="T41" fmla="*/ 236 h 601"/>
                <a:gd name="T42" fmla="*/ 515 w 601"/>
                <a:gd name="T43" fmla="*/ 252 h 601"/>
                <a:gd name="T44" fmla="*/ 505 w 601"/>
                <a:gd name="T45" fmla="*/ 218 h 601"/>
                <a:gd name="T46" fmla="*/ 454 w 601"/>
                <a:gd name="T47" fmla="*/ 142 h 601"/>
                <a:gd name="T48" fmla="*/ 427 w 601"/>
                <a:gd name="T49" fmla="*/ 120 h 601"/>
                <a:gd name="T50" fmla="*/ 341 w 601"/>
                <a:gd name="T51" fmla="*/ 84 h 601"/>
                <a:gd name="T52" fmla="*/ 305 w 601"/>
                <a:gd name="T53" fmla="*/ 80 h 601"/>
                <a:gd name="T54" fmla="*/ 211 w 601"/>
                <a:gd name="T55" fmla="*/ 99 h 601"/>
                <a:gd name="T56" fmla="*/ 180 w 601"/>
                <a:gd name="T57" fmla="*/ 116 h 601"/>
                <a:gd name="T58" fmla="*/ 116 w 601"/>
                <a:gd name="T59" fmla="*/ 180 h 601"/>
                <a:gd name="T60" fmla="*/ 99 w 601"/>
                <a:gd name="T61" fmla="*/ 211 h 601"/>
                <a:gd name="T62" fmla="*/ 80 w 601"/>
                <a:gd name="T63" fmla="*/ 305 h 601"/>
                <a:gd name="T64" fmla="*/ 84 w 601"/>
                <a:gd name="T65" fmla="*/ 341 h 601"/>
                <a:gd name="T66" fmla="*/ 120 w 601"/>
                <a:gd name="T67" fmla="*/ 427 h 601"/>
                <a:gd name="T68" fmla="*/ 142 w 601"/>
                <a:gd name="T69" fmla="*/ 454 h 601"/>
                <a:gd name="T70" fmla="*/ 218 w 601"/>
                <a:gd name="T71" fmla="*/ 505 h 601"/>
                <a:gd name="T72" fmla="*/ 252 w 601"/>
                <a:gd name="T73" fmla="*/ 515 h 601"/>
                <a:gd name="T74" fmla="*/ 349 w 601"/>
                <a:gd name="T75" fmla="*/ 515 h 601"/>
                <a:gd name="T76" fmla="*/ 383 w 601"/>
                <a:gd name="T77" fmla="*/ 505 h 601"/>
                <a:gd name="T78" fmla="*/ 459 w 601"/>
                <a:gd name="T79" fmla="*/ 454 h 601"/>
                <a:gd name="T80" fmla="*/ 481 w 601"/>
                <a:gd name="T81" fmla="*/ 427 h 601"/>
                <a:gd name="T82" fmla="*/ 517 w 601"/>
                <a:gd name="T83" fmla="*/ 341 h 601"/>
                <a:gd name="T84" fmla="*/ 521 w 601"/>
                <a:gd name="T85" fmla="*/ 305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01" h="601">
                  <a:moveTo>
                    <a:pt x="600" y="296"/>
                  </a:moveTo>
                  <a:cubicBezTo>
                    <a:pt x="601" y="299"/>
                    <a:pt x="601" y="302"/>
                    <a:pt x="600" y="305"/>
                  </a:cubicBezTo>
                  <a:lnTo>
                    <a:pt x="595" y="357"/>
                  </a:lnTo>
                  <a:cubicBezTo>
                    <a:pt x="594" y="360"/>
                    <a:pt x="594" y="362"/>
                    <a:pt x="593" y="365"/>
                  </a:cubicBezTo>
                  <a:lnTo>
                    <a:pt x="578" y="414"/>
                  </a:lnTo>
                  <a:cubicBezTo>
                    <a:pt x="577" y="416"/>
                    <a:pt x="576" y="419"/>
                    <a:pt x="575" y="421"/>
                  </a:cubicBezTo>
                  <a:lnTo>
                    <a:pt x="551" y="465"/>
                  </a:lnTo>
                  <a:cubicBezTo>
                    <a:pt x="550" y="467"/>
                    <a:pt x="549" y="469"/>
                    <a:pt x="547" y="471"/>
                  </a:cubicBezTo>
                  <a:lnTo>
                    <a:pt x="515" y="510"/>
                  </a:lnTo>
                  <a:cubicBezTo>
                    <a:pt x="514" y="512"/>
                    <a:pt x="512" y="514"/>
                    <a:pt x="510" y="515"/>
                  </a:cubicBezTo>
                  <a:lnTo>
                    <a:pt x="471" y="547"/>
                  </a:lnTo>
                  <a:cubicBezTo>
                    <a:pt x="469" y="549"/>
                    <a:pt x="467" y="550"/>
                    <a:pt x="465" y="551"/>
                  </a:cubicBezTo>
                  <a:lnTo>
                    <a:pt x="421" y="575"/>
                  </a:lnTo>
                  <a:cubicBezTo>
                    <a:pt x="419" y="576"/>
                    <a:pt x="416" y="577"/>
                    <a:pt x="414" y="578"/>
                  </a:cubicBezTo>
                  <a:lnTo>
                    <a:pt x="365" y="593"/>
                  </a:lnTo>
                  <a:cubicBezTo>
                    <a:pt x="362" y="594"/>
                    <a:pt x="360" y="594"/>
                    <a:pt x="357" y="595"/>
                  </a:cubicBezTo>
                  <a:lnTo>
                    <a:pt x="305" y="600"/>
                  </a:lnTo>
                  <a:cubicBezTo>
                    <a:pt x="302" y="601"/>
                    <a:pt x="299" y="601"/>
                    <a:pt x="296" y="600"/>
                  </a:cubicBezTo>
                  <a:lnTo>
                    <a:pt x="244" y="595"/>
                  </a:lnTo>
                  <a:cubicBezTo>
                    <a:pt x="241" y="594"/>
                    <a:pt x="239" y="594"/>
                    <a:pt x="236" y="593"/>
                  </a:cubicBezTo>
                  <a:lnTo>
                    <a:pt x="188" y="578"/>
                  </a:lnTo>
                  <a:cubicBezTo>
                    <a:pt x="185" y="577"/>
                    <a:pt x="183" y="576"/>
                    <a:pt x="180" y="575"/>
                  </a:cubicBezTo>
                  <a:lnTo>
                    <a:pt x="136" y="551"/>
                  </a:lnTo>
                  <a:cubicBezTo>
                    <a:pt x="134" y="550"/>
                    <a:pt x="132" y="549"/>
                    <a:pt x="130" y="547"/>
                  </a:cubicBezTo>
                  <a:lnTo>
                    <a:pt x="91" y="515"/>
                  </a:lnTo>
                  <a:cubicBezTo>
                    <a:pt x="89" y="514"/>
                    <a:pt x="87" y="512"/>
                    <a:pt x="86" y="510"/>
                  </a:cubicBezTo>
                  <a:lnTo>
                    <a:pt x="54" y="471"/>
                  </a:lnTo>
                  <a:cubicBezTo>
                    <a:pt x="52" y="469"/>
                    <a:pt x="51" y="467"/>
                    <a:pt x="50" y="465"/>
                  </a:cubicBezTo>
                  <a:lnTo>
                    <a:pt x="26" y="421"/>
                  </a:lnTo>
                  <a:cubicBezTo>
                    <a:pt x="25" y="419"/>
                    <a:pt x="24" y="416"/>
                    <a:pt x="23" y="414"/>
                  </a:cubicBezTo>
                  <a:lnTo>
                    <a:pt x="8" y="365"/>
                  </a:lnTo>
                  <a:cubicBezTo>
                    <a:pt x="7" y="362"/>
                    <a:pt x="6" y="360"/>
                    <a:pt x="6" y="357"/>
                  </a:cubicBezTo>
                  <a:lnTo>
                    <a:pt x="1" y="305"/>
                  </a:lnTo>
                  <a:cubicBezTo>
                    <a:pt x="0" y="302"/>
                    <a:pt x="0" y="299"/>
                    <a:pt x="1" y="296"/>
                  </a:cubicBezTo>
                  <a:lnTo>
                    <a:pt x="6" y="244"/>
                  </a:lnTo>
                  <a:cubicBezTo>
                    <a:pt x="6" y="241"/>
                    <a:pt x="7" y="239"/>
                    <a:pt x="8" y="236"/>
                  </a:cubicBezTo>
                  <a:lnTo>
                    <a:pt x="23" y="188"/>
                  </a:lnTo>
                  <a:cubicBezTo>
                    <a:pt x="24" y="185"/>
                    <a:pt x="25" y="183"/>
                    <a:pt x="26" y="180"/>
                  </a:cubicBezTo>
                  <a:lnTo>
                    <a:pt x="50" y="136"/>
                  </a:lnTo>
                  <a:cubicBezTo>
                    <a:pt x="51" y="134"/>
                    <a:pt x="52" y="132"/>
                    <a:pt x="54" y="130"/>
                  </a:cubicBezTo>
                  <a:lnTo>
                    <a:pt x="86" y="91"/>
                  </a:lnTo>
                  <a:cubicBezTo>
                    <a:pt x="87" y="89"/>
                    <a:pt x="89" y="87"/>
                    <a:pt x="91" y="86"/>
                  </a:cubicBezTo>
                  <a:lnTo>
                    <a:pt x="130" y="54"/>
                  </a:lnTo>
                  <a:cubicBezTo>
                    <a:pt x="132" y="52"/>
                    <a:pt x="134" y="51"/>
                    <a:pt x="136" y="50"/>
                  </a:cubicBezTo>
                  <a:lnTo>
                    <a:pt x="180" y="26"/>
                  </a:lnTo>
                  <a:cubicBezTo>
                    <a:pt x="183" y="25"/>
                    <a:pt x="185" y="24"/>
                    <a:pt x="188" y="23"/>
                  </a:cubicBezTo>
                  <a:lnTo>
                    <a:pt x="236" y="8"/>
                  </a:lnTo>
                  <a:cubicBezTo>
                    <a:pt x="239" y="7"/>
                    <a:pt x="241" y="6"/>
                    <a:pt x="244" y="6"/>
                  </a:cubicBezTo>
                  <a:lnTo>
                    <a:pt x="296" y="1"/>
                  </a:lnTo>
                  <a:cubicBezTo>
                    <a:pt x="299" y="0"/>
                    <a:pt x="302" y="0"/>
                    <a:pt x="305" y="1"/>
                  </a:cubicBezTo>
                  <a:lnTo>
                    <a:pt x="357" y="6"/>
                  </a:lnTo>
                  <a:cubicBezTo>
                    <a:pt x="360" y="6"/>
                    <a:pt x="362" y="7"/>
                    <a:pt x="365" y="8"/>
                  </a:cubicBezTo>
                  <a:lnTo>
                    <a:pt x="414" y="23"/>
                  </a:lnTo>
                  <a:cubicBezTo>
                    <a:pt x="416" y="24"/>
                    <a:pt x="419" y="25"/>
                    <a:pt x="421" y="26"/>
                  </a:cubicBezTo>
                  <a:lnTo>
                    <a:pt x="465" y="50"/>
                  </a:lnTo>
                  <a:cubicBezTo>
                    <a:pt x="467" y="51"/>
                    <a:pt x="469" y="52"/>
                    <a:pt x="471" y="54"/>
                  </a:cubicBezTo>
                  <a:lnTo>
                    <a:pt x="510" y="86"/>
                  </a:lnTo>
                  <a:cubicBezTo>
                    <a:pt x="512" y="87"/>
                    <a:pt x="514" y="89"/>
                    <a:pt x="515" y="91"/>
                  </a:cubicBezTo>
                  <a:lnTo>
                    <a:pt x="547" y="130"/>
                  </a:lnTo>
                  <a:cubicBezTo>
                    <a:pt x="549" y="132"/>
                    <a:pt x="550" y="134"/>
                    <a:pt x="551" y="136"/>
                  </a:cubicBezTo>
                  <a:lnTo>
                    <a:pt x="575" y="180"/>
                  </a:lnTo>
                  <a:cubicBezTo>
                    <a:pt x="576" y="183"/>
                    <a:pt x="577" y="185"/>
                    <a:pt x="578" y="188"/>
                  </a:cubicBezTo>
                  <a:lnTo>
                    <a:pt x="593" y="236"/>
                  </a:lnTo>
                  <a:cubicBezTo>
                    <a:pt x="594" y="239"/>
                    <a:pt x="594" y="241"/>
                    <a:pt x="595" y="244"/>
                  </a:cubicBezTo>
                  <a:lnTo>
                    <a:pt x="600" y="296"/>
                  </a:lnTo>
                  <a:close/>
                  <a:moveTo>
                    <a:pt x="515" y="252"/>
                  </a:moveTo>
                  <a:lnTo>
                    <a:pt x="517" y="260"/>
                  </a:lnTo>
                  <a:lnTo>
                    <a:pt x="502" y="211"/>
                  </a:lnTo>
                  <a:lnTo>
                    <a:pt x="505" y="218"/>
                  </a:lnTo>
                  <a:lnTo>
                    <a:pt x="481" y="174"/>
                  </a:lnTo>
                  <a:lnTo>
                    <a:pt x="485" y="180"/>
                  </a:lnTo>
                  <a:lnTo>
                    <a:pt x="454" y="142"/>
                  </a:lnTo>
                  <a:lnTo>
                    <a:pt x="459" y="147"/>
                  </a:lnTo>
                  <a:lnTo>
                    <a:pt x="421" y="116"/>
                  </a:lnTo>
                  <a:lnTo>
                    <a:pt x="427" y="120"/>
                  </a:lnTo>
                  <a:lnTo>
                    <a:pt x="383" y="96"/>
                  </a:lnTo>
                  <a:lnTo>
                    <a:pt x="390" y="99"/>
                  </a:lnTo>
                  <a:lnTo>
                    <a:pt x="341" y="84"/>
                  </a:lnTo>
                  <a:lnTo>
                    <a:pt x="349" y="86"/>
                  </a:lnTo>
                  <a:lnTo>
                    <a:pt x="296" y="80"/>
                  </a:lnTo>
                  <a:lnTo>
                    <a:pt x="305" y="80"/>
                  </a:lnTo>
                  <a:lnTo>
                    <a:pt x="252" y="86"/>
                  </a:lnTo>
                  <a:lnTo>
                    <a:pt x="260" y="84"/>
                  </a:lnTo>
                  <a:lnTo>
                    <a:pt x="211" y="99"/>
                  </a:lnTo>
                  <a:lnTo>
                    <a:pt x="218" y="96"/>
                  </a:lnTo>
                  <a:lnTo>
                    <a:pt x="174" y="120"/>
                  </a:lnTo>
                  <a:lnTo>
                    <a:pt x="180" y="116"/>
                  </a:lnTo>
                  <a:lnTo>
                    <a:pt x="142" y="147"/>
                  </a:lnTo>
                  <a:lnTo>
                    <a:pt x="147" y="142"/>
                  </a:lnTo>
                  <a:lnTo>
                    <a:pt x="116" y="180"/>
                  </a:lnTo>
                  <a:lnTo>
                    <a:pt x="120" y="174"/>
                  </a:lnTo>
                  <a:lnTo>
                    <a:pt x="96" y="218"/>
                  </a:lnTo>
                  <a:lnTo>
                    <a:pt x="99" y="211"/>
                  </a:lnTo>
                  <a:lnTo>
                    <a:pt x="84" y="260"/>
                  </a:lnTo>
                  <a:lnTo>
                    <a:pt x="86" y="252"/>
                  </a:lnTo>
                  <a:lnTo>
                    <a:pt x="80" y="305"/>
                  </a:lnTo>
                  <a:lnTo>
                    <a:pt x="80" y="296"/>
                  </a:lnTo>
                  <a:lnTo>
                    <a:pt x="86" y="349"/>
                  </a:lnTo>
                  <a:lnTo>
                    <a:pt x="84" y="341"/>
                  </a:lnTo>
                  <a:lnTo>
                    <a:pt x="99" y="390"/>
                  </a:lnTo>
                  <a:lnTo>
                    <a:pt x="96" y="383"/>
                  </a:lnTo>
                  <a:lnTo>
                    <a:pt x="120" y="427"/>
                  </a:lnTo>
                  <a:lnTo>
                    <a:pt x="116" y="421"/>
                  </a:lnTo>
                  <a:lnTo>
                    <a:pt x="147" y="459"/>
                  </a:lnTo>
                  <a:lnTo>
                    <a:pt x="142" y="454"/>
                  </a:lnTo>
                  <a:lnTo>
                    <a:pt x="180" y="485"/>
                  </a:lnTo>
                  <a:lnTo>
                    <a:pt x="174" y="481"/>
                  </a:lnTo>
                  <a:lnTo>
                    <a:pt x="218" y="505"/>
                  </a:lnTo>
                  <a:lnTo>
                    <a:pt x="211" y="502"/>
                  </a:lnTo>
                  <a:lnTo>
                    <a:pt x="260" y="517"/>
                  </a:lnTo>
                  <a:lnTo>
                    <a:pt x="252" y="515"/>
                  </a:lnTo>
                  <a:lnTo>
                    <a:pt x="305" y="521"/>
                  </a:lnTo>
                  <a:lnTo>
                    <a:pt x="296" y="521"/>
                  </a:lnTo>
                  <a:lnTo>
                    <a:pt x="349" y="515"/>
                  </a:lnTo>
                  <a:lnTo>
                    <a:pt x="341" y="517"/>
                  </a:lnTo>
                  <a:lnTo>
                    <a:pt x="390" y="502"/>
                  </a:lnTo>
                  <a:lnTo>
                    <a:pt x="383" y="505"/>
                  </a:lnTo>
                  <a:lnTo>
                    <a:pt x="427" y="481"/>
                  </a:lnTo>
                  <a:lnTo>
                    <a:pt x="421" y="485"/>
                  </a:lnTo>
                  <a:lnTo>
                    <a:pt x="459" y="454"/>
                  </a:lnTo>
                  <a:lnTo>
                    <a:pt x="454" y="459"/>
                  </a:lnTo>
                  <a:lnTo>
                    <a:pt x="485" y="421"/>
                  </a:lnTo>
                  <a:lnTo>
                    <a:pt x="481" y="427"/>
                  </a:lnTo>
                  <a:lnTo>
                    <a:pt x="505" y="383"/>
                  </a:lnTo>
                  <a:lnTo>
                    <a:pt x="502" y="390"/>
                  </a:lnTo>
                  <a:lnTo>
                    <a:pt x="517" y="341"/>
                  </a:lnTo>
                  <a:lnTo>
                    <a:pt x="515" y="349"/>
                  </a:lnTo>
                  <a:lnTo>
                    <a:pt x="521" y="296"/>
                  </a:lnTo>
                  <a:lnTo>
                    <a:pt x="521" y="305"/>
                  </a:lnTo>
                  <a:lnTo>
                    <a:pt x="515" y="252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432" name="Freeform 42"/>
            <p:cNvSpPr>
              <a:spLocks noEditPoints="1"/>
            </p:cNvSpPr>
            <p:nvPr/>
          </p:nvSpPr>
          <p:spPr bwMode="auto">
            <a:xfrm>
              <a:off x="3381" y="2037"/>
              <a:ext cx="51" cy="52"/>
            </a:xfrm>
            <a:custGeom>
              <a:avLst/>
              <a:gdLst>
                <a:gd name="T0" fmla="*/ 532 w 537"/>
                <a:gd name="T1" fmla="*/ 323 h 545"/>
                <a:gd name="T2" fmla="*/ 514 w 537"/>
                <a:gd name="T3" fmla="*/ 382 h 545"/>
                <a:gd name="T4" fmla="*/ 461 w 537"/>
                <a:gd name="T5" fmla="*/ 462 h 545"/>
                <a:gd name="T6" fmla="*/ 415 w 537"/>
                <a:gd name="T7" fmla="*/ 500 h 545"/>
                <a:gd name="T8" fmla="*/ 326 w 537"/>
                <a:gd name="T9" fmla="*/ 538 h 545"/>
                <a:gd name="T10" fmla="*/ 265 w 537"/>
                <a:gd name="T11" fmla="*/ 544 h 545"/>
                <a:gd name="T12" fmla="*/ 168 w 537"/>
                <a:gd name="T13" fmla="*/ 525 h 545"/>
                <a:gd name="T14" fmla="*/ 115 w 537"/>
                <a:gd name="T15" fmla="*/ 495 h 545"/>
                <a:gd name="T16" fmla="*/ 49 w 537"/>
                <a:gd name="T17" fmla="*/ 428 h 545"/>
                <a:gd name="T18" fmla="*/ 20 w 537"/>
                <a:gd name="T19" fmla="*/ 375 h 545"/>
                <a:gd name="T20" fmla="*/ 1 w 537"/>
                <a:gd name="T21" fmla="*/ 276 h 545"/>
                <a:gd name="T22" fmla="*/ 7 w 537"/>
                <a:gd name="T23" fmla="*/ 214 h 545"/>
                <a:gd name="T24" fmla="*/ 44 w 537"/>
                <a:gd name="T25" fmla="*/ 124 h 545"/>
                <a:gd name="T26" fmla="*/ 82 w 537"/>
                <a:gd name="T27" fmla="*/ 78 h 545"/>
                <a:gd name="T28" fmla="*/ 161 w 537"/>
                <a:gd name="T29" fmla="*/ 24 h 545"/>
                <a:gd name="T30" fmla="*/ 219 w 537"/>
                <a:gd name="T31" fmla="*/ 5 h 545"/>
                <a:gd name="T32" fmla="*/ 318 w 537"/>
                <a:gd name="T33" fmla="*/ 5 h 545"/>
                <a:gd name="T34" fmla="*/ 377 w 537"/>
                <a:gd name="T35" fmla="*/ 24 h 545"/>
                <a:gd name="T36" fmla="*/ 456 w 537"/>
                <a:gd name="T37" fmla="*/ 78 h 545"/>
                <a:gd name="T38" fmla="*/ 493 w 537"/>
                <a:gd name="T39" fmla="*/ 124 h 545"/>
                <a:gd name="T40" fmla="*/ 530 w 537"/>
                <a:gd name="T41" fmla="*/ 214 h 545"/>
                <a:gd name="T42" fmla="*/ 452 w 537"/>
                <a:gd name="T43" fmla="*/ 230 h 545"/>
                <a:gd name="T44" fmla="*/ 443 w 537"/>
                <a:gd name="T45" fmla="*/ 201 h 545"/>
                <a:gd name="T46" fmla="*/ 399 w 537"/>
                <a:gd name="T47" fmla="*/ 133 h 545"/>
                <a:gd name="T48" fmla="*/ 377 w 537"/>
                <a:gd name="T49" fmla="*/ 115 h 545"/>
                <a:gd name="T50" fmla="*/ 302 w 537"/>
                <a:gd name="T51" fmla="*/ 83 h 545"/>
                <a:gd name="T52" fmla="*/ 272 w 537"/>
                <a:gd name="T53" fmla="*/ 80 h 545"/>
                <a:gd name="T54" fmla="*/ 192 w 537"/>
                <a:gd name="T55" fmla="*/ 97 h 545"/>
                <a:gd name="T56" fmla="*/ 167 w 537"/>
                <a:gd name="T57" fmla="*/ 110 h 545"/>
                <a:gd name="T58" fmla="*/ 111 w 537"/>
                <a:gd name="T59" fmla="*/ 168 h 545"/>
                <a:gd name="T60" fmla="*/ 97 w 537"/>
                <a:gd name="T61" fmla="*/ 194 h 545"/>
                <a:gd name="T62" fmla="*/ 80 w 537"/>
                <a:gd name="T63" fmla="*/ 276 h 545"/>
                <a:gd name="T64" fmla="*/ 83 w 537"/>
                <a:gd name="T65" fmla="*/ 308 h 545"/>
                <a:gd name="T66" fmla="*/ 115 w 537"/>
                <a:gd name="T67" fmla="*/ 384 h 545"/>
                <a:gd name="T68" fmla="*/ 133 w 537"/>
                <a:gd name="T69" fmla="*/ 406 h 545"/>
                <a:gd name="T70" fmla="*/ 199 w 537"/>
                <a:gd name="T71" fmla="*/ 451 h 545"/>
                <a:gd name="T72" fmla="*/ 226 w 537"/>
                <a:gd name="T73" fmla="*/ 460 h 545"/>
                <a:gd name="T74" fmla="*/ 311 w 537"/>
                <a:gd name="T75" fmla="*/ 460 h 545"/>
                <a:gd name="T76" fmla="*/ 338 w 537"/>
                <a:gd name="T77" fmla="*/ 452 h 545"/>
                <a:gd name="T78" fmla="*/ 404 w 537"/>
                <a:gd name="T79" fmla="*/ 406 h 545"/>
                <a:gd name="T80" fmla="*/ 422 w 537"/>
                <a:gd name="T81" fmla="*/ 384 h 545"/>
                <a:gd name="T82" fmla="*/ 454 w 537"/>
                <a:gd name="T83" fmla="*/ 308 h 545"/>
                <a:gd name="T84" fmla="*/ 457 w 537"/>
                <a:gd name="T85" fmla="*/ 276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37" h="545">
                  <a:moveTo>
                    <a:pt x="536" y="269"/>
                  </a:moveTo>
                  <a:cubicBezTo>
                    <a:pt x="537" y="271"/>
                    <a:pt x="537" y="274"/>
                    <a:pt x="536" y="276"/>
                  </a:cubicBezTo>
                  <a:lnTo>
                    <a:pt x="532" y="323"/>
                  </a:lnTo>
                  <a:cubicBezTo>
                    <a:pt x="532" y="326"/>
                    <a:pt x="531" y="329"/>
                    <a:pt x="530" y="331"/>
                  </a:cubicBezTo>
                  <a:lnTo>
                    <a:pt x="517" y="375"/>
                  </a:lnTo>
                  <a:cubicBezTo>
                    <a:pt x="516" y="377"/>
                    <a:pt x="515" y="380"/>
                    <a:pt x="514" y="382"/>
                  </a:cubicBezTo>
                  <a:lnTo>
                    <a:pt x="493" y="421"/>
                  </a:lnTo>
                  <a:cubicBezTo>
                    <a:pt x="492" y="424"/>
                    <a:pt x="490" y="426"/>
                    <a:pt x="489" y="428"/>
                  </a:cubicBezTo>
                  <a:lnTo>
                    <a:pt x="461" y="462"/>
                  </a:lnTo>
                  <a:cubicBezTo>
                    <a:pt x="459" y="464"/>
                    <a:pt x="458" y="465"/>
                    <a:pt x="456" y="467"/>
                  </a:cubicBezTo>
                  <a:lnTo>
                    <a:pt x="422" y="496"/>
                  </a:lnTo>
                  <a:cubicBezTo>
                    <a:pt x="420" y="497"/>
                    <a:pt x="418" y="499"/>
                    <a:pt x="415" y="500"/>
                  </a:cubicBezTo>
                  <a:lnTo>
                    <a:pt x="377" y="521"/>
                  </a:lnTo>
                  <a:cubicBezTo>
                    <a:pt x="375" y="523"/>
                    <a:pt x="372" y="524"/>
                    <a:pt x="369" y="525"/>
                  </a:cubicBezTo>
                  <a:lnTo>
                    <a:pt x="326" y="538"/>
                  </a:lnTo>
                  <a:cubicBezTo>
                    <a:pt x="324" y="539"/>
                    <a:pt x="321" y="540"/>
                    <a:pt x="318" y="540"/>
                  </a:cubicBezTo>
                  <a:lnTo>
                    <a:pt x="272" y="544"/>
                  </a:lnTo>
                  <a:cubicBezTo>
                    <a:pt x="270" y="545"/>
                    <a:pt x="267" y="545"/>
                    <a:pt x="265" y="544"/>
                  </a:cubicBezTo>
                  <a:lnTo>
                    <a:pt x="219" y="540"/>
                  </a:lnTo>
                  <a:cubicBezTo>
                    <a:pt x="216" y="540"/>
                    <a:pt x="213" y="539"/>
                    <a:pt x="210" y="538"/>
                  </a:cubicBezTo>
                  <a:lnTo>
                    <a:pt x="168" y="525"/>
                  </a:lnTo>
                  <a:cubicBezTo>
                    <a:pt x="165" y="524"/>
                    <a:pt x="163" y="523"/>
                    <a:pt x="161" y="521"/>
                  </a:cubicBezTo>
                  <a:lnTo>
                    <a:pt x="122" y="500"/>
                  </a:lnTo>
                  <a:cubicBezTo>
                    <a:pt x="119" y="499"/>
                    <a:pt x="117" y="497"/>
                    <a:pt x="115" y="495"/>
                  </a:cubicBezTo>
                  <a:lnTo>
                    <a:pt x="82" y="467"/>
                  </a:lnTo>
                  <a:cubicBezTo>
                    <a:pt x="80" y="465"/>
                    <a:pt x="78" y="464"/>
                    <a:pt x="77" y="462"/>
                  </a:cubicBezTo>
                  <a:lnTo>
                    <a:pt x="49" y="428"/>
                  </a:lnTo>
                  <a:cubicBezTo>
                    <a:pt x="47" y="426"/>
                    <a:pt x="45" y="424"/>
                    <a:pt x="44" y="421"/>
                  </a:cubicBezTo>
                  <a:lnTo>
                    <a:pt x="23" y="382"/>
                  </a:lnTo>
                  <a:cubicBezTo>
                    <a:pt x="22" y="380"/>
                    <a:pt x="21" y="377"/>
                    <a:pt x="20" y="375"/>
                  </a:cubicBezTo>
                  <a:lnTo>
                    <a:pt x="7" y="331"/>
                  </a:lnTo>
                  <a:cubicBezTo>
                    <a:pt x="6" y="329"/>
                    <a:pt x="5" y="326"/>
                    <a:pt x="5" y="323"/>
                  </a:cubicBezTo>
                  <a:lnTo>
                    <a:pt x="1" y="276"/>
                  </a:lnTo>
                  <a:cubicBezTo>
                    <a:pt x="0" y="274"/>
                    <a:pt x="0" y="271"/>
                    <a:pt x="1" y="269"/>
                  </a:cubicBezTo>
                  <a:lnTo>
                    <a:pt x="5" y="222"/>
                  </a:lnTo>
                  <a:cubicBezTo>
                    <a:pt x="5" y="219"/>
                    <a:pt x="6" y="217"/>
                    <a:pt x="7" y="214"/>
                  </a:cubicBezTo>
                  <a:lnTo>
                    <a:pt x="20" y="171"/>
                  </a:lnTo>
                  <a:cubicBezTo>
                    <a:pt x="21" y="168"/>
                    <a:pt x="22" y="166"/>
                    <a:pt x="23" y="164"/>
                  </a:cubicBezTo>
                  <a:lnTo>
                    <a:pt x="44" y="124"/>
                  </a:lnTo>
                  <a:cubicBezTo>
                    <a:pt x="45" y="122"/>
                    <a:pt x="47" y="120"/>
                    <a:pt x="48" y="118"/>
                  </a:cubicBezTo>
                  <a:lnTo>
                    <a:pt x="76" y="83"/>
                  </a:lnTo>
                  <a:cubicBezTo>
                    <a:pt x="78" y="81"/>
                    <a:pt x="80" y="80"/>
                    <a:pt x="82" y="78"/>
                  </a:cubicBezTo>
                  <a:lnTo>
                    <a:pt x="115" y="50"/>
                  </a:lnTo>
                  <a:cubicBezTo>
                    <a:pt x="117" y="48"/>
                    <a:pt x="120" y="46"/>
                    <a:pt x="122" y="45"/>
                  </a:cubicBezTo>
                  <a:lnTo>
                    <a:pt x="161" y="24"/>
                  </a:lnTo>
                  <a:cubicBezTo>
                    <a:pt x="163" y="23"/>
                    <a:pt x="165" y="22"/>
                    <a:pt x="167" y="21"/>
                  </a:cubicBezTo>
                  <a:lnTo>
                    <a:pt x="210" y="7"/>
                  </a:lnTo>
                  <a:cubicBezTo>
                    <a:pt x="213" y="6"/>
                    <a:pt x="216" y="5"/>
                    <a:pt x="219" y="5"/>
                  </a:cubicBezTo>
                  <a:lnTo>
                    <a:pt x="265" y="1"/>
                  </a:lnTo>
                  <a:cubicBezTo>
                    <a:pt x="267" y="0"/>
                    <a:pt x="270" y="0"/>
                    <a:pt x="272" y="1"/>
                  </a:cubicBezTo>
                  <a:lnTo>
                    <a:pt x="318" y="5"/>
                  </a:lnTo>
                  <a:cubicBezTo>
                    <a:pt x="321" y="5"/>
                    <a:pt x="324" y="6"/>
                    <a:pt x="327" y="7"/>
                  </a:cubicBezTo>
                  <a:lnTo>
                    <a:pt x="370" y="21"/>
                  </a:lnTo>
                  <a:cubicBezTo>
                    <a:pt x="372" y="22"/>
                    <a:pt x="374" y="23"/>
                    <a:pt x="377" y="24"/>
                  </a:cubicBezTo>
                  <a:lnTo>
                    <a:pt x="415" y="45"/>
                  </a:lnTo>
                  <a:cubicBezTo>
                    <a:pt x="417" y="46"/>
                    <a:pt x="420" y="48"/>
                    <a:pt x="422" y="49"/>
                  </a:cubicBezTo>
                  <a:lnTo>
                    <a:pt x="456" y="78"/>
                  </a:lnTo>
                  <a:cubicBezTo>
                    <a:pt x="458" y="80"/>
                    <a:pt x="460" y="81"/>
                    <a:pt x="461" y="84"/>
                  </a:cubicBezTo>
                  <a:lnTo>
                    <a:pt x="489" y="118"/>
                  </a:lnTo>
                  <a:cubicBezTo>
                    <a:pt x="490" y="120"/>
                    <a:pt x="492" y="122"/>
                    <a:pt x="493" y="124"/>
                  </a:cubicBezTo>
                  <a:lnTo>
                    <a:pt x="514" y="164"/>
                  </a:lnTo>
                  <a:cubicBezTo>
                    <a:pt x="515" y="166"/>
                    <a:pt x="516" y="168"/>
                    <a:pt x="517" y="171"/>
                  </a:cubicBezTo>
                  <a:lnTo>
                    <a:pt x="530" y="214"/>
                  </a:lnTo>
                  <a:cubicBezTo>
                    <a:pt x="531" y="217"/>
                    <a:pt x="532" y="219"/>
                    <a:pt x="532" y="222"/>
                  </a:cubicBezTo>
                  <a:lnTo>
                    <a:pt x="536" y="269"/>
                  </a:lnTo>
                  <a:close/>
                  <a:moveTo>
                    <a:pt x="452" y="230"/>
                  </a:moveTo>
                  <a:lnTo>
                    <a:pt x="454" y="238"/>
                  </a:lnTo>
                  <a:lnTo>
                    <a:pt x="440" y="194"/>
                  </a:lnTo>
                  <a:lnTo>
                    <a:pt x="443" y="201"/>
                  </a:lnTo>
                  <a:lnTo>
                    <a:pt x="422" y="162"/>
                  </a:lnTo>
                  <a:lnTo>
                    <a:pt x="426" y="168"/>
                  </a:lnTo>
                  <a:lnTo>
                    <a:pt x="399" y="133"/>
                  </a:lnTo>
                  <a:lnTo>
                    <a:pt x="404" y="139"/>
                  </a:lnTo>
                  <a:lnTo>
                    <a:pt x="370" y="111"/>
                  </a:lnTo>
                  <a:lnTo>
                    <a:pt x="377" y="115"/>
                  </a:lnTo>
                  <a:lnTo>
                    <a:pt x="338" y="94"/>
                  </a:lnTo>
                  <a:lnTo>
                    <a:pt x="345" y="97"/>
                  </a:lnTo>
                  <a:lnTo>
                    <a:pt x="302" y="83"/>
                  </a:lnTo>
                  <a:lnTo>
                    <a:pt x="311" y="85"/>
                  </a:lnTo>
                  <a:lnTo>
                    <a:pt x="265" y="80"/>
                  </a:lnTo>
                  <a:lnTo>
                    <a:pt x="272" y="80"/>
                  </a:lnTo>
                  <a:lnTo>
                    <a:pt x="226" y="85"/>
                  </a:lnTo>
                  <a:lnTo>
                    <a:pt x="235" y="83"/>
                  </a:lnTo>
                  <a:lnTo>
                    <a:pt x="192" y="97"/>
                  </a:lnTo>
                  <a:lnTo>
                    <a:pt x="199" y="94"/>
                  </a:lnTo>
                  <a:lnTo>
                    <a:pt x="160" y="115"/>
                  </a:lnTo>
                  <a:lnTo>
                    <a:pt x="167" y="110"/>
                  </a:lnTo>
                  <a:lnTo>
                    <a:pt x="133" y="139"/>
                  </a:lnTo>
                  <a:lnTo>
                    <a:pt x="139" y="134"/>
                  </a:lnTo>
                  <a:lnTo>
                    <a:pt x="111" y="168"/>
                  </a:lnTo>
                  <a:lnTo>
                    <a:pt x="115" y="162"/>
                  </a:lnTo>
                  <a:lnTo>
                    <a:pt x="94" y="201"/>
                  </a:lnTo>
                  <a:lnTo>
                    <a:pt x="97" y="194"/>
                  </a:lnTo>
                  <a:lnTo>
                    <a:pt x="83" y="238"/>
                  </a:lnTo>
                  <a:lnTo>
                    <a:pt x="85" y="230"/>
                  </a:lnTo>
                  <a:lnTo>
                    <a:pt x="80" y="276"/>
                  </a:lnTo>
                  <a:lnTo>
                    <a:pt x="80" y="269"/>
                  </a:lnTo>
                  <a:lnTo>
                    <a:pt x="85" y="316"/>
                  </a:lnTo>
                  <a:lnTo>
                    <a:pt x="83" y="308"/>
                  </a:lnTo>
                  <a:lnTo>
                    <a:pt x="97" y="351"/>
                  </a:lnTo>
                  <a:lnTo>
                    <a:pt x="94" y="344"/>
                  </a:lnTo>
                  <a:lnTo>
                    <a:pt x="115" y="384"/>
                  </a:lnTo>
                  <a:lnTo>
                    <a:pt x="110" y="377"/>
                  </a:lnTo>
                  <a:lnTo>
                    <a:pt x="138" y="411"/>
                  </a:lnTo>
                  <a:lnTo>
                    <a:pt x="133" y="406"/>
                  </a:lnTo>
                  <a:lnTo>
                    <a:pt x="167" y="435"/>
                  </a:lnTo>
                  <a:lnTo>
                    <a:pt x="160" y="430"/>
                  </a:lnTo>
                  <a:lnTo>
                    <a:pt x="199" y="451"/>
                  </a:lnTo>
                  <a:lnTo>
                    <a:pt x="192" y="448"/>
                  </a:lnTo>
                  <a:lnTo>
                    <a:pt x="235" y="462"/>
                  </a:lnTo>
                  <a:lnTo>
                    <a:pt x="226" y="460"/>
                  </a:lnTo>
                  <a:lnTo>
                    <a:pt x="272" y="465"/>
                  </a:lnTo>
                  <a:lnTo>
                    <a:pt x="265" y="465"/>
                  </a:lnTo>
                  <a:lnTo>
                    <a:pt x="311" y="460"/>
                  </a:lnTo>
                  <a:lnTo>
                    <a:pt x="302" y="462"/>
                  </a:lnTo>
                  <a:lnTo>
                    <a:pt x="345" y="448"/>
                  </a:lnTo>
                  <a:lnTo>
                    <a:pt x="338" y="452"/>
                  </a:lnTo>
                  <a:lnTo>
                    <a:pt x="376" y="430"/>
                  </a:lnTo>
                  <a:lnTo>
                    <a:pt x="370" y="434"/>
                  </a:lnTo>
                  <a:lnTo>
                    <a:pt x="404" y="406"/>
                  </a:lnTo>
                  <a:lnTo>
                    <a:pt x="399" y="411"/>
                  </a:lnTo>
                  <a:lnTo>
                    <a:pt x="426" y="377"/>
                  </a:lnTo>
                  <a:lnTo>
                    <a:pt x="422" y="384"/>
                  </a:lnTo>
                  <a:lnTo>
                    <a:pt x="443" y="344"/>
                  </a:lnTo>
                  <a:lnTo>
                    <a:pt x="440" y="351"/>
                  </a:lnTo>
                  <a:lnTo>
                    <a:pt x="454" y="308"/>
                  </a:lnTo>
                  <a:lnTo>
                    <a:pt x="452" y="316"/>
                  </a:lnTo>
                  <a:lnTo>
                    <a:pt x="457" y="269"/>
                  </a:lnTo>
                  <a:lnTo>
                    <a:pt x="457" y="276"/>
                  </a:lnTo>
                  <a:lnTo>
                    <a:pt x="452" y="230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433" name="Freeform 43"/>
            <p:cNvSpPr>
              <a:spLocks noEditPoints="1"/>
            </p:cNvSpPr>
            <p:nvPr/>
          </p:nvSpPr>
          <p:spPr bwMode="auto">
            <a:xfrm>
              <a:off x="3548" y="2009"/>
              <a:ext cx="38" cy="39"/>
            </a:xfrm>
            <a:custGeom>
              <a:avLst/>
              <a:gdLst>
                <a:gd name="T0" fmla="*/ 389 w 393"/>
                <a:gd name="T1" fmla="*/ 237 h 401"/>
                <a:gd name="T2" fmla="*/ 376 w 393"/>
                <a:gd name="T3" fmla="*/ 282 h 401"/>
                <a:gd name="T4" fmla="*/ 338 w 393"/>
                <a:gd name="T5" fmla="*/ 339 h 401"/>
                <a:gd name="T6" fmla="*/ 304 w 393"/>
                <a:gd name="T7" fmla="*/ 368 h 401"/>
                <a:gd name="T8" fmla="*/ 240 w 393"/>
                <a:gd name="T9" fmla="*/ 396 h 401"/>
                <a:gd name="T10" fmla="*/ 193 w 393"/>
                <a:gd name="T11" fmla="*/ 400 h 401"/>
                <a:gd name="T12" fmla="*/ 124 w 393"/>
                <a:gd name="T13" fmla="*/ 386 h 401"/>
                <a:gd name="T14" fmla="*/ 84 w 393"/>
                <a:gd name="T15" fmla="*/ 363 h 401"/>
                <a:gd name="T16" fmla="*/ 36 w 393"/>
                <a:gd name="T17" fmla="*/ 316 h 401"/>
                <a:gd name="T18" fmla="*/ 15 w 393"/>
                <a:gd name="T19" fmla="*/ 275 h 401"/>
                <a:gd name="T20" fmla="*/ 1 w 393"/>
                <a:gd name="T21" fmla="*/ 204 h 401"/>
                <a:gd name="T22" fmla="*/ 5 w 393"/>
                <a:gd name="T23" fmla="*/ 156 h 401"/>
                <a:gd name="T24" fmla="*/ 31 w 393"/>
                <a:gd name="T25" fmla="*/ 93 h 401"/>
                <a:gd name="T26" fmla="*/ 61 w 393"/>
                <a:gd name="T27" fmla="*/ 57 h 401"/>
                <a:gd name="T28" fmla="*/ 116 w 393"/>
                <a:gd name="T29" fmla="*/ 18 h 401"/>
                <a:gd name="T30" fmla="*/ 161 w 393"/>
                <a:gd name="T31" fmla="*/ 4 h 401"/>
                <a:gd name="T32" fmla="*/ 232 w 393"/>
                <a:gd name="T33" fmla="*/ 4 h 401"/>
                <a:gd name="T34" fmla="*/ 277 w 393"/>
                <a:gd name="T35" fmla="*/ 18 h 401"/>
                <a:gd name="T36" fmla="*/ 333 w 393"/>
                <a:gd name="T37" fmla="*/ 57 h 401"/>
                <a:gd name="T38" fmla="*/ 361 w 393"/>
                <a:gd name="T39" fmla="*/ 92 h 401"/>
                <a:gd name="T40" fmla="*/ 388 w 393"/>
                <a:gd name="T41" fmla="*/ 157 h 401"/>
                <a:gd name="T42" fmla="*/ 310 w 393"/>
                <a:gd name="T43" fmla="*/ 172 h 401"/>
                <a:gd name="T44" fmla="*/ 305 w 393"/>
                <a:gd name="T45" fmla="*/ 157 h 401"/>
                <a:gd name="T46" fmla="*/ 276 w 393"/>
                <a:gd name="T47" fmla="*/ 113 h 401"/>
                <a:gd name="T48" fmla="*/ 264 w 393"/>
                <a:gd name="T49" fmla="*/ 103 h 401"/>
                <a:gd name="T50" fmla="*/ 216 w 393"/>
                <a:gd name="T51" fmla="*/ 82 h 401"/>
                <a:gd name="T52" fmla="*/ 201 w 393"/>
                <a:gd name="T53" fmla="*/ 80 h 401"/>
                <a:gd name="T54" fmla="*/ 148 w 393"/>
                <a:gd name="T55" fmla="*/ 91 h 401"/>
                <a:gd name="T56" fmla="*/ 135 w 393"/>
                <a:gd name="T57" fmla="*/ 98 h 401"/>
                <a:gd name="T58" fmla="*/ 98 w 393"/>
                <a:gd name="T59" fmla="*/ 137 h 401"/>
                <a:gd name="T60" fmla="*/ 91 w 393"/>
                <a:gd name="T61" fmla="*/ 151 h 401"/>
                <a:gd name="T62" fmla="*/ 80 w 393"/>
                <a:gd name="T63" fmla="*/ 204 h 401"/>
                <a:gd name="T64" fmla="*/ 82 w 393"/>
                <a:gd name="T65" fmla="*/ 221 h 401"/>
                <a:gd name="T66" fmla="*/ 102 w 393"/>
                <a:gd name="T67" fmla="*/ 272 h 401"/>
                <a:gd name="T68" fmla="*/ 112 w 393"/>
                <a:gd name="T69" fmla="*/ 283 h 401"/>
                <a:gd name="T70" fmla="*/ 156 w 393"/>
                <a:gd name="T71" fmla="*/ 313 h 401"/>
                <a:gd name="T72" fmla="*/ 169 w 393"/>
                <a:gd name="T73" fmla="*/ 318 h 401"/>
                <a:gd name="T74" fmla="*/ 224 w 393"/>
                <a:gd name="T75" fmla="*/ 318 h 401"/>
                <a:gd name="T76" fmla="*/ 238 w 393"/>
                <a:gd name="T77" fmla="*/ 313 h 401"/>
                <a:gd name="T78" fmla="*/ 281 w 393"/>
                <a:gd name="T79" fmla="*/ 283 h 401"/>
                <a:gd name="T80" fmla="*/ 291 w 393"/>
                <a:gd name="T81" fmla="*/ 271 h 401"/>
                <a:gd name="T82" fmla="*/ 311 w 393"/>
                <a:gd name="T83" fmla="*/ 221 h 401"/>
                <a:gd name="T84" fmla="*/ 313 w 393"/>
                <a:gd name="T85" fmla="*/ 204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93" h="401">
                  <a:moveTo>
                    <a:pt x="392" y="197"/>
                  </a:moveTo>
                  <a:cubicBezTo>
                    <a:pt x="393" y="199"/>
                    <a:pt x="393" y="202"/>
                    <a:pt x="392" y="204"/>
                  </a:cubicBezTo>
                  <a:lnTo>
                    <a:pt x="389" y="237"/>
                  </a:lnTo>
                  <a:cubicBezTo>
                    <a:pt x="389" y="239"/>
                    <a:pt x="389" y="242"/>
                    <a:pt x="388" y="244"/>
                  </a:cubicBezTo>
                  <a:lnTo>
                    <a:pt x="379" y="274"/>
                  </a:lnTo>
                  <a:cubicBezTo>
                    <a:pt x="378" y="277"/>
                    <a:pt x="377" y="280"/>
                    <a:pt x="376" y="282"/>
                  </a:cubicBezTo>
                  <a:lnTo>
                    <a:pt x="361" y="309"/>
                  </a:lnTo>
                  <a:cubicBezTo>
                    <a:pt x="360" y="311"/>
                    <a:pt x="359" y="313"/>
                    <a:pt x="357" y="315"/>
                  </a:cubicBezTo>
                  <a:lnTo>
                    <a:pt x="338" y="339"/>
                  </a:lnTo>
                  <a:cubicBezTo>
                    <a:pt x="336" y="341"/>
                    <a:pt x="335" y="342"/>
                    <a:pt x="333" y="344"/>
                  </a:cubicBezTo>
                  <a:lnTo>
                    <a:pt x="310" y="363"/>
                  </a:lnTo>
                  <a:cubicBezTo>
                    <a:pt x="308" y="365"/>
                    <a:pt x="306" y="367"/>
                    <a:pt x="304" y="368"/>
                  </a:cubicBezTo>
                  <a:lnTo>
                    <a:pt x="277" y="383"/>
                  </a:lnTo>
                  <a:cubicBezTo>
                    <a:pt x="275" y="384"/>
                    <a:pt x="272" y="385"/>
                    <a:pt x="270" y="386"/>
                  </a:cubicBezTo>
                  <a:lnTo>
                    <a:pt x="240" y="396"/>
                  </a:lnTo>
                  <a:cubicBezTo>
                    <a:pt x="237" y="396"/>
                    <a:pt x="235" y="397"/>
                    <a:pt x="232" y="397"/>
                  </a:cubicBezTo>
                  <a:lnTo>
                    <a:pt x="200" y="400"/>
                  </a:lnTo>
                  <a:cubicBezTo>
                    <a:pt x="198" y="401"/>
                    <a:pt x="195" y="401"/>
                    <a:pt x="193" y="400"/>
                  </a:cubicBezTo>
                  <a:lnTo>
                    <a:pt x="161" y="397"/>
                  </a:lnTo>
                  <a:cubicBezTo>
                    <a:pt x="158" y="397"/>
                    <a:pt x="155" y="396"/>
                    <a:pt x="153" y="395"/>
                  </a:cubicBezTo>
                  <a:lnTo>
                    <a:pt x="124" y="386"/>
                  </a:lnTo>
                  <a:cubicBezTo>
                    <a:pt x="121" y="385"/>
                    <a:pt x="119" y="384"/>
                    <a:pt x="116" y="383"/>
                  </a:cubicBezTo>
                  <a:lnTo>
                    <a:pt x="90" y="368"/>
                  </a:lnTo>
                  <a:cubicBezTo>
                    <a:pt x="88" y="367"/>
                    <a:pt x="86" y="365"/>
                    <a:pt x="84" y="363"/>
                  </a:cubicBezTo>
                  <a:lnTo>
                    <a:pt x="61" y="344"/>
                  </a:lnTo>
                  <a:cubicBezTo>
                    <a:pt x="59" y="342"/>
                    <a:pt x="57" y="341"/>
                    <a:pt x="56" y="339"/>
                  </a:cubicBezTo>
                  <a:lnTo>
                    <a:pt x="36" y="316"/>
                  </a:lnTo>
                  <a:cubicBezTo>
                    <a:pt x="34" y="313"/>
                    <a:pt x="33" y="311"/>
                    <a:pt x="31" y="308"/>
                  </a:cubicBezTo>
                  <a:lnTo>
                    <a:pt x="17" y="281"/>
                  </a:lnTo>
                  <a:cubicBezTo>
                    <a:pt x="16" y="279"/>
                    <a:pt x="16" y="277"/>
                    <a:pt x="15" y="275"/>
                  </a:cubicBezTo>
                  <a:lnTo>
                    <a:pt x="5" y="245"/>
                  </a:lnTo>
                  <a:cubicBezTo>
                    <a:pt x="4" y="242"/>
                    <a:pt x="4" y="239"/>
                    <a:pt x="4" y="237"/>
                  </a:cubicBezTo>
                  <a:lnTo>
                    <a:pt x="1" y="204"/>
                  </a:lnTo>
                  <a:cubicBezTo>
                    <a:pt x="0" y="202"/>
                    <a:pt x="0" y="199"/>
                    <a:pt x="1" y="197"/>
                  </a:cubicBezTo>
                  <a:lnTo>
                    <a:pt x="4" y="165"/>
                  </a:lnTo>
                  <a:cubicBezTo>
                    <a:pt x="4" y="162"/>
                    <a:pt x="4" y="159"/>
                    <a:pt x="5" y="156"/>
                  </a:cubicBezTo>
                  <a:lnTo>
                    <a:pt x="15" y="126"/>
                  </a:lnTo>
                  <a:cubicBezTo>
                    <a:pt x="15" y="124"/>
                    <a:pt x="16" y="122"/>
                    <a:pt x="17" y="120"/>
                  </a:cubicBezTo>
                  <a:lnTo>
                    <a:pt x="31" y="93"/>
                  </a:lnTo>
                  <a:cubicBezTo>
                    <a:pt x="33" y="90"/>
                    <a:pt x="34" y="88"/>
                    <a:pt x="36" y="85"/>
                  </a:cubicBezTo>
                  <a:lnTo>
                    <a:pt x="56" y="62"/>
                  </a:lnTo>
                  <a:cubicBezTo>
                    <a:pt x="57" y="60"/>
                    <a:pt x="59" y="58"/>
                    <a:pt x="61" y="57"/>
                  </a:cubicBezTo>
                  <a:lnTo>
                    <a:pt x="84" y="37"/>
                  </a:lnTo>
                  <a:cubicBezTo>
                    <a:pt x="86" y="36"/>
                    <a:pt x="88" y="34"/>
                    <a:pt x="90" y="33"/>
                  </a:cubicBezTo>
                  <a:lnTo>
                    <a:pt x="116" y="18"/>
                  </a:lnTo>
                  <a:cubicBezTo>
                    <a:pt x="119" y="17"/>
                    <a:pt x="121" y="16"/>
                    <a:pt x="124" y="15"/>
                  </a:cubicBezTo>
                  <a:lnTo>
                    <a:pt x="153" y="6"/>
                  </a:lnTo>
                  <a:cubicBezTo>
                    <a:pt x="156" y="5"/>
                    <a:pt x="158" y="4"/>
                    <a:pt x="161" y="4"/>
                  </a:cubicBezTo>
                  <a:lnTo>
                    <a:pt x="192" y="1"/>
                  </a:lnTo>
                  <a:cubicBezTo>
                    <a:pt x="195" y="0"/>
                    <a:pt x="198" y="0"/>
                    <a:pt x="201" y="1"/>
                  </a:cubicBezTo>
                  <a:lnTo>
                    <a:pt x="232" y="4"/>
                  </a:lnTo>
                  <a:cubicBezTo>
                    <a:pt x="235" y="4"/>
                    <a:pt x="237" y="5"/>
                    <a:pt x="240" y="6"/>
                  </a:cubicBezTo>
                  <a:lnTo>
                    <a:pt x="269" y="15"/>
                  </a:lnTo>
                  <a:cubicBezTo>
                    <a:pt x="272" y="16"/>
                    <a:pt x="275" y="17"/>
                    <a:pt x="277" y="18"/>
                  </a:cubicBezTo>
                  <a:lnTo>
                    <a:pt x="304" y="33"/>
                  </a:lnTo>
                  <a:cubicBezTo>
                    <a:pt x="306" y="34"/>
                    <a:pt x="308" y="36"/>
                    <a:pt x="310" y="37"/>
                  </a:cubicBezTo>
                  <a:lnTo>
                    <a:pt x="333" y="57"/>
                  </a:lnTo>
                  <a:cubicBezTo>
                    <a:pt x="335" y="59"/>
                    <a:pt x="336" y="60"/>
                    <a:pt x="338" y="62"/>
                  </a:cubicBezTo>
                  <a:lnTo>
                    <a:pt x="357" y="86"/>
                  </a:lnTo>
                  <a:cubicBezTo>
                    <a:pt x="359" y="88"/>
                    <a:pt x="360" y="90"/>
                    <a:pt x="361" y="92"/>
                  </a:cubicBezTo>
                  <a:lnTo>
                    <a:pt x="376" y="120"/>
                  </a:lnTo>
                  <a:cubicBezTo>
                    <a:pt x="377" y="122"/>
                    <a:pt x="378" y="124"/>
                    <a:pt x="379" y="127"/>
                  </a:cubicBezTo>
                  <a:lnTo>
                    <a:pt x="388" y="157"/>
                  </a:lnTo>
                  <a:cubicBezTo>
                    <a:pt x="389" y="160"/>
                    <a:pt x="389" y="162"/>
                    <a:pt x="389" y="165"/>
                  </a:cubicBezTo>
                  <a:lnTo>
                    <a:pt x="392" y="197"/>
                  </a:lnTo>
                  <a:close/>
                  <a:moveTo>
                    <a:pt x="310" y="172"/>
                  </a:moveTo>
                  <a:lnTo>
                    <a:pt x="311" y="180"/>
                  </a:lnTo>
                  <a:lnTo>
                    <a:pt x="302" y="150"/>
                  </a:lnTo>
                  <a:lnTo>
                    <a:pt x="305" y="157"/>
                  </a:lnTo>
                  <a:lnTo>
                    <a:pt x="291" y="130"/>
                  </a:lnTo>
                  <a:lnTo>
                    <a:pt x="295" y="136"/>
                  </a:lnTo>
                  <a:lnTo>
                    <a:pt x="276" y="113"/>
                  </a:lnTo>
                  <a:lnTo>
                    <a:pt x="281" y="118"/>
                  </a:lnTo>
                  <a:lnTo>
                    <a:pt x="258" y="98"/>
                  </a:lnTo>
                  <a:lnTo>
                    <a:pt x="264" y="103"/>
                  </a:lnTo>
                  <a:lnTo>
                    <a:pt x="238" y="88"/>
                  </a:lnTo>
                  <a:lnTo>
                    <a:pt x="246" y="91"/>
                  </a:lnTo>
                  <a:lnTo>
                    <a:pt x="216" y="82"/>
                  </a:lnTo>
                  <a:lnTo>
                    <a:pt x="224" y="84"/>
                  </a:lnTo>
                  <a:lnTo>
                    <a:pt x="192" y="80"/>
                  </a:lnTo>
                  <a:lnTo>
                    <a:pt x="201" y="80"/>
                  </a:lnTo>
                  <a:lnTo>
                    <a:pt x="169" y="84"/>
                  </a:lnTo>
                  <a:lnTo>
                    <a:pt x="177" y="82"/>
                  </a:lnTo>
                  <a:lnTo>
                    <a:pt x="148" y="91"/>
                  </a:lnTo>
                  <a:lnTo>
                    <a:pt x="156" y="88"/>
                  </a:lnTo>
                  <a:lnTo>
                    <a:pt x="129" y="103"/>
                  </a:lnTo>
                  <a:lnTo>
                    <a:pt x="135" y="98"/>
                  </a:lnTo>
                  <a:lnTo>
                    <a:pt x="112" y="118"/>
                  </a:lnTo>
                  <a:lnTo>
                    <a:pt x="117" y="113"/>
                  </a:lnTo>
                  <a:lnTo>
                    <a:pt x="98" y="137"/>
                  </a:lnTo>
                  <a:lnTo>
                    <a:pt x="103" y="129"/>
                  </a:lnTo>
                  <a:lnTo>
                    <a:pt x="89" y="157"/>
                  </a:lnTo>
                  <a:lnTo>
                    <a:pt x="91" y="151"/>
                  </a:lnTo>
                  <a:lnTo>
                    <a:pt x="82" y="181"/>
                  </a:lnTo>
                  <a:lnTo>
                    <a:pt x="83" y="172"/>
                  </a:lnTo>
                  <a:lnTo>
                    <a:pt x="80" y="204"/>
                  </a:lnTo>
                  <a:lnTo>
                    <a:pt x="80" y="197"/>
                  </a:lnTo>
                  <a:lnTo>
                    <a:pt x="83" y="229"/>
                  </a:lnTo>
                  <a:lnTo>
                    <a:pt x="82" y="221"/>
                  </a:lnTo>
                  <a:lnTo>
                    <a:pt x="91" y="251"/>
                  </a:lnTo>
                  <a:lnTo>
                    <a:pt x="88" y="245"/>
                  </a:lnTo>
                  <a:lnTo>
                    <a:pt x="102" y="272"/>
                  </a:lnTo>
                  <a:lnTo>
                    <a:pt x="98" y="264"/>
                  </a:lnTo>
                  <a:lnTo>
                    <a:pt x="117" y="288"/>
                  </a:lnTo>
                  <a:lnTo>
                    <a:pt x="112" y="283"/>
                  </a:lnTo>
                  <a:lnTo>
                    <a:pt x="135" y="302"/>
                  </a:lnTo>
                  <a:lnTo>
                    <a:pt x="129" y="298"/>
                  </a:lnTo>
                  <a:lnTo>
                    <a:pt x="156" y="313"/>
                  </a:lnTo>
                  <a:lnTo>
                    <a:pt x="148" y="310"/>
                  </a:lnTo>
                  <a:lnTo>
                    <a:pt x="177" y="319"/>
                  </a:lnTo>
                  <a:lnTo>
                    <a:pt x="169" y="318"/>
                  </a:lnTo>
                  <a:lnTo>
                    <a:pt x="200" y="321"/>
                  </a:lnTo>
                  <a:lnTo>
                    <a:pt x="193" y="321"/>
                  </a:lnTo>
                  <a:lnTo>
                    <a:pt x="224" y="318"/>
                  </a:lnTo>
                  <a:lnTo>
                    <a:pt x="216" y="319"/>
                  </a:lnTo>
                  <a:lnTo>
                    <a:pt x="245" y="310"/>
                  </a:lnTo>
                  <a:lnTo>
                    <a:pt x="238" y="313"/>
                  </a:lnTo>
                  <a:lnTo>
                    <a:pt x="264" y="298"/>
                  </a:lnTo>
                  <a:lnTo>
                    <a:pt x="258" y="302"/>
                  </a:lnTo>
                  <a:lnTo>
                    <a:pt x="281" y="283"/>
                  </a:lnTo>
                  <a:lnTo>
                    <a:pt x="276" y="288"/>
                  </a:lnTo>
                  <a:lnTo>
                    <a:pt x="295" y="265"/>
                  </a:lnTo>
                  <a:lnTo>
                    <a:pt x="291" y="271"/>
                  </a:lnTo>
                  <a:lnTo>
                    <a:pt x="305" y="244"/>
                  </a:lnTo>
                  <a:lnTo>
                    <a:pt x="302" y="251"/>
                  </a:lnTo>
                  <a:lnTo>
                    <a:pt x="311" y="221"/>
                  </a:lnTo>
                  <a:lnTo>
                    <a:pt x="310" y="229"/>
                  </a:lnTo>
                  <a:lnTo>
                    <a:pt x="313" y="197"/>
                  </a:lnTo>
                  <a:lnTo>
                    <a:pt x="313" y="204"/>
                  </a:lnTo>
                  <a:lnTo>
                    <a:pt x="310" y="172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434" name="Freeform 44"/>
            <p:cNvSpPr>
              <a:spLocks noEditPoints="1"/>
            </p:cNvSpPr>
            <p:nvPr/>
          </p:nvSpPr>
          <p:spPr bwMode="auto">
            <a:xfrm>
              <a:off x="3579" y="1983"/>
              <a:ext cx="56" cy="56"/>
            </a:xfrm>
            <a:custGeom>
              <a:avLst/>
              <a:gdLst>
                <a:gd name="T0" fmla="*/ 571 w 577"/>
                <a:gd name="T1" fmla="*/ 342 h 577"/>
                <a:gd name="T2" fmla="*/ 552 w 577"/>
                <a:gd name="T3" fmla="*/ 404 h 577"/>
                <a:gd name="T4" fmla="*/ 495 w 577"/>
                <a:gd name="T5" fmla="*/ 489 h 577"/>
                <a:gd name="T6" fmla="*/ 446 w 577"/>
                <a:gd name="T7" fmla="*/ 529 h 577"/>
                <a:gd name="T8" fmla="*/ 350 w 577"/>
                <a:gd name="T9" fmla="*/ 570 h 577"/>
                <a:gd name="T10" fmla="*/ 284 w 577"/>
                <a:gd name="T11" fmla="*/ 576 h 577"/>
                <a:gd name="T12" fmla="*/ 180 w 577"/>
                <a:gd name="T13" fmla="*/ 555 h 577"/>
                <a:gd name="T14" fmla="*/ 125 w 577"/>
                <a:gd name="T15" fmla="*/ 525 h 577"/>
                <a:gd name="T16" fmla="*/ 52 w 577"/>
                <a:gd name="T17" fmla="*/ 452 h 577"/>
                <a:gd name="T18" fmla="*/ 22 w 577"/>
                <a:gd name="T19" fmla="*/ 397 h 577"/>
                <a:gd name="T20" fmla="*/ 1 w 577"/>
                <a:gd name="T21" fmla="*/ 292 h 577"/>
                <a:gd name="T22" fmla="*/ 7 w 577"/>
                <a:gd name="T23" fmla="*/ 227 h 577"/>
                <a:gd name="T24" fmla="*/ 48 w 577"/>
                <a:gd name="T25" fmla="*/ 131 h 577"/>
                <a:gd name="T26" fmla="*/ 88 w 577"/>
                <a:gd name="T27" fmla="*/ 83 h 577"/>
                <a:gd name="T28" fmla="*/ 173 w 577"/>
                <a:gd name="T29" fmla="*/ 25 h 577"/>
                <a:gd name="T30" fmla="*/ 234 w 577"/>
                <a:gd name="T31" fmla="*/ 6 h 577"/>
                <a:gd name="T32" fmla="*/ 342 w 577"/>
                <a:gd name="T33" fmla="*/ 6 h 577"/>
                <a:gd name="T34" fmla="*/ 404 w 577"/>
                <a:gd name="T35" fmla="*/ 25 h 577"/>
                <a:gd name="T36" fmla="*/ 489 w 577"/>
                <a:gd name="T37" fmla="*/ 83 h 577"/>
                <a:gd name="T38" fmla="*/ 529 w 577"/>
                <a:gd name="T39" fmla="*/ 131 h 577"/>
                <a:gd name="T40" fmla="*/ 570 w 577"/>
                <a:gd name="T41" fmla="*/ 227 h 577"/>
                <a:gd name="T42" fmla="*/ 492 w 577"/>
                <a:gd name="T43" fmla="*/ 242 h 577"/>
                <a:gd name="T44" fmla="*/ 482 w 577"/>
                <a:gd name="T45" fmla="*/ 211 h 577"/>
                <a:gd name="T46" fmla="*/ 433 w 577"/>
                <a:gd name="T47" fmla="*/ 139 h 577"/>
                <a:gd name="T48" fmla="*/ 408 w 577"/>
                <a:gd name="T49" fmla="*/ 118 h 577"/>
                <a:gd name="T50" fmla="*/ 327 w 577"/>
                <a:gd name="T51" fmla="*/ 84 h 577"/>
                <a:gd name="T52" fmla="*/ 292 w 577"/>
                <a:gd name="T53" fmla="*/ 80 h 577"/>
                <a:gd name="T54" fmla="*/ 204 w 577"/>
                <a:gd name="T55" fmla="*/ 98 h 577"/>
                <a:gd name="T56" fmla="*/ 176 w 577"/>
                <a:gd name="T57" fmla="*/ 114 h 577"/>
                <a:gd name="T58" fmla="*/ 114 w 577"/>
                <a:gd name="T59" fmla="*/ 176 h 577"/>
                <a:gd name="T60" fmla="*/ 98 w 577"/>
                <a:gd name="T61" fmla="*/ 204 h 577"/>
                <a:gd name="T62" fmla="*/ 80 w 577"/>
                <a:gd name="T63" fmla="*/ 292 h 577"/>
                <a:gd name="T64" fmla="*/ 84 w 577"/>
                <a:gd name="T65" fmla="*/ 327 h 577"/>
                <a:gd name="T66" fmla="*/ 118 w 577"/>
                <a:gd name="T67" fmla="*/ 408 h 577"/>
                <a:gd name="T68" fmla="*/ 139 w 577"/>
                <a:gd name="T69" fmla="*/ 433 h 577"/>
                <a:gd name="T70" fmla="*/ 211 w 577"/>
                <a:gd name="T71" fmla="*/ 482 h 577"/>
                <a:gd name="T72" fmla="*/ 242 w 577"/>
                <a:gd name="T73" fmla="*/ 492 h 577"/>
                <a:gd name="T74" fmla="*/ 334 w 577"/>
                <a:gd name="T75" fmla="*/ 492 h 577"/>
                <a:gd name="T76" fmla="*/ 366 w 577"/>
                <a:gd name="T77" fmla="*/ 482 h 577"/>
                <a:gd name="T78" fmla="*/ 439 w 577"/>
                <a:gd name="T79" fmla="*/ 433 h 577"/>
                <a:gd name="T80" fmla="*/ 459 w 577"/>
                <a:gd name="T81" fmla="*/ 408 h 577"/>
                <a:gd name="T82" fmla="*/ 493 w 577"/>
                <a:gd name="T83" fmla="*/ 327 h 577"/>
                <a:gd name="T84" fmla="*/ 497 w 577"/>
                <a:gd name="T85" fmla="*/ 292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77" h="577">
                  <a:moveTo>
                    <a:pt x="576" y="284"/>
                  </a:moveTo>
                  <a:cubicBezTo>
                    <a:pt x="577" y="287"/>
                    <a:pt x="577" y="290"/>
                    <a:pt x="576" y="292"/>
                  </a:cubicBezTo>
                  <a:lnTo>
                    <a:pt x="571" y="342"/>
                  </a:lnTo>
                  <a:cubicBezTo>
                    <a:pt x="571" y="345"/>
                    <a:pt x="570" y="348"/>
                    <a:pt x="570" y="350"/>
                  </a:cubicBezTo>
                  <a:lnTo>
                    <a:pt x="555" y="397"/>
                  </a:lnTo>
                  <a:cubicBezTo>
                    <a:pt x="554" y="399"/>
                    <a:pt x="553" y="402"/>
                    <a:pt x="552" y="404"/>
                  </a:cubicBezTo>
                  <a:lnTo>
                    <a:pt x="529" y="446"/>
                  </a:lnTo>
                  <a:cubicBezTo>
                    <a:pt x="528" y="448"/>
                    <a:pt x="527" y="450"/>
                    <a:pt x="525" y="452"/>
                  </a:cubicBezTo>
                  <a:lnTo>
                    <a:pt x="495" y="489"/>
                  </a:lnTo>
                  <a:cubicBezTo>
                    <a:pt x="493" y="491"/>
                    <a:pt x="491" y="493"/>
                    <a:pt x="489" y="495"/>
                  </a:cubicBezTo>
                  <a:lnTo>
                    <a:pt x="452" y="525"/>
                  </a:lnTo>
                  <a:cubicBezTo>
                    <a:pt x="450" y="527"/>
                    <a:pt x="448" y="528"/>
                    <a:pt x="446" y="529"/>
                  </a:cubicBezTo>
                  <a:lnTo>
                    <a:pt x="404" y="552"/>
                  </a:lnTo>
                  <a:cubicBezTo>
                    <a:pt x="402" y="553"/>
                    <a:pt x="399" y="554"/>
                    <a:pt x="397" y="555"/>
                  </a:cubicBezTo>
                  <a:lnTo>
                    <a:pt x="350" y="570"/>
                  </a:lnTo>
                  <a:cubicBezTo>
                    <a:pt x="348" y="570"/>
                    <a:pt x="345" y="571"/>
                    <a:pt x="342" y="571"/>
                  </a:cubicBezTo>
                  <a:lnTo>
                    <a:pt x="292" y="576"/>
                  </a:lnTo>
                  <a:cubicBezTo>
                    <a:pt x="290" y="577"/>
                    <a:pt x="287" y="577"/>
                    <a:pt x="284" y="576"/>
                  </a:cubicBezTo>
                  <a:lnTo>
                    <a:pt x="234" y="571"/>
                  </a:lnTo>
                  <a:cubicBezTo>
                    <a:pt x="232" y="571"/>
                    <a:pt x="229" y="570"/>
                    <a:pt x="227" y="570"/>
                  </a:cubicBezTo>
                  <a:lnTo>
                    <a:pt x="180" y="555"/>
                  </a:lnTo>
                  <a:cubicBezTo>
                    <a:pt x="178" y="554"/>
                    <a:pt x="175" y="553"/>
                    <a:pt x="173" y="552"/>
                  </a:cubicBezTo>
                  <a:lnTo>
                    <a:pt x="131" y="529"/>
                  </a:lnTo>
                  <a:cubicBezTo>
                    <a:pt x="129" y="528"/>
                    <a:pt x="126" y="526"/>
                    <a:pt x="125" y="525"/>
                  </a:cubicBezTo>
                  <a:lnTo>
                    <a:pt x="88" y="495"/>
                  </a:lnTo>
                  <a:cubicBezTo>
                    <a:pt x="86" y="493"/>
                    <a:pt x="84" y="491"/>
                    <a:pt x="83" y="489"/>
                  </a:cubicBezTo>
                  <a:lnTo>
                    <a:pt x="52" y="452"/>
                  </a:lnTo>
                  <a:cubicBezTo>
                    <a:pt x="51" y="450"/>
                    <a:pt x="49" y="448"/>
                    <a:pt x="48" y="446"/>
                  </a:cubicBezTo>
                  <a:lnTo>
                    <a:pt x="25" y="404"/>
                  </a:lnTo>
                  <a:cubicBezTo>
                    <a:pt x="24" y="402"/>
                    <a:pt x="23" y="399"/>
                    <a:pt x="22" y="397"/>
                  </a:cubicBezTo>
                  <a:lnTo>
                    <a:pt x="7" y="350"/>
                  </a:lnTo>
                  <a:cubicBezTo>
                    <a:pt x="6" y="348"/>
                    <a:pt x="6" y="345"/>
                    <a:pt x="6" y="342"/>
                  </a:cubicBezTo>
                  <a:lnTo>
                    <a:pt x="1" y="292"/>
                  </a:lnTo>
                  <a:cubicBezTo>
                    <a:pt x="0" y="290"/>
                    <a:pt x="0" y="287"/>
                    <a:pt x="1" y="284"/>
                  </a:cubicBezTo>
                  <a:lnTo>
                    <a:pt x="6" y="234"/>
                  </a:lnTo>
                  <a:cubicBezTo>
                    <a:pt x="6" y="232"/>
                    <a:pt x="6" y="229"/>
                    <a:pt x="7" y="227"/>
                  </a:cubicBezTo>
                  <a:lnTo>
                    <a:pt x="22" y="180"/>
                  </a:lnTo>
                  <a:cubicBezTo>
                    <a:pt x="23" y="178"/>
                    <a:pt x="24" y="175"/>
                    <a:pt x="25" y="173"/>
                  </a:cubicBezTo>
                  <a:lnTo>
                    <a:pt x="48" y="131"/>
                  </a:lnTo>
                  <a:cubicBezTo>
                    <a:pt x="49" y="128"/>
                    <a:pt x="51" y="126"/>
                    <a:pt x="52" y="124"/>
                  </a:cubicBezTo>
                  <a:lnTo>
                    <a:pt x="83" y="88"/>
                  </a:lnTo>
                  <a:cubicBezTo>
                    <a:pt x="84" y="86"/>
                    <a:pt x="86" y="84"/>
                    <a:pt x="88" y="83"/>
                  </a:cubicBezTo>
                  <a:lnTo>
                    <a:pt x="124" y="52"/>
                  </a:lnTo>
                  <a:cubicBezTo>
                    <a:pt x="126" y="51"/>
                    <a:pt x="128" y="49"/>
                    <a:pt x="131" y="48"/>
                  </a:cubicBezTo>
                  <a:lnTo>
                    <a:pt x="173" y="25"/>
                  </a:lnTo>
                  <a:cubicBezTo>
                    <a:pt x="175" y="24"/>
                    <a:pt x="178" y="23"/>
                    <a:pt x="180" y="22"/>
                  </a:cubicBezTo>
                  <a:lnTo>
                    <a:pt x="227" y="7"/>
                  </a:lnTo>
                  <a:cubicBezTo>
                    <a:pt x="229" y="6"/>
                    <a:pt x="232" y="6"/>
                    <a:pt x="234" y="6"/>
                  </a:cubicBezTo>
                  <a:lnTo>
                    <a:pt x="284" y="1"/>
                  </a:lnTo>
                  <a:cubicBezTo>
                    <a:pt x="287" y="0"/>
                    <a:pt x="290" y="0"/>
                    <a:pt x="292" y="1"/>
                  </a:cubicBezTo>
                  <a:lnTo>
                    <a:pt x="342" y="6"/>
                  </a:lnTo>
                  <a:cubicBezTo>
                    <a:pt x="345" y="6"/>
                    <a:pt x="348" y="6"/>
                    <a:pt x="350" y="7"/>
                  </a:cubicBezTo>
                  <a:lnTo>
                    <a:pt x="397" y="22"/>
                  </a:lnTo>
                  <a:cubicBezTo>
                    <a:pt x="399" y="23"/>
                    <a:pt x="402" y="24"/>
                    <a:pt x="404" y="25"/>
                  </a:cubicBezTo>
                  <a:lnTo>
                    <a:pt x="446" y="48"/>
                  </a:lnTo>
                  <a:cubicBezTo>
                    <a:pt x="448" y="49"/>
                    <a:pt x="450" y="51"/>
                    <a:pt x="452" y="52"/>
                  </a:cubicBezTo>
                  <a:lnTo>
                    <a:pt x="489" y="83"/>
                  </a:lnTo>
                  <a:cubicBezTo>
                    <a:pt x="491" y="84"/>
                    <a:pt x="493" y="86"/>
                    <a:pt x="495" y="88"/>
                  </a:cubicBezTo>
                  <a:lnTo>
                    <a:pt x="525" y="125"/>
                  </a:lnTo>
                  <a:cubicBezTo>
                    <a:pt x="526" y="126"/>
                    <a:pt x="528" y="129"/>
                    <a:pt x="529" y="131"/>
                  </a:cubicBezTo>
                  <a:lnTo>
                    <a:pt x="552" y="173"/>
                  </a:lnTo>
                  <a:cubicBezTo>
                    <a:pt x="553" y="175"/>
                    <a:pt x="554" y="178"/>
                    <a:pt x="555" y="180"/>
                  </a:cubicBezTo>
                  <a:lnTo>
                    <a:pt x="570" y="227"/>
                  </a:lnTo>
                  <a:cubicBezTo>
                    <a:pt x="570" y="229"/>
                    <a:pt x="571" y="232"/>
                    <a:pt x="571" y="234"/>
                  </a:cubicBezTo>
                  <a:lnTo>
                    <a:pt x="576" y="284"/>
                  </a:lnTo>
                  <a:close/>
                  <a:moveTo>
                    <a:pt x="492" y="242"/>
                  </a:moveTo>
                  <a:lnTo>
                    <a:pt x="493" y="250"/>
                  </a:lnTo>
                  <a:lnTo>
                    <a:pt x="479" y="204"/>
                  </a:lnTo>
                  <a:lnTo>
                    <a:pt x="482" y="211"/>
                  </a:lnTo>
                  <a:lnTo>
                    <a:pt x="459" y="169"/>
                  </a:lnTo>
                  <a:lnTo>
                    <a:pt x="463" y="175"/>
                  </a:lnTo>
                  <a:lnTo>
                    <a:pt x="433" y="139"/>
                  </a:lnTo>
                  <a:lnTo>
                    <a:pt x="439" y="144"/>
                  </a:lnTo>
                  <a:lnTo>
                    <a:pt x="402" y="114"/>
                  </a:lnTo>
                  <a:lnTo>
                    <a:pt x="408" y="118"/>
                  </a:lnTo>
                  <a:lnTo>
                    <a:pt x="366" y="95"/>
                  </a:lnTo>
                  <a:lnTo>
                    <a:pt x="373" y="98"/>
                  </a:lnTo>
                  <a:lnTo>
                    <a:pt x="327" y="84"/>
                  </a:lnTo>
                  <a:lnTo>
                    <a:pt x="334" y="85"/>
                  </a:lnTo>
                  <a:lnTo>
                    <a:pt x="284" y="80"/>
                  </a:lnTo>
                  <a:lnTo>
                    <a:pt x="292" y="80"/>
                  </a:lnTo>
                  <a:lnTo>
                    <a:pt x="242" y="85"/>
                  </a:lnTo>
                  <a:lnTo>
                    <a:pt x="250" y="84"/>
                  </a:lnTo>
                  <a:lnTo>
                    <a:pt x="204" y="98"/>
                  </a:lnTo>
                  <a:lnTo>
                    <a:pt x="211" y="95"/>
                  </a:lnTo>
                  <a:lnTo>
                    <a:pt x="169" y="118"/>
                  </a:lnTo>
                  <a:lnTo>
                    <a:pt x="176" y="114"/>
                  </a:lnTo>
                  <a:lnTo>
                    <a:pt x="139" y="144"/>
                  </a:lnTo>
                  <a:lnTo>
                    <a:pt x="144" y="139"/>
                  </a:lnTo>
                  <a:lnTo>
                    <a:pt x="114" y="176"/>
                  </a:lnTo>
                  <a:lnTo>
                    <a:pt x="118" y="169"/>
                  </a:lnTo>
                  <a:lnTo>
                    <a:pt x="95" y="211"/>
                  </a:lnTo>
                  <a:lnTo>
                    <a:pt x="98" y="204"/>
                  </a:lnTo>
                  <a:lnTo>
                    <a:pt x="84" y="250"/>
                  </a:lnTo>
                  <a:lnTo>
                    <a:pt x="85" y="242"/>
                  </a:lnTo>
                  <a:lnTo>
                    <a:pt x="80" y="292"/>
                  </a:lnTo>
                  <a:lnTo>
                    <a:pt x="80" y="284"/>
                  </a:lnTo>
                  <a:lnTo>
                    <a:pt x="85" y="334"/>
                  </a:lnTo>
                  <a:lnTo>
                    <a:pt x="84" y="327"/>
                  </a:lnTo>
                  <a:lnTo>
                    <a:pt x="98" y="373"/>
                  </a:lnTo>
                  <a:lnTo>
                    <a:pt x="95" y="366"/>
                  </a:lnTo>
                  <a:lnTo>
                    <a:pt x="118" y="408"/>
                  </a:lnTo>
                  <a:lnTo>
                    <a:pt x="114" y="402"/>
                  </a:lnTo>
                  <a:lnTo>
                    <a:pt x="144" y="439"/>
                  </a:lnTo>
                  <a:lnTo>
                    <a:pt x="139" y="433"/>
                  </a:lnTo>
                  <a:lnTo>
                    <a:pt x="175" y="463"/>
                  </a:lnTo>
                  <a:lnTo>
                    <a:pt x="169" y="459"/>
                  </a:lnTo>
                  <a:lnTo>
                    <a:pt x="211" y="482"/>
                  </a:lnTo>
                  <a:lnTo>
                    <a:pt x="204" y="479"/>
                  </a:lnTo>
                  <a:lnTo>
                    <a:pt x="250" y="493"/>
                  </a:lnTo>
                  <a:lnTo>
                    <a:pt x="242" y="492"/>
                  </a:lnTo>
                  <a:lnTo>
                    <a:pt x="292" y="497"/>
                  </a:lnTo>
                  <a:lnTo>
                    <a:pt x="284" y="497"/>
                  </a:lnTo>
                  <a:lnTo>
                    <a:pt x="334" y="492"/>
                  </a:lnTo>
                  <a:lnTo>
                    <a:pt x="327" y="493"/>
                  </a:lnTo>
                  <a:lnTo>
                    <a:pt x="373" y="479"/>
                  </a:lnTo>
                  <a:lnTo>
                    <a:pt x="366" y="482"/>
                  </a:lnTo>
                  <a:lnTo>
                    <a:pt x="408" y="459"/>
                  </a:lnTo>
                  <a:lnTo>
                    <a:pt x="402" y="463"/>
                  </a:lnTo>
                  <a:lnTo>
                    <a:pt x="439" y="433"/>
                  </a:lnTo>
                  <a:lnTo>
                    <a:pt x="433" y="439"/>
                  </a:lnTo>
                  <a:lnTo>
                    <a:pt x="463" y="402"/>
                  </a:lnTo>
                  <a:lnTo>
                    <a:pt x="459" y="408"/>
                  </a:lnTo>
                  <a:lnTo>
                    <a:pt x="482" y="366"/>
                  </a:lnTo>
                  <a:lnTo>
                    <a:pt x="479" y="373"/>
                  </a:lnTo>
                  <a:lnTo>
                    <a:pt x="493" y="327"/>
                  </a:lnTo>
                  <a:lnTo>
                    <a:pt x="492" y="334"/>
                  </a:lnTo>
                  <a:lnTo>
                    <a:pt x="497" y="284"/>
                  </a:lnTo>
                  <a:lnTo>
                    <a:pt x="497" y="292"/>
                  </a:lnTo>
                  <a:lnTo>
                    <a:pt x="492" y="242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435" name="Freeform 45"/>
            <p:cNvSpPr>
              <a:spLocks noEditPoints="1"/>
            </p:cNvSpPr>
            <p:nvPr/>
          </p:nvSpPr>
          <p:spPr bwMode="auto">
            <a:xfrm>
              <a:off x="3547" y="1894"/>
              <a:ext cx="201" cy="202"/>
            </a:xfrm>
            <a:custGeom>
              <a:avLst/>
              <a:gdLst>
                <a:gd name="T0" fmla="*/ 199 w 201"/>
                <a:gd name="T1" fmla="*/ 121 h 202"/>
                <a:gd name="T2" fmla="*/ 189 w 201"/>
                <a:gd name="T3" fmla="*/ 149 h 202"/>
                <a:gd name="T4" fmla="*/ 172 w 201"/>
                <a:gd name="T5" fmla="*/ 172 h 202"/>
                <a:gd name="T6" fmla="*/ 149 w 201"/>
                <a:gd name="T7" fmla="*/ 190 h 202"/>
                <a:gd name="T8" fmla="*/ 121 w 201"/>
                <a:gd name="T9" fmla="*/ 200 h 202"/>
                <a:gd name="T10" fmla="*/ 90 w 201"/>
                <a:gd name="T11" fmla="*/ 202 h 202"/>
                <a:gd name="T12" fmla="*/ 61 w 201"/>
                <a:gd name="T13" fmla="*/ 194 h 202"/>
                <a:gd name="T14" fmla="*/ 36 w 201"/>
                <a:gd name="T15" fmla="*/ 179 h 202"/>
                <a:gd name="T16" fmla="*/ 17 w 201"/>
                <a:gd name="T17" fmla="*/ 158 h 202"/>
                <a:gd name="T18" fmla="*/ 4 w 201"/>
                <a:gd name="T19" fmla="*/ 131 h 202"/>
                <a:gd name="T20" fmla="*/ 0 w 201"/>
                <a:gd name="T21" fmla="*/ 101 h 202"/>
                <a:gd name="T22" fmla="*/ 4 w 201"/>
                <a:gd name="T23" fmla="*/ 71 h 202"/>
                <a:gd name="T24" fmla="*/ 17 w 201"/>
                <a:gd name="T25" fmla="*/ 45 h 202"/>
                <a:gd name="T26" fmla="*/ 36 w 201"/>
                <a:gd name="T27" fmla="*/ 24 h 202"/>
                <a:gd name="T28" fmla="*/ 61 w 201"/>
                <a:gd name="T29" fmla="*/ 8 h 202"/>
                <a:gd name="T30" fmla="*/ 90 w 201"/>
                <a:gd name="T31" fmla="*/ 1 h 202"/>
                <a:gd name="T32" fmla="*/ 121 w 201"/>
                <a:gd name="T33" fmla="*/ 2 h 202"/>
                <a:gd name="T34" fmla="*/ 148 w 201"/>
                <a:gd name="T35" fmla="*/ 12 h 202"/>
                <a:gd name="T36" fmla="*/ 172 w 201"/>
                <a:gd name="T37" fmla="*/ 30 h 202"/>
                <a:gd name="T38" fmla="*/ 189 w 201"/>
                <a:gd name="T39" fmla="*/ 53 h 202"/>
                <a:gd name="T40" fmla="*/ 199 w 201"/>
                <a:gd name="T41" fmla="*/ 81 h 202"/>
                <a:gd name="T42" fmla="*/ 193 w 201"/>
                <a:gd name="T43" fmla="*/ 92 h 202"/>
                <a:gd name="T44" fmla="*/ 186 w 201"/>
                <a:gd name="T45" fmla="*/ 65 h 202"/>
                <a:gd name="T46" fmla="*/ 173 w 201"/>
                <a:gd name="T47" fmla="*/ 42 h 202"/>
                <a:gd name="T48" fmla="*/ 153 w 201"/>
                <a:gd name="T49" fmla="*/ 24 h 202"/>
                <a:gd name="T50" fmla="*/ 128 w 201"/>
                <a:gd name="T51" fmla="*/ 12 h 202"/>
                <a:gd name="T52" fmla="*/ 101 w 201"/>
                <a:gd name="T53" fmla="*/ 8 h 202"/>
                <a:gd name="T54" fmla="*/ 73 w 201"/>
                <a:gd name="T55" fmla="*/ 12 h 202"/>
                <a:gd name="T56" fmla="*/ 48 w 201"/>
                <a:gd name="T57" fmla="*/ 24 h 202"/>
                <a:gd name="T58" fmla="*/ 29 w 201"/>
                <a:gd name="T59" fmla="*/ 42 h 202"/>
                <a:gd name="T60" fmla="*/ 15 w 201"/>
                <a:gd name="T61" fmla="*/ 65 h 202"/>
                <a:gd name="T62" fmla="*/ 8 w 201"/>
                <a:gd name="T63" fmla="*/ 92 h 202"/>
                <a:gd name="T64" fmla="*/ 9 w 201"/>
                <a:gd name="T65" fmla="*/ 120 h 202"/>
                <a:gd name="T66" fmla="*/ 18 w 201"/>
                <a:gd name="T67" fmla="*/ 145 h 202"/>
                <a:gd name="T68" fmla="*/ 34 w 201"/>
                <a:gd name="T69" fmla="*/ 167 h 202"/>
                <a:gd name="T70" fmla="*/ 56 w 201"/>
                <a:gd name="T71" fmla="*/ 183 h 202"/>
                <a:gd name="T72" fmla="*/ 81 w 201"/>
                <a:gd name="T73" fmla="*/ 192 h 202"/>
                <a:gd name="T74" fmla="*/ 110 w 201"/>
                <a:gd name="T75" fmla="*/ 194 h 202"/>
                <a:gd name="T76" fmla="*/ 137 w 201"/>
                <a:gd name="T77" fmla="*/ 187 h 202"/>
                <a:gd name="T78" fmla="*/ 160 w 201"/>
                <a:gd name="T79" fmla="*/ 173 h 202"/>
                <a:gd name="T80" fmla="*/ 178 w 201"/>
                <a:gd name="T81" fmla="*/ 154 h 202"/>
                <a:gd name="T82" fmla="*/ 189 w 201"/>
                <a:gd name="T83" fmla="*/ 129 h 202"/>
                <a:gd name="T84" fmla="*/ 194 w 201"/>
                <a:gd name="T85" fmla="*/ 10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" h="202">
                  <a:moveTo>
                    <a:pt x="201" y="101"/>
                  </a:moveTo>
                  <a:lnTo>
                    <a:pt x="201" y="111"/>
                  </a:lnTo>
                  <a:lnTo>
                    <a:pt x="199" y="121"/>
                  </a:lnTo>
                  <a:lnTo>
                    <a:pt x="197" y="131"/>
                  </a:lnTo>
                  <a:lnTo>
                    <a:pt x="194" y="140"/>
                  </a:lnTo>
                  <a:lnTo>
                    <a:pt x="189" y="149"/>
                  </a:lnTo>
                  <a:lnTo>
                    <a:pt x="184" y="157"/>
                  </a:lnTo>
                  <a:lnTo>
                    <a:pt x="179" y="165"/>
                  </a:lnTo>
                  <a:lnTo>
                    <a:pt x="172" y="172"/>
                  </a:lnTo>
                  <a:lnTo>
                    <a:pt x="165" y="179"/>
                  </a:lnTo>
                  <a:lnTo>
                    <a:pt x="157" y="185"/>
                  </a:lnTo>
                  <a:lnTo>
                    <a:pt x="149" y="190"/>
                  </a:lnTo>
                  <a:lnTo>
                    <a:pt x="140" y="194"/>
                  </a:lnTo>
                  <a:lnTo>
                    <a:pt x="131" y="198"/>
                  </a:lnTo>
                  <a:lnTo>
                    <a:pt x="121" y="200"/>
                  </a:lnTo>
                  <a:lnTo>
                    <a:pt x="111" y="202"/>
                  </a:lnTo>
                  <a:lnTo>
                    <a:pt x="101" y="202"/>
                  </a:lnTo>
                  <a:lnTo>
                    <a:pt x="90" y="202"/>
                  </a:lnTo>
                  <a:lnTo>
                    <a:pt x="80" y="200"/>
                  </a:lnTo>
                  <a:lnTo>
                    <a:pt x="71" y="198"/>
                  </a:lnTo>
                  <a:lnTo>
                    <a:pt x="61" y="194"/>
                  </a:lnTo>
                  <a:lnTo>
                    <a:pt x="53" y="190"/>
                  </a:lnTo>
                  <a:lnTo>
                    <a:pt x="44" y="185"/>
                  </a:lnTo>
                  <a:lnTo>
                    <a:pt x="36" y="179"/>
                  </a:lnTo>
                  <a:lnTo>
                    <a:pt x="29" y="173"/>
                  </a:lnTo>
                  <a:lnTo>
                    <a:pt x="23" y="165"/>
                  </a:lnTo>
                  <a:lnTo>
                    <a:pt x="17" y="158"/>
                  </a:lnTo>
                  <a:lnTo>
                    <a:pt x="12" y="149"/>
                  </a:lnTo>
                  <a:lnTo>
                    <a:pt x="7" y="141"/>
                  </a:lnTo>
                  <a:lnTo>
                    <a:pt x="4" y="131"/>
                  </a:lnTo>
                  <a:lnTo>
                    <a:pt x="2" y="122"/>
                  </a:lnTo>
                  <a:lnTo>
                    <a:pt x="0" y="112"/>
                  </a:lnTo>
                  <a:lnTo>
                    <a:pt x="0" y="101"/>
                  </a:lnTo>
                  <a:lnTo>
                    <a:pt x="0" y="91"/>
                  </a:lnTo>
                  <a:lnTo>
                    <a:pt x="1" y="81"/>
                  </a:lnTo>
                  <a:lnTo>
                    <a:pt x="4" y="71"/>
                  </a:lnTo>
                  <a:lnTo>
                    <a:pt x="7" y="62"/>
                  </a:lnTo>
                  <a:lnTo>
                    <a:pt x="12" y="53"/>
                  </a:lnTo>
                  <a:lnTo>
                    <a:pt x="17" y="45"/>
                  </a:lnTo>
                  <a:lnTo>
                    <a:pt x="22" y="37"/>
                  </a:lnTo>
                  <a:lnTo>
                    <a:pt x="29" y="30"/>
                  </a:lnTo>
                  <a:lnTo>
                    <a:pt x="36" y="24"/>
                  </a:lnTo>
                  <a:lnTo>
                    <a:pt x="44" y="18"/>
                  </a:lnTo>
                  <a:lnTo>
                    <a:pt x="52" y="13"/>
                  </a:lnTo>
                  <a:lnTo>
                    <a:pt x="61" y="8"/>
                  </a:lnTo>
                  <a:lnTo>
                    <a:pt x="70" y="5"/>
                  </a:lnTo>
                  <a:lnTo>
                    <a:pt x="80" y="2"/>
                  </a:lnTo>
                  <a:lnTo>
                    <a:pt x="90" y="1"/>
                  </a:lnTo>
                  <a:lnTo>
                    <a:pt x="100" y="0"/>
                  </a:lnTo>
                  <a:lnTo>
                    <a:pt x="111" y="1"/>
                  </a:lnTo>
                  <a:lnTo>
                    <a:pt x="121" y="2"/>
                  </a:lnTo>
                  <a:lnTo>
                    <a:pt x="130" y="5"/>
                  </a:lnTo>
                  <a:lnTo>
                    <a:pt x="140" y="8"/>
                  </a:lnTo>
                  <a:lnTo>
                    <a:pt x="148" y="12"/>
                  </a:lnTo>
                  <a:lnTo>
                    <a:pt x="157" y="18"/>
                  </a:lnTo>
                  <a:lnTo>
                    <a:pt x="165" y="23"/>
                  </a:lnTo>
                  <a:lnTo>
                    <a:pt x="172" y="30"/>
                  </a:lnTo>
                  <a:lnTo>
                    <a:pt x="178" y="37"/>
                  </a:lnTo>
                  <a:lnTo>
                    <a:pt x="184" y="45"/>
                  </a:lnTo>
                  <a:lnTo>
                    <a:pt x="189" y="53"/>
                  </a:lnTo>
                  <a:lnTo>
                    <a:pt x="193" y="62"/>
                  </a:lnTo>
                  <a:lnTo>
                    <a:pt x="197" y="71"/>
                  </a:lnTo>
                  <a:lnTo>
                    <a:pt x="199" y="81"/>
                  </a:lnTo>
                  <a:lnTo>
                    <a:pt x="201" y="91"/>
                  </a:lnTo>
                  <a:lnTo>
                    <a:pt x="201" y="101"/>
                  </a:lnTo>
                  <a:close/>
                  <a:moveTo>
                    <a:pt x="193" y="92"/>
                  </a:moveTo>
                  <a:lnTo>
                    <a:pt x="192" y="83"/>
                  </a:lnTo>
                  <a:lnTo>
                    <a:pt x="190" y="74"/>
                  </a:lnTo>
                  <a:lnTo>
                    <a:pt x="186" y="65"/>
                  </a:lnTo>
                  <a:lnTo>
                    <a:pt x="183" y="57"/>
                  </a:lnTo>
                  <a:lnTo>
                    <a:pt x="178" y="49"/>
                  </a:lnTo>
                  <a:lnTo>
                    <a:pt x="173" y="42"/>
                  </a:lnTo>
                  <a:lnTo>
                    <a:pt x="167" y="35"/>
                  </a:lnTo>
                  <a:lnTo>
                    <a:pt x="160" y="30"/>
                  </a:lnTo>
                  <a:lnTo>
                    <a:pt x="153" y="24"/>
                  </a:lnTo>
                  <a:lnTo>
                    <a:pt x="145" y="19"/>
                  </a:lnTo>
                  <a:lnTo>
                    <a:pt x="137" y="16"/>
                  </a:lnTo>
                  <a:lnTo>
                    <a:pt x="128" y="12"/>
                  </a:lnTo>
                  <a:lnTo>
                    <a:pt x="119" y="10"/>
                  </a:lnTo>
                  <a:lnTo>
                    <a:pt x="110" y="9"/>
                  </a:lnTo>
                  <a:lnTo>
                    <a:pt x="101" y="8"/>
                  </a:lnTo>
                  <a:lnTo>
                    <a:pt x="91" y="9"/>
                  </a:lnTo>
                  <a:lnTo>
                    <a:pt x="82" y="10"/>
                  </a:lnTo>
                  <a:lnTo>
                    <a:pt x="73" y="12"/>
                  </a:lnTo>
                  <a:lnTo>
                    <a:pt x="64" y="15"/>
                  </a:lnTo>
                  <a:lnTo>
                    <a:pt x="56" y="19"/>
                  </a:lnTo>
                  <a:lnTo>
                    <a:pt x="48" y="24"/>
                  </a:lnTo>
                  <a:lnTo>
                    <a:pt x="41" y="29"/>
                  </a:lnTo>
                  <a:lnTo>
                    <a:pt x="35" y="35"/>
                  </a:lnTo>
                  <a:lnTo>
                    <a:pt x="29" y="42"/>
                  </a:lnTo>
                  <a:lnTo>
                    <a:pt x="23" y="49"/>
                  </a:lnTo>
                  <a:lnTo>
                    <a:pt x="19" y="57"/>
                  </a:lnTo>
                  <a:lnTo>
                    <a:pt x="15" y="65"/>
                  </a:lnTo>
                  <a:lnTo>
                    <a:pt x="11" y="73"/>
                  </a:lnTo>
                  <a:lnTo>
                    <a:pt x="9" y="82"/>
                  </a:lnTo>
                  <a:lnTo>
                    <a:pt x="8" y="92"/>
                  </a:lnTo>
                  <a:lnTo>
                    <a:pt x="7" y="101"/>
                  </a:lnTo>
                  <a:lnTo>
                    <a:pt x="8" y="111"/>
                  </a:lnTo>
                  <a:lnTo>
                    <a:pt x="9" y="120"/>
                  </a:lnTo>
                  <a:lnTo>
                    <a:pt x="11" y="129"/>
                  </a:lnTo>
                  <a:lnTo>
                    <a:pt x="14" y="137"/>
                  </a:lnTo>
                  <a:lnTo>
                    <a:pt x="18" y="145"/>
                  </a:lnTo>
                  <a:lnTo>
                    <a:pt x="23" y="153"/>
                  </a:lnTo>
                  <a:lnTo>
                    <a:pt x="28" y="160"/>
                  </a:lnTo>
                  <a:lnTo>
                    <a:pt x="34" y="167"/>
                  </a:lnTo>
                  <a:lnTo>
                    <a:pt x="41" y="173"/>
                  </a:lnTo>
                  <a:lnTo>
                    <a:pt x="48" y="178"/>
                  </a:lnTo>
                  <a:lnTo>
                    <a:pt x="56" y="183"/>
                  </a:lnTo>
                  <a:lnTo>
                    <a:pt x="64" y="187"/>
                  </a:lnTo>
                  <a:lnTo>
                    <a:pt x="72" y="190"/>
                  </a:lnTo>
                  <a:lnTo>
                    <a:pt x="81" y="192"/>
                  </a:lnTo>
                  <a:lnTo>
                    <a:pt x="91" y="194"/>
                  </a:lnTo>
                  <a:lnTo>
                    <a:pt x="100" y="194"/>
                  </a:lnTo>
                  <a:lnTo>
                    <a:pt x="110" y="194"/>
                  </a:lnTo>
                  <a:lnTo>
                    <a:pt x="119" y="193"/>
                  </a:lnTo>
                  <a:lnTo>
                    <a:pt x="128" y="190"/>
                  </a:lnTo>
                  <a:lnTo>
                    <a:pt x="137" y="187"/>
                  </a:lnTo>
                  <a:lnTo>
                    <a:pt x="145" y="183"/>
                  </a:lnTo>
                  <a:lnTo>
                    <a:pt x="153" y="179"/>
                  </a:lnTo>
                  <a:lnTo>
                    <a:pt x="160" y="173"/>
                  </a:lnTo>
                  <a:lnTo>
                    <a:pt x="166" y="167"/>
                  </a:lnTo>
                  <a:lnTo>
                    <a:pt x="172" y="161"/>
                  </a:lnTo>
                  <a:lnTo>
                    <a:pt x="178" y="154"/>
                  </a:lnTo>
                  <a:lnTo>
                    <a:pt x="182" y="146"/>
                  </a:lnTo>
                  <a:lnTo>
                    <a:pt x="186" y="138"/>
                  </a:lnTo>
                  <a:lnTo>
                    <a:pt x="189" y="129"/>
                  </a:lnTo>
                  <a:lnTo>
                    <a:pt x="192" y="120"/>
                  </a:lnTo>
                  <a:lnTo>
                    <a:pt x="193" y="111"/>
                  </a:lnTo>
                  <a:lnTo>
                    <a:pt x="194" y="101"/>
                  </a:lnTo>
                  <a:lnTo>
                    <a:pt x="193" y="92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436" name="Freeform 46"/>
            <p:cNvSpPr>
              <a:spLocks noEditPoints="1"/>
            </p:cNvSpPr>
            <p:nvPr/>
          </p:nvSpPr>
          <p:spPr bwMode="auto">
            <a:xfrm>
              <a:off x="3603" y="1877"/>
              <a:ext cx="169" cy="169"/>
            </a:xfrm>
            <a:custGeom>
              <a:avLst/>
              <a:gdLst>
                <a:gd name="T0" fmla="*/ 168 w 169"/>
                <a:gd name="T1" fmla="*/ 101 h 169"/>
                <a:gd name="T2" fmla="*/ 159 w 169"/>
                <a:gd name="T3" fmla="*/ 125 h 169"/>
                <a:gd name="T4" fmla="*/ 144 w 169"/>
                <a:gd name="T5" fmla="*/ 144 h 169"/>
                <a:gd name="T6" fmla="*/ 125 w 169"/>
                <a:gd name="T7" fmla="*/ 159 h 169"/>
                <a:gd name="T8" fmla="*/ 102 w 169"/>
                <a:gd name="T9" fmla="*/ 167 h 169"/>
                <a:gd name="T10" fmla="*/ 76 w 169"/>
                <a:gd name="T11" fmla="*/ 169 h 169"/>
                <a:gd name="T12" fmla="*/ 51 w 169"/>
                <a:gd name="T13" fmla="*/ 163 h 169"/>
                <a:gd name="T14" fmla="*/ 31 w 169"/>
                <a:gd name="T15" fmla="*/ 150 h 169"/>
                <a:gd name="T16" fmla="*/ 14 w 169"/>
                <a:gd name="T17" fmla="*/ 132 h 169"/>
                <a:gd name="T18" fmla="*/ 3 w 169"/>
                <a:gd name="T19" fmla="*/ 110 h 169"/>
                <a:gd name="T20" fmla="*/ 0 w 169"/>
                <a:gd name="T21" fmla="*/ 85 h 169"/>
                <a:gd name="T22" fmla="*/ 3 w 169"/>
                <a:gd name="T23" fmla="*/ 59 h 169"/>
                <a:gd name="T24" fmla="*/ 14 w 169"/>
                <a:gd name="T25" fmla="*/ 37 h 169"/>
                <a:gd name="T26" fmla="*/ 30 w 169"/>
                <a:gd name="T27" fmla="*/ 19 h 169"/>
                <a:gd name="T28" fmla="*/ 51 w 169"/>
                <a:gd name="T29" fmla="*/ 7 h 169"/>
                <a:gd name="T30" fmla="*/ 75 w 169"/>
                <a:gd name="T31" fmla="*/ 0 h 169"/>
                <a:gd name="T32" fmla="*/ 101 w 169"/>
                <a:gd name="T33" fmla="*/ 1 h 169"/>
                <a:gd name="T34" fmla="*/ 125 w 169"/>
                <a:gd name="T35" fmla="*/ 10 h 169"/>
                <a:gd name="T36" fmla="*/ 144 w 169"/>
                <a:gd name="T37" fmla="*/ 24 h 169"/>
                <a:gd name="T38" fmla="*/ 159 w 169"/>
                <a:gd name="T39" fmla="*/ 44 h 169"/>
                <a:gd name="T40" fmla="*/ 167 w 169"/>
                <a:gd name="T41" fmla="*/ 67 h 169"/>
                <a:gd name="T42" fmla="*/ 161 w 169"/>
                <a:gd name="T43" fmla="*/ 77 h 169"/>
                <a:gd name="T44" fmla="*/ 156 w 169"/>
                <a:gd name="T45" fmla="*/ 55 h 169"/>
                <a:gd name="T46" fmla="*/ 144 w 169"/>
                <a:gd name="T47" fmla="*/ 36 h 169"/>
                <a:gd name="T48" fmla="*/ 128 w 169"/>
                <a:gd name="T49" fmla="*/ 21 h 169"/>
                <a:gd name="T50" fmla="*/ 107 w 169"/>
                <a:gd name="T51" fmla="*/ 11 h 169"/>
                <a:gd name="T52" fmla="*/ 85 w 169"/>
                <a:gd name="T53" fmla="*/ 7 h 169"/>
                <a:gd name="T54" fmla="*/ 62 w 169"/>
                <a:gd name="T55" fmla="*/ 11 h 169"/>
                <a:gd name="T56" fmla="*/ 41 w 169"/>
                <a:gd name="T57" fmla="*/ 20 h 169"/>
                <a:gd name="T58" fmla="*/ 25 w 169"/>
                <a:gd name="T59" fmla="*/ 35 h 169"/>
                <a:gd name="T60" fmla="*/ 13 w 169"/>
                <a:gd name="T61" fmla="*/ 54 h 169"/>
                <a:gd name="T62" fmla="*/ 8 w 169"/>
                <a:gd name="T63" fmla="*/ 76 h 169"/>
                <a:gd name="T64" fmla="*/ 9 w 169"/>
                <a:gd name="T65" fmla="*/ 100 h 169"/>
                <a:gd name="T66" fmla="*/ 16 w 169"/>
                <a:gd name="T67" fmla="*/ 121 h 169"/>
                <a:gd name="T68" fmla="*/ 30 w 169"/>
                <a:gd name="T69" fmla="*/ 139 h 169"/>
                <a:gd name="T70" fmla="*/ 47 w 169"/>
                <a:gd name="T71" fmla="*/ 152 h 169"/>
                <a:gd name="T72" fmla="*/ 69 w 169"/>
                <a:gd name="T73" fmla="*/ 160 h 169"/>
                <a:gd name="T74" fmla="*/ 92 w 169"/>
                <a:gd name="T75" fmla="*/ 161 h 169"/>
                <a:gd name="T76" fmla="*/ 114 w 169"/>
                <a:gd name="T77" fmla="*/ 156 h 169"/>
                <a:gd name="T78" fmla="*/ 133 w 169"/>
                <a:gd name="T79" fmla="*/ 144 h 169"/>
                <a:gd name="T80" fmla="*/ 148 w 169"/>
                <a:gd name="T81" fmla="*/ 128 h 169"/>
                <a:gd name="T82" fmla="*/ 158 w 169"/>
                <a:gd name="T83" fmla="*/ 108 h 169"/>
                <a:gd name="T84" fmla="*/ 162 w 169"/>
                <a:gd name="T85" fmla="*/ 85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9" h="169">
                  <a:moveTo>
                    <a:pt x="169" y="84"/>
                  </a:moveTo>
                  <a:lnTo>
                    <a:pt x="169" y="93"/>
                  </a:lnTo>
                  <a:lnTo>
                    <a:pt x="168" y="101"/>
                  </a:lnTo>
                  <a:lnTo>
                    <a:pt x="165" y="110"/>
                  </a:lnTo>
                  <a:lnTo>
                    <a:pt x="163" y="117"/>
                  </a:lnTo>
                  <a:lnTo>
                    <a:pt x="159" y="125"/>
                  </a:lnTo>
                  <a:lnTo>
                    <a:pt x="155" y="132"/>
                  </a:lnTo>
                  <a:lnTo>
                    <a:pt x="150" y="138"/>
                  </a:lnTo>
                  <a:lnTo>
                    <a:pt x="144" y="144"/>
                  </a:lnTo>
                  <a:lnTo>
                    <a:pt x="138" y="150"/>
                  </a:lnTo>
                  <a:lnTo>
                    <a:pt x="132" y="155"/>
                  </a:lnTo>
                  <a:lnTo>
                    <a:pt x="125" y="159"/>
                  </a:lnTo>
                  <a:lnTo>
                    <a:pt x="118" y="162"/>
                  </a:lnTo>
                  <a:lnTo>
                    <a:pt x="110" y="165"/>
                  </a:lnTo>
                  <a:lnTo>
                    <a:pt x="102" y="167"/>
                  </a:lnTo>
                  <a:lnTo>
                    <a:pt x="93" y="169"/>
                  </a:lnTo>
                  <a:lnTo>
                    <a:pt x="85" y="169"/>
                  </a:lnTo>
                  <a:lnTo>
                    <a:pt x="76" y="169"/>
                  </a:lnTo>
                  <a:lnTo>
                    <a:pt x="68" y="168"/>
                  </a:lnTo>
                  <a:lnTo>
                    <a:pt x="59" y="165"/>
                  </a:lnTo>
                  <a:lnTo>
                    <a:pt x="51" y="163"/>
                  </a:lnTo>
                  <a:lnTo>
                    <a:pt x="44" y="159"/>
                  </a:lnTo>
                  <a:lnTo>
                    <a:pt x="37" y="155"/>
                  </a:lnTo>
                  <a:lnTo>
                    <a:pt x="31" y="150"/>
                  </a:lnTo>
                  <a:lnTo>
                    <a:pt x="25" y="145"/>
                  </a:lnTo>
                  <a:lnTo>
                    <a:pt x="19" y="139"/>
                  </a:lnTo>
                  <a:lnTo>
                    <a:pt x="14" y="132"/>
                  </a:lnTo>
                  <a:lnTo>
                    <a:pt x="10" y="125"/>
                  </a:lnTo>
                  <a:lnTo>
                    <a:pt x="6" y="118"/>
                  </a:lnTo>
                  <a:lnTo>
                    <a:pt x="3" y="110"/>
                  </a:lnTo>
                  <a:lnTo>
                    <a:pt x="1" y="102"/>
                  </a:lnTo>
                  <a:lnTo>
                    <a:pt x="0" y="93"/>
                  </a:lnTo>
                  <a:lnTo>
                    <a:pt x="0" y="85"/>
                  </a:lnTo>
                  <a:lnTo>
                    <a:pt x="0" y="76"/>
                  </a:lnTo>
                  <a:lnTo>
                    <a:pt x="1" y="68"/>
                  </a:lnTo>
                  <a:lnTo>
                    <a:pt x="3" y="59"/>
                  </a:lnTo>
                  <a:lnTo>
                    <a:pt x="6" y="52"/>
                  </a:lnTo>
                  <a:lnTo>
                    <a:pt x="10" y="44"/>
                  </a:lnTo>
                  <a:lnTo>
                    <a:pt x="14" y="37"/>
                  </a:lnTo>
                  <a:lnTo>
                    <a:pt x="19" y="31"/>
                  </a:lnTo>
                  <a:lnTo>
                    <a:pt x="24" y="25"/>
                  </a:lnTo>
                  <a:lnTo>
                    <a:pt x="30" y="19"/>
                  </a:lnTo>
                  <a:lnTo>
                    <a:pt x="37" y="14"/>
                  </a:lnTo>
                  <a:lnTo>
                    <a:pt x="44" y="10"/>
                  </a:lnTo>
                  <a:lnTo>
                    <a:pt x="51" y="7"/>
                  </a:lnTo>
                  <a:lnTo>
                    <a:pt x="59" y="4"/>
                  </a:lnTo>
                  <a:lnTo>
                    <a:pt x="67" y="2"/>
                  </a:lnTo>
                  <a:lnTo>
                    <a:pt x="75" y="0"/>
                  </a:lnTo>
                  <a:lnTo>
                    <a:pt x="84" y="0"/>
                  </a:lnTo>
                  <a:lnTo>
                    <a:pt x="93" y="0"/>
                  </a:lnTo>
                  <a:lnTo>
                    <a:pt x="101" y="1"/>
                  </a:lnTo>
                  <a:lnTo>
                    <a:pt x="109" y="4"/>
                  </a:lnTo>
                  <a:lnTo>
                    <a:pt x="117" y="6"/>
                  </a:lnTo>
                  <a:lnTo>
                    <a:pt x="125" y="10"/>
                  </a:lnTo>
                  <a:lnTo>
                    <a:pt x="132" y="14"/>
                  </a:lnTo>
                  <a:lnTo>
                    <a:pt x="138" y="19"/>
                  </a:lnTo>
                  <a:lnTo>
                    <a:pt x="144" y="24"/>
                  </a:lnTo>
                  <a:lnTo>
                    <a:pt x="150" y="30"/>
                  </a:lnTo>
                  <a:lnTo>
                    <a:pt x="155" y="37"/>
                  </a:lnTo>
                  <a:lnTo>
                    <a:pt x="159" y="44"/>
                  </a:lnTo>
                  <a:lnTo>
                    <a:pt x="162" y="51"/>
                  </a:lnTo>
                  <a:lnTo>
                    <a:pt x="165" y="59"/>
                  </a:lnTo>
                  <a:lnTo>
                    <a:pt x="167" y="67"/>
                  </a:lnTo>
                  <a:lnTo>
                    <a:pt x="169" y="76"/>
                  </a:lnTo>
                  <a:lnTo>
                    <a:pt x="169" y="84"/>
                  </a:lnTo>
                  <a:close/>
                  <a:moveTo>
                    <a:pt x="161" y="77"/>
                  </a:moveTo>
                  <a:lnTo>
                    <a:pt x="160" y="69"/>
                  </a:lnTo>
                  <a:lnTo>
                    <a:pt x="158" y="62"/>
                  </a:lnTo>
                  <a:lnTo>
                    <a:pt x="156" y="55"/>
                  </a:lnTo>
                  <a:lnTo>
                    <a:pt x="152" y="48"/>
                  </a:lnTo>
                  <a:lnTo>
                    <a:pt x="148" y="42"/>
                  </a:lnTo>
                  <a:lnTo>
                    <a:pt x="144" y="36"/>
                  </a:lnTo>
                  <a:lnTo>
                    <a:pt x="139" y="30"/>
                  </a:lnTo>
                  <a:lnTo>
                    <a:pt x="134" y="25"/>
                  </a:lnTo>
                  <a:lnTo>
                    <a:pt x="128" y="21"/>
                  </a:lnTo>
                  <a:lnTo>
                    <a:pt x="121" y="17"/>
                  </a:lnTo>
                  <a:lnTo>
                    <a:pt x="115" y="14"/>
                  </a:lnTo>
                  <a:lnTo>
                    <a:pt x="107" y="11"/>
                  </a:lnTo>
                  <a:lnTo>
                    <a:pt x="100" y="9"/>
                  </a:lnTo>
                  <a:lnTo>
                    <a:pt x="92" y="8"/>
                  </a:lnTo>
                  <a:lnTo>
                    <a:pt x="85" y="7"/>
                  </a:lnTo>
                  <a:lnTo>
                    <a:pt x="77" y="8"/>
                  </a:lnTo>
                  <a:lnTo>
                    <a:pt x="69" y="9"/>
                  </a:lnTo>
                  <a:lnTo>
                    <a:pt x="62" y="11"/>
                  </a:lnTo>
                  <a:lnTo>
                    <a:pt x="54" y="13"/>
                  </a:lnTo>
                  <a:lnTo>
                    <a:pt x="48" y="17"/>
                  </a:lnTo>
                  <a:lnTo>
                    <a:pt x="41" y="20"/>
                  </a:lnTo>
                  <a:lnTo>
                    <a:pt x="35" y="25"/>
                  </a:lnTo>
                  <a:lnTo>
                    <a:pt x="30" y="30"/>
                  </a:lnTo>
                  <a:lnTo>
                    <a:pt x="25" y="35"/>
                  </a:lnTo>
                  <a:lnTo>
                    <a:pt x="20" y="41"/>
                  </a:lnTo>
                  <a:lnTo>
                    <a:pt x="17" y="48"/>
                  </a:lnTo>
                  <a:lnTo>
                    <a:pt x="13" y="54"/>
                  </a:lnTo>
                  <a:lnTo>
                    <a:pt x="11" y="61"/>
                  </a:lnTo>
                  <a:lnTo>
                    <a:pt x="9" y="69"/>
                  </a:lnTo>
                  <a:lnTo>
                    <a:pt x="8" y="76"/>
                  </a:lnTo>
                  <a:lnTo>
                    <a:pt x="7" y="84"/>
                  </a:lnTo>
                  <a:lnTo>
                    <a:pt x="8" y="92"/>
                  </a:lnTo>
                  <a:lnTo>
                    <a:pt x="9" y="100"/>
                  </a:lnTo>
                  <a:lnTo>
                    <a:pt x="11" y="107"/>
                  </a:lnTo>
                  <a:lnTo>
                    <a:pt x="13" y="114"/>
                  </a:lnTo>
                  <a:lnTo>
                    <a:pt x="16" y="121"/>
                  </a:lnTo>
                  <a:lnTo>
                    <a:pt x="20" y="127"/>
                  </a:lnTo>
                  <a:lnTo>
                    <a:pt x="25" y="133"/>
                  </a:lnTo>
                  <a:lnTo>
                    <a:pt x="30" y="139"/>
                  </a:lnTo>
                  <a:lnTo>
                    <a:pt x="35" y="144"/>
                  </a:lnTo>
                  <a:lnTo>
                    <a:pt x="41" y="148"/>
                  </a:lnTo>
                  <a:lnTo>
                    <a:pt x="47" y="152"/>
                  </a:lnTo>
                  <a:lnTo>
                    <a:pt x="54" y="155"/>
                  </a:lnTo>
                  <a:lnTo>
                    <a:pt x="61" y="158"/>
                  </a:lnTo>
                  <a:lnTo>
                    <a:pt x="69" y="160"/>
                  </a:lnTo>
                  <a:lnTo>
                    <a:pt x="76" y="161"/>
                  </a:lnTo>
                  <a:lnTo>
                    <a:pt x="84" y="162"/>
                  </a:lnTo>
                  <a:lnTo>
                    <a:pt x="92" y="161"/>
                  </a:lnTo>
                  <a:lnTo>
                    <a:pt x="100" y="160"/>
                  </a:lnTo>
                  <a:lnTo>
                    <a:pt x="107" y="158"/>
                  </a:lnTo>
                  <a:lnTo>
                    <a:pt x="114" y="156"/>
                  </a:lnTo>
                  <a:lnTo>
                    <a:pt x="121" y="152"/>
                  </a:lnTo>
                  <a:lnTo>
                    <a:pt x="127" y="148"/>
                  </a:lnTo>
                  <a:lnTo>
                    <a:pt x="133" y="144"/>
                  </a:lnTo>
                  <a:lnTo>
                    <a:pt x="139" y="139"/>
                  </a:lnTo>
                  <a:lnTo>
                    <a:pt x="144" y="134"/>
                  </a:lnTo>
                  <a:lnTo>
                    <a:pt x="148" y="128"/>
                  </a:lnTo>
                  <a:lnTo>
                    <a:pt x="152" y="121"/>
                  </a:lnTo>
                  <a:lnTo>
                    <a:pt x="155" y="115"/>
                  </a:lnTo>
                  <a:lnTo>
                    <a:pt x="158" y="108"/>
                  </a:lnTo>
                  <a:lnTo>
                    <a:pt x="160" y="100"/>
                  </a:lnTo>
                  <a:lnTo>
                    <a:pt x="161" y="93"/>
                  </a:lnTo>
                  <a:lnTo>
                    <a:pt x="162" y="85"/>
                  </a:lnTo>
                  <a:lnTo>
                    <a:pt x="161" y="77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437" name="Freeform 47"/>
            <p:cNvSpPr>
              <a:spLocks noEditPoints="1"/>
            </p:cNvSpPr>
            <p:nvPr/>
          </p:nvSpPr>
          <p:spPr bwMode="auto">
            <a:xfrm>
              <a:off x="3808" y="1862"/>
              <a:ext cx="80" cy="80"/>
            </a:xfrm>
            <a:custGeom>
              <a:avLst/>
              <a:gdLst>
                <a:gd name="T0" fmla="*/ 832 w 839"/>
                <a:gd name="T1" fmla="*/ 502 h 839"/>
                <a:gd name="T2" fmla="*/ 789 w 839"/>
                <a:gd name="T3" fmla="*/ 618 h 839"/>
                <a:gd name="T4" fmla="*/ 714 w 839"/>
                <a:gd name="T5" fmla="*/ 719 h 839"/>
                <a:gd name="T6" fmla="*/ 585 w 839"/>
                <a:gd name="T7" fmla="*/ 805 h 839"/>
                <a:gd name="T8" fmla="*/ 464 w 839"/>
                <a:gd name="T9" fmla="*/ 837 h 839"/>
                <a:gd name="T10" fmla="*/ 337 w 839"/>
                <a:gd name="T11" fmla="*/ 832 h 839"/>
                <a:gd name="T12" fmla="*/ 221 w 839"/>
                <a:gd name="T13" fmla="*/ 789 h 839"/>
                <a:gd name="T14" fmla="*/ 126 w 839"/>
                <a:gd name="T15" fmla="*/ 719 h 839"/>
                <a:gd name="T16" fmla="*/ 70 w 839"/>
                <a:gd name="T17" fmla="*/ 653 h 839"/>
                <a:gd name="T18" fmla="*/ 19 w 839"/>
                <a:gd name="T19" fmla="*/ 546 h 839"/>
                <a:gd name="T20" fmla="*/ 0 w 839"/>
                <a:gd name="T21" fmla="*/ 422 h 839"/>
                <a:gd name="T22" fmla="*/ 18 w 839"/>
                <a:gd name="T23" fmla="*/ 296 h 839"/>
                <a:gd name="T24" fmla="*/ 70 w 839"/>
                <a:gd name="T25" fmla="*/ 186 h 839"/>
                <a:gd name="T26" fmla="*/ 125 w 839"/>
                <a:gd name="T27" fmla="*/ 120 h 839"/>
                <a:gd name="T28" fmla="*/ 218 w 839"/>
                <a:gd name="T29" fmla="*/ 51 h 839"/>
                <a:gd name="T30" fmla="*/ 333 w 839"/>
                <a:gd name="T31" fmla="*/ 8 h 839"/>
                <a:gd name="T32" fmla="*/ 461 w 839"/>
                <a:gd name="T33" fmla="*/ 2 h 839"/>
                <a:gd name="T34" fmla="*/ 581 w 839"/>
                <a:gd name="T35" fmla="*/ 32 h 839"/>
                <a:gd name="T36" fmla="*/ 657 w 839"/>
                <a:gd name="T37" fmla="*/ 74 h 839"/>
                <a:gd name="T38" fmla="*/ 765 w 839"/>
                <a:gd name="T39" fmla="*/ 182 h 839"/>
                <a:gd name="T40" fmla="*/ 805 w 839"/>
                <a:gd name="T41" fmla="*/ 254 h 839"/>
                <a:gd name="T42" fmla="*/ 837 w 839"/>
                <a:gd name="T43" fmla="*/ 375 h 839"/>
                <a:gd name="T44" fmla="*/ 753 w 839"/>
                <a:gd name="T45" fmla="*/ 353 h 839"/>
                <a:gd name="T46" fmla="*/ 719 w 839"/>
                <a:gd name="T47" fmla="*/ 259 h 839"/>
                <a:gd name="T48" fmla="*/ 658 w 839"/>
                <a:gd name="T49" fmla="*/ 176 h 839"/>
                <a:gd name="T50" fmla="*/ 611 w 839"/>
                <a:gd name="T51" fmla="*/ 139 h 839"/>
                <a:gd name="T52" fmla="*/ 522 w 839"/>
                <a:gd name="T53" fmla="*/ 95 h 839"/>
                <a:gd name="T54" fmla="*/ 422 w 839"/>
                <a:gd name="T55" fmla="*/ 79 h 839"/>
                <a:gd name="T56" fmla="*/ 320 w 839"/>
                <a:gd name="T57" fmla="*/ 94 h 839"/>
                <a:gd name="T58" fmla="*/ 228 w 839"/>
                <a:gd name="T59" fmla="*/ 139 h 839"/>
                <a:gd name="T60" fmla="*/ 182 w 839"/>
                <a:gd name="T61" fmla="*/ 177 h 839"/>
                <a:gd name="T62" fmla="*/ 121 w 839"/>
                <a:gd name="T63" fmla="*/ 256 h 839"/>
                <a:gd name="T64" fmla="*/ 87 w 839"/>
                <a:gd name="T65" fmla="*/ 349 h 839"/>
                <a:gd name="T66" fmla="*/ 81 w 839"/>
                <a:gd name="T67" fmla="*/ 453 h 839"/>
                <a:gd name="T68" fmla="*/ 105 w 839"/>
                <a:gd name="T69" fmla="*/ 550 h 839"/>
                <a:gd name="T70" fmla="*/ 135 w 839"/>
                <a:gd name="T71" fmla="*/ 607 h 839"/>
                <a:gd name="T72" fmla="*/ 232 w 839"/>
                <a:gd name="T73" fmla="*/ 704 h 839"/>
                <a:gd name="T74" fmla="*/ 285 w 839"/>
                <a:gd name="T75" fmla="*/ 732 h 839"/>
                <a:gd name="T76" fmla="*/ 383 w 839"/>
                <a:gd name="T77" fmla="*/ 758 h 839"/>
                <a:gd name="T78" fmla="*/ 486 w 839"/>
                <a:gd name="T79" fmla="*/ 753 h 839"/>
                <a:gd name="T80" fmla="*/ 580 w 839"/>
                <a:gd name="T81" fmla="*/ 719 h 839"/>
                <a:gd name="T82" fmla="*/ 657 w 839"/>
                <a:gd name="T83" fmla="*/ 663 h 839"/>
                <a:gd name="T84" fmla="*/ 732 w 839"/>
                <a:gd name="T85" fmla="*/ 554 h 839"/>
                <a:gd name="T86" fmla="*/ 758 w 839"/>
                <a:gd name="T87" fmla="*/ 456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9" h="839">
                  <a:moveTo>
                    <a:pt x="839" y="417"/>
                  </a:moveTo>
                  <a:lnTo>
                    <a:pt x="837" y="461"/>
                  </a:lnTo>
                  <a:lnTo>
                    <a:pt x="832" y="502"/>
                  </a:lnTo>
                  <a:lnTo>
                    <a:pt x="821" y="543"/>
                  </a:lnTo>
                  <a:lnTo>
                    <a:pt x="807" y="581"/>
                  </a:lnTo>
                  <a:lnTo>
                    <a:pt x="789" y="618"/>
                  </a:lnTo>
                  <a:lnTo>
                    <a:pt x="769" y="653"/>
                  </a:lnTo>
                  <a:lnTo>
                    <a:pt x="719" y="714"/>
                  </a:lnTo>
                  <a:cubicBezTo>
                    <a:pt x="718" y="716"/>
                    <a:pt x="716" y="718"/>
                    <a:pt x="714" y="719"/>
                  </a:cubicBezTo>
                  <a:lnTo>
                    <a:pt x="657" y="765"/>
                  </a:lnTo>
                  <a:lnTo>
                    <a:pt x="621" y="788"/>
                  </a:lnTo>
                  <a:lnTo>
                    <a:pt x="585" y="805"/>
                  </a:lnTo>
                  <a:lnTo>
                    <a:pt x="546" y="820"/>
                  </a:lnTo>
                  <a:lnTo>
                    <a:pt x="506" y="831"/>
                  </a:lnTo>
                  <a:lnTo>
                    <a:pt x="464" y="837"/>
                  </a:lnTo>
                  <a:lnTo>
                    <a:pt x="422" y="839"/>
                  </a:lnTo>
                  <a:lnTo>
                    <a:pt x="378" y="837"/>
                  </a:lnTo>
                  <a:lnTo>
                    <a:pt x="337" y="832"/>
                  </a:lnTo>
                  <a:lnTo>
                    <a:pt x="296" y="821"/>
                  </a:lnTo>
                  <a:lnTo>
                    <a:pt x="258" y="807"/>
                  </a:lnTo>
                  <a:lnTo>
                    <a:pt x="221" y="789"/>
                  </a:lnTo>
                  <a:lnTo>
                    <a:pt x="186" y="769"/>
                  </a:lnTo>
                  <a:cubicBezTo>
                    <a:pt x="185" y="768"/>
                    <a:pt x="183" y="767"/>
                    <a:pt x="182" y="765"/>
                  </a:cubicBezTo>
                  <a:lnTo>
                    <a:pt x="126" y="719"/>
                  </a:lnTo>
                  <a:cubicBezTo>
                    <a:pt x="124" y="718"/>
                    <a:pt x="122" y="716"/>
                    <a:pt x="120" y="714"/>
                  </a:cubicBezTo>
                  <a:lnTo>
                    <a:pt x="74" y="657"/>
                  </a:lnTo>
                  <a:cubicBezTo>
                    <a:pt x="72" y="656"/>
                    <a:pt x="71" y="654"/>
                    <a:pt x="70" y="653"/>
                  </a:cubicBezTo>
                  <a:lnTo>
                    <a:pt x="51" y="621"/>
                  </a:lnTo>
                  <a:lnTo>
                    <a:pt x="33" y="585"/>
                  </a:lnTo>
                  <a:lnTo>
                    <a:pt x="19" y="546"/>
                  </a:lnTo>
                  <a:lnTo>
                    <a:pt x="8" y="506"/>
                  </a:lnTo>
                  <a:lnTo>
                    <a:pt x="2" y="464"/>
                  </a:lnTo>
                  <a:lnTo>
                    <a:pt x="0" y="422"/>
                  </a:lnTo>
                  <a:lnTo>
                    <a:pt x="2" y="378"/>
                  </a:lnTo>
                  <a:lnTo>
                    <a:pt x="7" y="337"/>
                  </a:lnTo>
                  <a:lnTo>
                    <a:pt x="18" y="296"/>
                  </a:lnTo>
                  <a:lnTo>
                    <a:pt x="32" y="258"/>
                  </a:lnTo>
                  <a:lnTo>
                    <a:pt x="49" y="221"/>
                  </a:lnTo>
                  <a:lnTo>
                    <a:pt x="70" y="186"/>
                  </a:lnTo>
                  <a:cubicBezTo>
                    <a:pt x="71" y="185"/>
                    <a:pt x="72" y="183"/>
                    <a:pt x="74" y="181"/>
                  </a:cubicBezTo>
                  <a:lnTo>
                    <a:pt x="120" y="125"/>
                  </a:lnTo>
                  <a:cubicBezTo>
                    <a:pt x="122" y="124"/>
                    <a:pt x="124" y="122"/>
                    <a:pt x="125" y="120"/>
                  </a:cubicBezTo>
                  <a:lnTo>
                    <a:pt x="181" y="74"/>
                  </a:lnTo>
                  <a:cubicBezTo>
                    <a:pt x="183" y="72"/>
                    <a:pt x="185" y="71"/>
                    <a:pt x="186" y="70"/>
                  </a:cubicBezTo>
                  <a:lnTo>
                    <a:pt x="218" y="51"/>
                  </a:lnTo>
                  <a:lnTo>
                    <a:pt x="254" y="33"/>
                  </a:lnTo>
                  <a:lnTo>
                    <a:pt x="293" y="19"/>
                  </a:lnTo>
                  <a:lnTo>
                    <a:pt x="333" y="8"/>
                  </a:lnTo>
                  <a:lnTo>
                    <a:pt x="375" y="2"/>
                  </a:lnTo>
                  <a:lnTo>
                    <a:pt x="417" y="0"/>
                  </a:lnTo>
                  <a:lnTo>
                    <a:pt x="461" y="2"/>
                  </a:lnTo>
                  <a:lnTo>
                    <a:pt x="502" y="7"/>
                  </a:lnTo>
                  <a:lnTo>
                    <a:pt x="543" y="18"/>
                  </a:lnTo>
                  <a:lnTo>
                    <a:pt x="581" y="32"/>
                  </a:lnTo>
                  <a:lnTo>
                    <a:pt x="618" y="49"/>
                  </a:lnTo>
                  <a:lnTo>
                    <a:pt x="653" y="70"/>
                  </a:lnTo>
                  <a:cubicBezTo>
                    <a:pt x="654" y="71"/>
                    <a:pt x="656" y="72"/>
                    <a:pt x="657" y="74"/>
                  </a:cubicBezTo>
                  <a:lnTo>
                    <a:pt x="714" y="120"/>
                  </a:lnTo>
                  <a:cubicBezTo>
                    <a:pt x="716" y="122"/>
                    <a:pt x="718" y="124"/>
                    <a:pt x="719" y="126"/>
                  </a:cubicBezTo>
                  <a:lnTo>
                    <a:pt x="765" y="182"/>
                  </a:lnTo>
                  <a:cubicBezTo>
                    <a:pt x="767" y="183"/>
                    <a:pt x="768" y="185"/>
                    <a:pt x="769" y="186"/>
                  </a:cubicBezTo>
                  <a:lnTo>
                    <a:pt x="788" y="218"/>
                  </a:lnTo>
                  <a:lnTo>
                    <a:pt x="805" y="254"/>
                  </a:lnTo>
                  <a:lnTo>
                    <a:pt x="820" y="293"/>
                  </a:lnTo>
                  <a:lnTo>
                    <a:pt x="831" y="333"/>
                  </a:lnTo>
                  <a:lnTo>
                    <a:pt x="837" y="375"/>
                  </a:lnTo>
                  <a:lnTo>
                    <a:pt x="839" y="417"/>
                  </a:lnTo>
                  <a:close/>
                  <a:moveTo>
                    <a:pt x="758" y="386"/>
                  </a:moveTo>
                  <a:lnTo>
                    <a:pt x="753" y="353"/>
                  </a:lnTo>
                  <a:lnTo>
                    <a:pt x="745" y="320"/>
                  </a:lnTo>
                  <a:lnTo>
                    <a:pt x="733" y="289"/>
                  </a:lnTo>
                  <a:lnTo>
                    <a:pt x="719" y="259"/>
                  </a:lnTo>
                  <a:lnTo>
                    <a:pt x="700" y="228"/>
                  </a:lnTo>
                  <a:lnTo>
                    <a:pt x="704" y="232"/>
                  </a:lnTo>
                  <a:lnTo>
                    <a:pt x="658" y="176"/>
                  </a:lnTo>
                  <a:lnTo>
                    <a:pt x="663" y="182"/>
                  </a:lnTo>
                  <a:lnTo>
                    <a:pt x="607" y="135"/>
                  </a:lnTo>
                  <a:lnTo>
                    <a:pt x="611" y="139"/>
                  </a:lnTo>
                  <a:lnTo>
                    <a:pt x="583" y="121"/>
                  </a:lnTo>
                  <a:lnTo>
                    <a:pt x="554" y="107"/>
                  </a:lnTo>
                  <a:lnTo>
                    <a:pt x="522" y="95"/>
                  </a:lnTo>
                  <a:lnTo>
                    <a:pt x="490" y="87"/>
                  </a:lnTo>
                  <a:lnTo>
                    <a:pt x="456" y="81"/>
                  </a:lnTo>
                  <a:lnTo>
                    <a:pt x="422" y="79"/>
                  </a:lnTo>
                  <a:lnTo>
                    <a:pt x="386" y="81"/>
                  </a:lnTo>
                  <a:lnTo>
                    <a:pt x="353" y="86"/>
                  </a:lnTo>
                  <a:lnTo>
                    <a:pt x="320" y="94"/>
                  </a:lnTo>
                  <a:lnTo>
                    <a:pt x="289" y="105"/>
                  </a:lnTo>
                  <a:lnTo>
                    <a:pt x="259" y="120"/>
                  </a:lnTo>
                  <a:lnTo>
                    <a:pt x="228" y="139"/>
                  </a:lnTo>
                  <a:lnTo>
                    <a:pt x="233" y="135"/>
                  </a:lnTo>
                  <a:lnTo>
                    <a:pt x="177" y="182"/>
                  </a:lnTo>
                  <a:lnTo>
                    <a:pt x="182" y="177"/>
                  </a:lnTo>
                  <a:lnTo>
                    <a:pt x="135" y="233"/>
                  </a:lnTo>
                  <a:lnTo>
                    <a:pt x="139" y="228"/>
                  </a:lnTo>
                  <a:lnTo>
                    <a:pt x="121" y="256"/>
                  </a:lnTo>
                  <a:lnTo>
                    <a:pt x="107" y="285"/>
                  </a:lnTo>
                  <a:lnTo>
                    <a:pt x="95" y="317"/>
                  </a:lnTo>
                  <a:lnTo>
                    <a:pt x="87" y="349"/>
                  </a:lnTo>
                  <a:lnTo>
                    <a:pt x="81" y="383"/>
                  </a:lnTo>
                  <a:lnTo>
                    <a:pt x="79" y="417"/>
                  </a:lnTo>
                  <a:lnTo>
                    <a:pt x="81" y="453"/>
                  </a:lnTo>
                  <a:lnTo>
                    <a:pt x="86" y="486"/>
                  </a:lnTo>
                  <a:lnTo>
                    <a:pt x="94" y="519"/>
                  </a:lnTo>
                  <a:lnTo>
                    <a:pt x="105" y="550"/>
                  </a:lnTo>
                  <a:lnTo>
                    <a:pt x="120" y="580"/>
                  </a:lnTo>
                  <a:lnTo>
                    <a:pt x="139" y="611"/>
                  </a:lnTo>
                  <a:lnTo>
                    <a:pt x="135" y="607"/>
                  </a:lnTo>
                  <a:lnTo>
                    <a:pt x="182" y="663"/>
                  </a:lnTo>
                  <a:lnTo>
                    <a:pt x="176" y="658"/>
                  </a:lnTo>
                  <a:lnTo>
                    <a:pt x="232" y="704"/>
                  </a:lnTo>
                  <a:lnTo>
                    <a:pt x="228" y="700"/>
                  </a:lnTo>
                  <a:lnTo>
                    <a:pt x="256" y="717"/>
                  </a:lnTo>
                  <a:lnTo>
                    <a:pt x="285" y="732"/>
                  </a:lnTo>
                  <a:lnTo>
                    <a:pt x="317" y="744"/>
                  </a:lnTo>
                  <a:lnTo>
                    <a:pt x="349" y="752"/>
                  </a:lnTo>
                  <a:lnTo>
                    <a:pt x="383" y="758"/>
                  </a:lnTo>
                  <a:lnTo>
                    <a:pt x="417" y="760"/>
                  </a:lnTo>
                  <a:lnTo>
                    <a:pt x="453" y="758"/>
                  </a:lnTo>
                  <a:lnTo>
                    <a:pt x="486" y="753"/>
                  </a:lnTo>
                  <a:lnTo>
                    <a:pt x="519" y="745"/>
                  </a:lnTo>
                  <a:lnTo>
                    <a:pt x="550" y="733"/>
                  </a:lnTo>
                  <a:lnTo>
                    <a:pt x="580" y="719"/>
                  </a:lnTo>
                  <a:lnTo>
                    <a:pt x="607" y="703"/>
                  </a:lnTo>
                  <a:lnTo>
                    <a:pt x="663" y="657"/>
                  </a:lnTo>
                  <a:lnTo>
                    <a:pt x="657" y="663"/>
                  </a:lnTo>
                  <a:lnTo>
                    <a:pt x="700" y="611"/>
                  </a:lnTo>
                  <a:lnTo>
                    <a:pt x="717" y="583"/>
                  </a:lnTo>
                  <a:lnTo>
                    <a:pt x="732" y="554"/>
                  </a:lnTo>
                  <a:lnTo>
                    <a:pt x="744" y="522"/>
                  </a:lnTo>
                  <a:lnTo>
                    <a:pt x="752" y="490"/>
                  </a:lnTo>
                  <a:lnTo>
                    <a:pt x="758" y="456"/>
                  </a:lnTo>
                  <a:lnTo>
                    <a:pt x="760" y="422"/>
                  </a:lnTo>
                  <a:lnTo>
                    <a:pt x="758" y="386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438" name="Freeform 48"/>
            <p:cNvSpPr>
              <a:spLocks noEditPoints="1"/>
            </p:cNvSpPr>
            <p:nvPr/>
          </p:nvSpPr>
          <p:spPr bwMode="auto">
            <a:xfrm>
              <a:off x="3848" y="1862"/>
              <a:ext cx="80" cy="79"/>
            </a:xfrm>
            <a:custGeom>
              <a:avLst/>
              <a:gdLst>
                <a:gd name="T0" fmla="*/ 824 w 831"/>
                <a:gd name="T1" fmla="*/ 497 h 831"/>
                <a:gd name="T2" fmla="*/ 782 w 831"/>
                <a:gd name="T3" fmla="*/ 612 h 831"/>
                <a:gd name="T4" fmla="*/ 712 w 831"/>
                <a:gd name="T5" fmla="*/ 707 h 831"/>
                <a:gd name="T6" fmla="*/ 646 w 831"/>
                <a:gd name="T7" fmla="*/ 762 h 831"/>
                <a:gd name="T8" fmla="*/ 541 w 831"/>
                <a:gd name="T9" fmla="*/ 812 h 831"/>
                <a:gd name="T10" fmla="*/ 418 w 831"/>
                <a:gd name="T11" fmla="*/ 831 h 831"/>
                <a:gd name="T12" fmla="*/ 293 w 831"/>
                <a:gd name="T13" fmla="*/ 813 h 831"/>
                <a:gd name="T14" fmla="*/ 185 w 831"/>
                <a:gd name="T15" fmla="*/ 762 h 831"/>
                <a:gd name="T16" fmla="*/ 119 w 831"/>
                <a:gd name="T17" fmla="*/ 707 h 831"/>
                <a:gd name="T18" fmla="*/ 33 w 831"/>
                <a:gd name="T19" fmla="*/ 579 h 831"/>
                <a:gd name="T20" fmla="*/ 2 w 831"/>
                <a:gd name="T21" fmla="*/ 460 h 831"/>
                <a:gd name="T22" fmla="*/ 7 w 831"/>
                <a:gd name="T23" fmla="*/ 334 h 831"/>
                <a:gd name="T24" fmla="*/ 49 w 831"/>
                <a:gd name="T25" fmla="*/ 219 h 831"/>
                <a:gd name="T26" fmla="*/ 124 w 831"/>
                <a:gd name="T27" fmla="*/ 118 h 831"/>
                <a:gd name="T28" fmla="*/ 251 w 831"/>
                <a:gd name="T29" fmla="*/ 33 h 831"/>
                <a:gd name="T30" fmla="*/ 371 w 831"/>
                <a:gd name="T31" fmla="*/ 2 h 831"/>
                <a:gd name="T32" fmla="*/ 497 w 831"/>
                <a:gd name="T33" fmla="*/ 7 h 831"/>
                <a:gd name="T34" fmla="*/ 612 w 831"/>
                <a:gd name="T35" fmla="*/ 49 h 831"/>
                <a:gd name="T36" fmla="*/ 712 w 831"/>
                <a:gd name="T37" fmla="*/ 124 h 831"/>
                <a:gd name="T38" fmla="*/ 780 w 831"/>
                <a:gd name="T39" fmla="*/ 216 h 831"/>
                <a:gd name="T40" fmla="*/ 823 w 831"/>
                <a:gd name="T41" fmla="*/ 330 h 831"/>
                <a:gd name="T42" fmla="*/ 750 w 831"/>
                <a:gd name="T43" fmla="*/ 383 h 831"/>
                <a:gd name="T44" fmla="*/ 726 w 831"/>
                <a:gd name="T45" fmla="*/ 287 h 831"/>
                <a:gd name="T46" fmla="*/ 697 w 831"/>
                <a:gd name="T47" fmla="*/ 231 h 831"/>
                <a:gd name="T48" fmla="*/ 605 w 831"/>
                <a:gd name="T49" fmla="*/ 138 h 831"/>
                <a:gd name="T50" fmla="*/ 517 w 831"/>
                <a:gd name="T51" fmla="*/ 95 h 831"/>
                <a:gd name="T52" fmla="*/ 418 w 831"/>
                <a:gd name="T53" fmla="*/ 79 h 831"/>
                <a:gd name="T54" fmla="*/ 317 w 831"/>
                <a:gd name="T55" fmla="*/ 94 h 831"/>
                <a:gd name="T56" fmla="*/ 231 w 831"/>
                <a:gd name="T57" fmla="*/ 135 h 831"/>
                <a:gd name="T58" fmla="*/ 138 w 831"/>
                <a:gd name="T59" fmla="*/ 226 h 831"/>
                <a:gd name="T60" fmla="*/ 95 w 831"/>
                <a:gd name="T61" fmla="*/ 314 h 831"/>
                <a:gd name="T62" fmla="*/ 79 w 831"/>
                <a:gd name="T63" fmla="*/ 413 h 831"/>
                <a:gd name="T64" fmla="*/ 94 w 831"/>
                <a:gd name="T65" fmla="*/ 514 h 831"/>
                <a:gd name="T66" fmla="*/ 135 w 831"/>
                <a:gd name="T67" fmla="*/ 601 h 831"/>
                <a:gd name="T68" fmla="*/ 231 w 831"/>
                <a:gd name="T69" fmla="*/ 697 h 831"/>
                <a:gd name="T70" fmla="*/ 283 w 831"/>
                <a:gd name="T71" fmla="*/ 724 h 831"/>
                <a:gd name="T72" fmla="*/ 379 w 831"/>
                <a:gd name="T73" fmla="*/ 750 h 831"/>
                <a:gd name="T74" fmla="*/ 481 w 831"/>
                <a:gd name="T75" fmla="*/ 745 h 831"/>
                <a:gd name="T76" fmla="*/ 574 w 831"/>
                <a:gd name="T77" fmla="*/ 712 h 831"/>
                <a:gd name="T78" fmla="*/ 656 w 831"/>
                <a:gd name="T79" fmla="*/ 651 h 831"/>
                <a:gd name="T80" fmla="*/ 693 w 831"/>
                <a:gd name="T81" fmla="*/ 605 h 831"/>
                <a:gd name="T82" fmla="*/ 736 w 831"/>
                <a:gd name="T83" fmla="*/ 517 h 831"/>
                <a:gd name="T84" fmla="*/ 752 w 831"/>
                <a:gd name="T85" fmla="*/ 418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31" h="831">
                  <a:moveTo>
                    <a:pt x="831" y="413"/>
                  </a:moveTo>
                  <a:lnTo>
                    <a:pt x="829" y="456"/>
                  </a:lnTo>
                  <a:lnTo>
                    <a:pt x="824" y="497"/>
                  </a:lnTo>
                  <a:lnTo>
                    <a:pt x="813" y="538"/>
                  </a:lnTo>
                  <a:lnTo>
                    <a:pt x="800" y="576"/>
                  </a:lnTo>
                  <a:lnTo>
                    <a:pt x="782" y="612"/>
                  </a:lnTo>
                  <a:lnTo>
                    <a:pt x="762" y="646"/>
                  </a:lnTo>
                  <a:cubicBezTo>
                    <a:pt x="761" y="648"/>
                    <a:pt x="760" y="650"/>
                    <a:pt x="758" y="651"/>
                  </a:cubicBezTo>
                  <a:lnTo>
                    <a:pt x="712" y="707"/>
                  </a:lnTo>
                  <a:cubicBezTo>
                    <a:pt x="711" y="709"/>
                    <a:pt x="709" y="711"/>
                    <a:pt x="707" y="712"/>
                  </a:cubicBezTo>
                  <a:lnTo>
                    <a:pt x="651" y="758"/>
                  </a:lnTo>
                  <a:cubicBezTo>
                    <a:pt x="650" y="760"/>
                    <a:pt x="648" y="761"/>
                    <a:pt x="646" y="762"/>
                  </a:cubicBezTo>
                  <a:lnTo>
                    <a:pt x="615" y="780"/>
                  </a:lnTo>
                  <a:lnTo>
                    <a:pt x="579" y="798"/>
                  </a:lnTo>
                  <a:lnTo>
                    <a:pt x="541" y="812"/>
                  </a:lnTo>
                  <a:lnTo>
                    <a:pt x="502" y="823"/>
                  </a:lnTo>
                  <a:lnTo>
                    <a:pt x="460" y="829"/>
                  </a:lnTo>
                  <a:lnTo>
                    <a:pt x="418" y="831"/>
                  </a:lnTo>
                  <a:lnTo>
                    <a:pt x="375" y="829"/>
                  </a:lnTo>
                  <a:lnTo>
                    <a:pt x="334" y="824"/>
                  </a:lnTo>
                  <a:lnTo>
                    <a:pt x="293" y="813"/>
                  </a:lnTo>
                  <a:lnTo>
                    <a:pt x="255" y="800"/>
                  </a:lnTo>
                  <a:lnTo>
                    <a:pt x="219" y="782"/>
                  </a:lnTo>
                  <a:lnTo>
                    <a:pt x="185" y="762"/>
                  </a:lnTo>
                  <a:cubicBezTo>
                    <a:pt x="183" y="761"/>
                    <a:pt x="182" y="760"/>
                    <a:pt x="180" y="758"/>
                  </a:cubicBezTo>
                  <a:lnTo>
                    <a:pt x="124" y="712"/>
                  </a:lnTo>
                  <a:cubicBezTo>
                    <a:pt x="122" y="711"/>
                    <a:pt x="120" y="709"/>
                    <a:pt x="119" y="707"/>
                  </a:cubicBezTo>
                  <a:lnTo>
                    <a:pt x="73" y="651"/>
                  </a:lnTo>
                  <a:lnTo>
                    <a:pt x="51" y="616"/>
                  </a:lnTo>
                  <a:lnTo>
                    <a:pt x="33" y="579"/>
                  </a:lnTo>
                  <a:lnTo>
                    <a:pt x="19" y="541"/>
                  </a:lnTo>
                  <a:lnTo>
                    <a:pt x="8" y="502"/>
                  </a:lnTo>
                  <a:lnTo>
                    <a:pt x="2" y="460"/>
                  </a:lnTo>
                  <a:lnTo>
                    <a:pt x="0" y="418"/>
                  </a:lnTo>
                  <a:lnTo>
                    <a:pt x="2" y="375"/>
                  </a:lnTo>
                  <a:lnTo>
                    <a:pt x="7" y="334"/>
                  </a:lnTo>
                  <a:lnTo>
                    <a:pt x="18" y="293"/>
                  </a:lnTo>
                  <a:lnTo>
                    <a:pt x="31" y="255"/>
                  </a:lnTo>
                  <a:lnTo>
                    <a:pt x="49" y="219"/>
                  </a:lnTo>
                  <a:lnTo>
                    <a:pt x="70" y="185"/>
                  </a:lnTo>
                  <a:lnTo>
                    <a:pt x="118" y="124"/>
                  </a:lnTo>
                  <a:cubicBezTo>
                    <a:pt x="120" y="122"/>
                    <a:pt x="122" y="120"/>
                    <a:pt x="124" y="118"/>
                  </a:cubicBezTo>
                  <a:lnTo>
                    <a:pt x="180" y="73"/>
                  </a:lnTo>
                  <a:lnTo>
                    <a:pt x="216" y="51"/>
                  </a:lnTo>
                  <a:lnTo>
                    <a:pt x="251" y="33"/>
                  </a:lnTo>
                  <a:lnTo>
                    <a:pt x="290" y="19"/>
                  </a:lnTo>
                  <a:lnTo>
                    <a:pt x="330" y="8"/>
                  </a:lnTo>
                  <a:lnTo>
                    <a:pt x="371" y="2"/>
                  </a:lnTo>
                  <a:lnTo>
                    <a:pt x="413" y="0"/>
                  </a:lnTo>
                  <a:lnTo>
                    <a:pt x="456" y="2"/>
                  </a:lnTo>
                  <a:lnTo>
                    <a:pt x="497" y="7"/>
                  </a:lnTo>
                  <a:lnTo>
                    <a:pt x="538" y="18"/>
                  </a:lnTo>
                  <a:lnTo>
                    <a:pt x="576" y="31"/>
                  </a:lnTo>
                  <a:lnTo>
                    <a:pt x="612" y="49"/>
                  </a:lnTo>
                  <a:lnTo>
                    <a:pt x="647" y="70"/>
                  </a:lnTo>
                  <a:lnTo>
                    <a:pt x="707" y="119"/>
                  </a:lnTo>
                  <a:cubicBezTo>
                    <a:pt x="709" y="120"/>
                    <a:pt x="711" y="122"/>
                    <a:pt x="712" y="124"/>
                  </a:cubicBezTo>
                  <a:lnTo>
                    <a:pt x="758" y="180"/>
                  </a:lnTo>
                  <a:cubicBezTo>
                    <a:pt x="760" y="182"/>
                    <a:pt x="761" y="183"/>
                    <a:pt x="762" y="185"/>
                  </a:cubicBezTo>
                  <a:lnTo>
                    <a:pt x="780" y="216"/>
                  </a:lnTo>
                  <a:lnTo>
                    <a:pt x="798" y="251"/>
                  </a:lnTo>
                  <a:lnTo>
                    <a:pt x="812" y="290"/>
                  </a:lnTo>
                  <a:lnTo>
                    <a:pt x="823" y="330"/>
                  </a:lnTo>
                  <a:lnTo>
                    <a:pt x="829" y="371"/>
                  </a:lnTo>
                  <a:lnTo>
                    <a:pt x="831" y="413"/>
                  </a:lnTo>
                  <a:close/>
                  <a:moveTo>
                    <a:pt x="750" y="383"/>
                  </a:moveTo>
                  <a:lnTo>
                    <a:pt x="745" y="350"/>
                  </a:lnTo>
                  <a:lnTo>
                    <a:pt x="737" y="317"/>
                  </a:lnTo>
                  <a:lnTo>
                    <a:pt x="726" y="287"/>
                  </a:lnTo>
                  <a:lnTo>
                    <a:pt x="712" y="257"/>
                  </a:lnTo>
                  <a:lnTo>
                    <a:pt x="693" y="226"/>
                  </a:lnTo>
                  <a:lnTo>
                    <a:pt x="697" y="231"/>
                  </a:lnTo>
                  <a:lnTo>
                    <a:pt x="651" y="175"/>
                  </a:lnTo>
                  <a:lnTo>
                    <a:pt x="656" y="180"/>
                  </a:lnTo>
                  <a:lnTo>
                    <a:pt x="605" y="138"/>
                  </a:lnTo>
                  <a:lnTo>
                    <a:pt x="578" y="121"/>
                  </a:lnTo>
                  <a:lnTo>
                    <a:pt x="548" y="107"/>
                  </a:lnTo>
                  <a:lnTo>
                    <a:pt x="517" y="95"/>
                  </a:lnTo>
                  <a:lnTo>
                    <a:pt x="486" y="87"/>
                  </a:lnTo>
                  <a:lnTo>
                    <a:pt x="452" y="81"/>
                  </a:lnTo>
                  <a:lnTo>
                    <a:pt x="418" y="79"/>
                  </a:lnTo>
                  <a:lnTo>
                    <a:pt x="383" y="81"/>
                  </a:lnTo>
                  <a:lnTo>
                    <a:pt x="350" y="86"/>
                  </a:lnTo>
                  <a:lnTo>
                    <a:pt x="317" y="94"/>
                  </a:lnTo>
                  <a:lnTo>
                    <a:pt x="287" y="105"/>
                  </a:lnTo>
                  <a:lnTo>
                    <a:pt x="257" y="119"/>
                  </a:lnTo>
                  <a:lnTo>
                    <a:pt x="231" y="135"/>
                  </a:lnTo>
                  <a:lnTo>
                    <a:pt x="175" y="181"/>
                  </a:lnTo>
                  <a:lnTo>
                    <a:pt x="181" y="175"/>
                  </a:lnTo>
                  <a:lnTo>
                    <a:pt x="138" y="226"/>
                  </a:lnTo>
                  <a:lnTo>
                    <a:pt x="121" y="254"/>
                  </a:lnTo>
                  <a:lnTo>
                    <a:pt x="107" y="283"/>
                  </a:lnTo>
                  <a:lnTo>
                    <a:pt x="95" y="314"/>
                  </a:lnTo>
                  <a:lnTo>
                    <a:pt x="87" y="346"/>
                  </a:lnTo>
                  <a:lnTo>
                    <a:pt x="81" y="379"/>
                  </a:lnTo>
                  <a:lnTo>
                    <a:pt x="79" y="413"/>
                  </a:lnTo>
                  <a:lnTo>
                    <a:pt x="81" y="448"/>
                  </a:lnTo>
                  <a:lnTo>
                    <a:pt x="86" y="481"/>
                  </a:lnTo>
                  <a:lnTo>
                    <a:pt x="94" y="514"/>
                  </a:lnTo>
                  <a:lnTo>
                    <a:pt x="105" y="545"/>
                  </a:lnTo>
                  <a:lnTo>
                    <a:pt x="119" y="574"/>
                  </a:lnTo>
                  <a:lnTo>
                    <a:pt x="135" y="601"/>
                  </a:lnTo>
                  <a:lnTo>
                    <a:pt x="180" y="656"/>
                  </a:lnTo>
                  <a:lnTo>
                    <a:pt x="175" y="651"/>
                  </a:lnTo>
                  <a:lnTo>
                    <a:pt x="231" y="697"/>
                  </a:lnTo>
                  <a:lnTo>
                    <a:pt x="226" y="693"/>
                  </a:lnTo>
                  <a:lnTo>
                    <a:pt x="254" y="710"/>
                  </a:lnTo>
                  <a:lnTo>
                    <a:pt x="283" y="724"/>
                  </a:lnTo>
                  <a:lnTo>
                    <a:pt x="314" y="736"/>
                  </a:lnTo>
                  <a:lnTo>
                    <a:pt x="346" y="744"/>
                  </a:lnTo>
                  <a:lnTo>
                    <a:pt x="379" y="750"/>
                  </a:lnTo>
                  <a:lnTo>
                    <a:pt x="413" y="752"/>
                  </a:lnTo>
                  <a:lnTo>
                    <a:pt x="448" y="750"/>
                  </a:lnTo>
                  <a:lnTo>
                    <a:pt x="481" y="745"/>
                  </a:lnTo>
                  <a:lnTo>
                    <a:pt x="514" y="737"/>
                  </a:lnTo>
                  <a:lnTo>
                    <a:pt x="545" y="726"/>
                  </a:lnTo>
                  <a:lnTo>
                    <a:pt x="574" y="712"/>
                  </a:lnTo>
                  <a:lnTo>
                    <a:pt x="605" y="693"/>
                  </a:lnTo>
                  <a:lnTo>
                    <a:pt x="600" y="697"/>
                  </a:lnTo>
                  <a:lnTo>
                    <a:pt x="656" y="651"/>
                  </a:lnTo>
                  <a:lnTo>
                    <a:pt x="651" y="656"/>
                  </a:lnTo>
                  <a:lnTo>
                    <a:pt x="697" y="600"/>
                  </a:lnTo>
                  <a:lnTo>
                    <a:pt x="693" y="605"/>
                  </a:lnTo>
                  <a:lnTo>
                    <a:pt x="710" y="578"/>
                  </a:lnTo>
                  <a:lnTo>
                    <a:pt x="724" y="548"/>
                  </a:lnTo>
                  <a:lnTo>
                    <a:pt x="736" y="517"/>
                  </a:lnTo>
                  <a:lnTo>
                    <a:pt x="744" y="486"/>
                  </a:lnTo>
                  <a:lnTo>
                    <a:pt x="750" y="452"/>
                  </a:lnTo>
                  <a:lnTo>
                    <a:pt x="752" y="418"/>
                  </a:lnTo>
                  <a:lnTo>
                    <a:pt x="750" y="383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439" name="Freeform 49"/>
            <p:cNvSpPr>
              <a:spLocks noEditPoints="1"/>
            </p:cNvSpPr>
            <p:nvPr/>
          </p:nvSpPr>
          <p:spPr bwMode="auto">
            <a:xfrm>
              <a:off x="3894" y="1850"/>
              <a:ext cx="69" cy="69"/>
            </a:xfrm>
            <a:custGeom>
              <a:avLst/>
              <a:gdLst>
                <a:gd name="T0" fmla="*/ 712 w 719"/>
                <a:gd name="T1" fmla="*/ 430 h 719"/>
                <a:gd name="T2" fmla="*/ 690 w 719"/>
                <a:gd name="T3" fmla="*/ 503 h 719"/>
                <a:gd name="T4" fmla="*/ 617 w 719"/>
                <a:gd name="T5" fmla="*/ 611 h 719"/>
                <a:gd name="T6" fmla="*/ 558 w 719"/>
                <a:gd name="T7" fmla="*/ 660 h 719"/>
                <a:gd name="T8" fmla="*/ 469 w 719"/>
                <a:gd name="T9" fmla="*/ 703 h 719"/>
                <a:gd name="T10" fmla="*/ 361 w 719"/>
                <a:gd name="T11" fmla="*/ 719 h 719"/>
                <a:gd name="T12" fmla="*/ 254 w 719"/>
                <a:gd name="T13" fmla="*/ 704 h 719"/>
                <a:gd name="T14" fmla="*/ 161 w 719"/>
                <a:gd name="T15" fmla="*/ 660 h 719"/>
                <a:gd name="T16" fmla="*/ 103 w 719"/>
                <a:gd name="T17" fmla="*/ 612 h 719"/>
                <a:gd name="T18" fmla="*/ 29 w 719"/>
                <a:gd name="T19" fmla="*/ 503 h 719"/>
                <a:gd name="T20" fmla="*/ 7 w 719"/>
                <a:gd name="T21" fmla="*/ 434 h 719"/>
                <a:gd name="T22" fmla="*/ 1 w 719"/>
                <a:gd name="T23" fmla="*/ 325 h 719"/>
                <a:gd name="T24" fmla="*/ 27 w 719"/>
                <a:gd name="T25" fmla="*/ 222 h 719"/>
                <a:gd name="T26" fmla="*/ 63 w 719"/>
                <a:gd name="T27" fmla="*/ 155 h 719"/>
                <a:gd name="T28" fmla="*/ 155 w 719"/>
                <a:gd name="T29" fmla="*/ 63 h 719"/>
                <a:gd name="T30" fmla="*/ 222 w 719"/>
                <a:gd name="T31" fmla="*/ 27 h 719"/>
                <a:gd name="T32" fmla="*/ 321 w 719"/>
                <a:gd name="T33" fmla="*/ 1 h 719"/>
                <a:gd name="T34" fmla="*/ 430 w 719"/>
                <a:gd name="T35" fmla="*/ 6 h 719"/>
                <a:gd name="T36" fmla="*/ 503 w 719"/>
                <a:gd name="T37" fmla="*/ 29 h 719"/>
                <a:gd name="T38" fmla="*/ 612 w 719"/>
                <a:gd name="T39" fmla="*/ 103 h 719"/>
                <a:gd name="T40" fmla="*/ 660 w 719"/>
                <a:gd name="T41" fmla="*/ 161 h 719"/>
                <a:gd name="T42" fmla="*/ 703 w 719"/>
                <a:gd name="T43" fmla="*/ 251 h 719"/>
                <a:gd name="T44" fmla="*/ 719 w 719"/>
                <a:gd name="T45" fmla="*/ 358 h 719"/>
                <a:gd name="T46" fmla="*/ 627 w 719"/>
                <a:gd name="T47" fmla="*/ 278 h 719"/>
                <a:gd name="T48" fmla="*/ 590 w 719"/>
                <a:gd name="T49" fmla="*/ 200 h 719"/>
                <a:gd name="T50" fmla="*/ 560 w 719"/>
                <a:gd name="T51" fmla="*/ 164 h 719"/>
                <a:gd name="T52" fmla="*/ 465 w 719"/>
                <a:gd name="T53" fmla="*/ 100 h 719"/>
                <a:gd name="T54" fmla="*/ 418 w 719"/>
                <a:gd name="T55" fmla="*/ 85 h 719"/>
                <a:gd name="T56" fmla="*/ 333 w 719"/>
                <a:gd name="T57" fmla="*/ 80 h 719"/>
                <a:gd name="T58" fmla="*/ 248 w 719"/>
                <a:gd name="T59" fmla="*/ 102 h 719"/>
                <a:gd name="T60" fmla="*/ 206 w 719"/>
                <a:gd name="T61" fmla="*/ 125 h 719"/>
                <a:gd name="T62" fmla="*/ 125 w 719"/>
                <a:gd name="T63" fmla="*/ 206 h 719"/>
                <a:gd name="T64" fmla="*/ 102 w 719"/>
                <a:gd name="T65" fmla="*/ 248 h 719"/>
                <a:gd name="T66" fmla="*/ 81 w 719"/>
                <a:gd name="T67" fmla="*/ 329 h 719"/>
                <a:gd name="T68" fmla="*/ 85 w 719"/>
                <a:gd name="T69" fmla="*/ 414 h 719"/>
                <a:gd name="T70" fmla="*/ 100 w 719"/>
                <a:gd name="T71" fmla="*/ 465 h 719"/>
                <a:gd name="T72" fmla="*/ 164 w 719"/>
                <a:gd name="T73" fmla="*/ 560 h 719"/>
                <a:gd name="T74" fmla="*/ 200 w 719"/>
                <a:gd name="T75" fmla="*/ 590 h 719"/>
                <a:gd name="T76" fmla="*/ 275 w 719"/>
                <a:gd name="T77" fmla="*/ 626 h 719"/>
                <a:gd name="T78" fmla="*/ 358 w 719"/>
                <a:gd name="T79" fmla="*/ 640 h 719"/>
                <a:gd name="T80" fmla="*/ 441 w 719"/>
                <a:gd name="T81" fmla="*/ 627 h 719"/>
                <a:gd name="T82" fmla="*/ 519 w 719"/>
                <a:gd name="T83" fmla="*/ 590 h 719"/>
                <a:gd name="T84" fmla="*/ 555 w 719"/>
                <a:gd name="T85" fmla="*/ 561 h 719"/>
                <a:gd name="T86" fmla="*/ 619 w 719"/>
                <a:gd name="T87" fmla="*/ 465 h 719"/>
                <a:gd name="T88" fmla="*/ 633 w 719"/>
                <a:gd name="T89" fmla="*/ 418 h 719"/>
                <a:gd name="T90" fmla="*/ 638 w 719"/>
                <a:gd name="T91" fmla="*/ 333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19" h="719">
                  <a:moveTo>
                    <a:pt x="719" y="358"/>
                  </a:moveTo>
                  <a:lnTo>
                    <a:pt x="718" y="394"/>
                  </a:lnTo>
                  <a:lnTo>
                    <a:pt x="712" y="430"/>
                  </a:lnTo>
                  <a:lnTo>
                    <a:pt x="704" y="465"/>
                  </a:lnTo>
                  <a:lnTo>
                    <a:pt x="692" y="498"/>
                  </a:lnTo>
                  <a:cubicBezTo>
                    <a:pt x="691" y="499"/>
                    <a:pt x="691" y="501"/>
                    <a:pt x="690" y="503"/>
                  </a:cubicBezTo>
                  <a:lnTo>
                    <a:pt x="660" y="558"/>
                  </a:lnTo>
                  <a:cubicBezTo>
                    <a:pt x="659" y="560"/>
                    <a:pt x="658" y="562"/>
                    <a:pt x="656" y="564"/>
                  </a:cubicBezTo>
                  <a:lnTo>
                    <a:pt x="617" y="611"/>
                  </a:lnTo>
                  <a:cubicBezTo>
                    <a:pt x="615" y="613"/>
                    <a:pt x="613" y="615"/>
                    <a:pt x="611" y="617"/>
                  </a:cubicBezTo>
                  <a:lnTo>
                    <a:pt x="564" y="656"/>
                  </a:lnTo>
                  <a:cubicBezTo>
                    <a:pt x="562" y="658"/>
                    <a:pt x="560" y="659"/>
                    <a:pt x="558" y="660"/>
                  </a:cubicBezTo>
                  <a:lnTo>
                    <a:pt x="503" y="690"/>
                  </a:lnTo>
                  <a:cubicBezTo>
                    <a:pt x="501" y="691"/>
                    <a:pt x="499" y="691"/>
                    <a:pt x="498" y="692"/>
                  </a:cubicBezTo>
                  <a:lnTo>
                    <a:pt x="469" y="703"/>
                  </a:lnTo>
                  <a:lnTo>
                    <a:pt x="434" y="712"/>
                  </a:lnTo>
                  <a:lnTo>
                    <a:pt x="399" y="717"/>
                  </a:lnTo>
                  <a:lnTo>
                    <a:pt x="361" y="719"/>
                  </a:lnTo>
                  <a:lnTo>
                    <a:pt x="325" y="718"/>
                  </a:lnTo>
                  <a:lnTo>
                    <a:pt x="289" y="712"/>
                  </a:lnTo>
                  <a:lnTo>
                    <a:pt x="254" y="704"/>
                  </a:lnTo>
                  <a:lnTo>
                    <a:pt x="222" y="692"/>
                  </a:lnTo>
                  <a:cubicBezTo>
                    <a:pt x="220" y="691"/>
                    <a:pt x="218" y="691"/>
                    <a:pt x="216" y="690"/>
                  </a:cubicBezTo>
                  <a:lnTo>
                    <a:pt x="161" y="660"/>
                  </a:lnTo>
                  <a:cubicBezTo>
                    <a:pt x="159" y="659"/>
                    <a:pt x="157" y="657"/>
                    <a:pt x="155" y="656"/>
                  </a:cubicBezTo>
                  <a:lnTo>
                    <a:pt x="108" y="617"/>
                  </a:lnTo>
                  <a:cubicBezTo>
                    <a:pt x="106" y="615"/>
                    <a:pt x="104" y="613"/>
                    <a:pt x="103" y="612"/>
                  </a:cubicBezTo>
                  <a:lnTo>
                    <a:pt x="63" y="564"/>
                  </a:lnTo>
                  <a:cubicBezTo>
                    <a:pt x="62" y="562"/>
                    <a:pt x="60" y="560"/>
                    <a:pt x="59" y="558"/>
                  </a:cubicBezTo>
                  <a:lnTo>
                    <a:pt x="29" y="503"/>
                  </a:lnTo>
                  <a:cubicBezTo>
                    <a:pt x="28" y="501"/>
                    <a:pt x="28" y="499"/>
                    <a:pt x="27" y="498"/>
                  </a:cubicBezTo>
                  <a:lnTo>
                    <a:pt x="16" y="469"/>
                  </a:lnTo>
                  <a:lnTo>
                    <a:pt x="7" y="434"/>
                  </a:lnTo>
                  <a:lnTo>
                    <a:pt x="1" y="399"/>
                  </a:lnTo>
                  <a:lnTo>
                    <a:pt x="0" y="361"/>
                  </a:lnTo>
                  <a:lnTo>
                    <a:pt x="1" y="325"/>
                  </a:lnTo>
                  <a:lnTo>
                    <a:pt x="6" y="289"/>
                  </a:lnTo>
                  <a:lnTo>
                    <a:pt x="15" y="254"/>
                  </a:lnTo>
                  <a:lnTo>
                    <a:pt x="27" y="222"/>
                  </a:lnTo>
                  <a:cubicBezTo>
                    <a:pt x="27" y="220"/>
                    <a:pt x="28" y="218"/>
                    <a:pt x="29" y="216"/>
                  </a:cubicBezTo>
                  <a:lnTo>
                    <a:pt x="59" y="161"/>
                  </a:lnTo>
                  <a:cubicBezTo>
                    <a:pt x="60" y="159"/>
                    <a:pt x="62" y="157"/>
                    <a:pt x="63" y="155"/>
                  </a:cubicBezTo>
                  <a:lnTo>
                    <a:pt x="103" y="108"/>
                  </a:lnTo>
                  <a:cubicBezTo>
                    <a:pt x="104" y="106"/>
                    <a:pt x="106" y="104"/>
                    <a:pt x="108" y="103"/>
                  </a:cubicBezTo>
                  <a:lnTo>
                    <a:pt x="155" y="63"/>
                  </a:lnTo>
                  <a:cubicBezTo>
                    <a:pt x="157" y="62"/>
                    <a:pt x="159" y="60"/>
                    <a:pt x="161" y="59"/>
                  </a:cubicBezTo>
                  <a:lnTo>
                    <a:pt x="216" y="29"/>
                  </a:lnTo>
                  <a:cubicBezTo>
                    <a:pt x="218" y="28"/>
                    <a:pt x="220" y="27"/>
                    <a:pt x="222" y="27"/>
                  </a:cubicBezTo>
                  <a:lnTo>
                    <a:pt x="251" y="16"/>
                  </a:lnTo>
                  <a:lnTo>
                    <a:pt x="285" y="7"/>
                  </a:lnTo>
                  <a:lnTo>
                    <a:pt x="321" y="1"/>
                  </a:lnTo>
                  <a:lnTo>
                    <a:pt x="358" y="0"/>
                  </a:lnTo>
                  <a:lnTo>
                    <a:pt x="394" y="1"/>
                  </a:lnTo>
                  <a:lnTo>
                    <a:pt x="430" y="6"/>
                  </a:lnTo>
                  <a:lnTo>
                    <a:pt x="465" y="15"/>
                  </a:lnTo>
                  <a:lnTo>
                    <a:pt x="498" y="27"/>
                  </a:lnTo>
                  <a:cubicBezTo>
                    <a:pt x="499" y="28"/>
                    <a:pt x="501" y="28"/>
                    <a:pt x="503" y="29"/>
                  </a:cubicBezTo>
                  <a:lnTo>
                    <a:pt x="558" y="59"/>
                  </a:lnTo>
                  <a:cubicBezTo>
                    <a:pt x="560" y="60"/>
                    <a:pt x="562" y="62"/>
                    <a:pt x="564" y="63"/>
                  </a:cubicBezTo>
                  <a:lnTo>
                    <a:pt x="612" y="103"/>
                  </a:lnTo>
                  <a:cubicBezTo>
                    <a:pt x="613" y="104"/>
                    <a:pt x="615" y="106"/>
                    <a:pt x="617" y="108"/>
                  </a:cubicBezTo>
                  <a:lnTo>
                    <a:pt x="656" y="155"/>
                  </a:lnTo>
                  <a:cubicBezTo>
                    <a:pt x="657" y="157"/>
                    <a:pt x="659" y="159"/>
                    <a:pt x="660" y="161"/>
                  </a:cubicBezTo>
                  <a:lnTo>
                    <a:pt x="690" y="216"/>
                  </a:lnTo>
                  <a:cubicBezTo>
                    <a:pt x="691" y="218"/>
                    <a:pt x="691" y="220"/>
                    <a:pt x="692" y="222"/>
                  </a:cubicBezTo>
                  <a:lnTo>
                    <a:pt x="703" y="251"/>
                  </a:lnTo>
                  <a:lnTo>
                    <a:pt x="712" y="285"/>
                  </a:lnTo>
                  <a:lnTo>
                    <a:pt x="717" y="321"/>
                  </a:lnTo>
                  <a:lnTo>
                    <a:pt x="719" y="358"/>
                  </a:lnTo>
                  <a:close/>
                  <a:moveTo>
                    <a:pt x="638" y="333"/>
                  </a:moveTo>
                  <a:lnTo>
                    <a:pt x="634" y="305"/>
                  </a:lnTo>
                  <a:lnTo>
                    <a:pt x="627" y="278"/>
                  </a:lnTo>
                  <a:lnTo>
                    <a:pt x="617" y="248"/>
                  </a:lnTo>
                  <a:lnTo>
                    <a:pt x="619" y="254"/>
                  </a:lnTo>
                  <a:lnTo>
                    <a:pt x="590" y="200"/>
                  </a:lnTo>
                  <a:lnTo>
                    <a:pt x="594" y="206"/>
                  </a:lnTo>
                  <a:lnTo>
                    <a:pt x="555" y="159"/>
                  </a:lnTo>
                  <a:lnTo>
                    <a:pt x="560" y="164"/>
                  </a:lnTo>
                  <a:lnTo>
                    <a:pt x="513" y="125"/>
                  </a:lnTo>
                  <a:lnTo>
                    <a:pt x="519" y="129"/>
                  </a:lnTo>
                  <a:lnTo>
                    <a:pt x="465" y="100"/>
                  </a:lnTo>
                  <a:lnTo>
                    <a:pt x="470" y="102"/>
                  </a:lnTo>
                  <a:lnTo>
                    <a:pt x="445" y="93"/>
                  </a:lnTo>
                  <a:lnTo>
                    <a:pt x="418" y="85"/>
                  </a:lnTo>
                  <a:lnTo>
                    <a:pt x="391" y="81"/>
                  </a:lnTo>
                  <a:lnTo>
                    <a:pt x="361" y="79"/>
                  </a:lnTo>
                  <a:lnTo>
                    <a:pt x="333" y="80"/>
                  </a:lnTo>
                  <a:lnTo>
                    <a:pt x="305" y="85"/>
                  </a:lnTo>
                  <a:lnTo>
                    <a:pt x="278" y="92"/>
                  </a:lnTo>
                  <a:lnTo>
                    <a:pt x="248" y="102"/>
                  </a:lnTo>
                  <a:lnTo>
                    <a:pt x="254" y="100"/>
                  </a:lnTo>
                  <a:lnTo>
                    <a:pt x="200" y="129"/>
                  </a:lnTo>
                  <a:lnTo>
                    <a:pt x="206" y="125"/>
                  </a:lnTo>
                  <a:lnTo>
                    <a:pt x="159" y="164"/>
                  </a:lnTo>
                  <a:lnTo>
                    <a:pt x="164" y="159"/>
                  </a:lnTo>
                  <a:lnTo>
                    <a:pt x="125" y="206"/>
                  </a:lnTo>
                  <a:lnTo>
                    <a:pt x="129" y="200"/>
                  </a:lnTo>
                  <a:lnTo>
                    <a:pt x="100" y="254"/>
                  </a:lnTo>
                  <a:lnTo>
                    <a:pt x="102" y="248"/>
                  </a:lnTo>
                  <a:lnTo>
                    <a:pt x="93" y="275"/>
                  </a:lnTo>
                  <a:lnTo>
                    <a:pt x="85" y="301"/>
                  </a:lnTo>
                  <a:lnTo>
                    <a:pt x="81" y="329"/>
                  </a:lnTo>
                  <a:lnTo>
                    <a:pt x="79" y="358"/>
                  </a:lnTo>
                  <a:lnTo>
                    <a:pt x="80" y="386"/>
                  </a:lnTo>
                  <a:lnTo>
                    <a:pt x="85" y="414"/>
                  </a:lnTo>
                  <a:lnTo>
                    <a:pt x="92" y="441"/>
                  </a:lnTo>
                  <a:lnTo>
                    <a:pt x="102" y="470"/>
                  </a:lnTo>
                  <a:lnTo>
                    <a:pt x="100" y="465"/>
                  </a:lnTo>
                  <a:lnTo>
                    <a:pt x="129" y="519"/>
                  </a:lnTo>
                  <a:lnTo>
                    <a:pt x="125" y="513"/>
                  </a:lnTo>
                  <a:lnTo>
                    <a:pt x="164" y="560"/>
                  </a:lnTo>
                  <a:lnTo>
                    <a:pt x="159" y="555"/>
                  </a:lnTo>
                  <a:lnTo>
                    <a:pt x="206" y="594"/>
                  </a:lnTo>
                  <a:lnTo>
                    <a:pt x="200" y="590"/>
                  </a:lnTo>
                  <a:lnTo>
                    <a:pt x="254" y="619"/>
                  </a:lnTo>
                  <a:lnTo>
                    <a:pt x="248" y="617"/>
                  </a:lnTo>
                  <a:lnTo>
                    <a:pt x="275" y="626"/>
                  </a:lnTo>
                  <a:lnTo>
                    <a:pt x="301" y="633"/>
                  </a:lnTo>
                  <a:lnTo>
                    <a:pt x="329" y="638"/>
                  </a:lnTo>
                  <a:lnTo>
                    <a:pt x="358" y="640"/>
                  </a:lnTo>
                  <a:lnTo>
                    <a:pt x="386" y="638"/>
                  </a:lnTo>
                  <a:lnTo>
                    <a:pt x="414" y="634"/>
                  </a:lnTo>
                  <a:lnTo>
                    <a:pt x="441" y="627"/>
                  </a:lnTo>
                  <a:lnTo>
                    <a:pt x="470" y="617"/>
                  </a:lnTo>
                  <a:lnTo>
                    <a:pt x="465" y="619"/>
                  </a:lnTo>
                  <a:lnTo>
                    <a:pt x="519" y="590"/>
                  </a:lnTo>
                  <a:lnTo>
                    <a:pt x="513" y="594"/>
                  </a:lnTo>
                  <a:lnTo>
                    <a:pt x="561" y="555"/>
                  </a:lnTo>
                  <a:lnTo>
                    <a:pt x="555" y="561"/>
                  </a:lnTo>
                  <a:lnTo>
                    <a:pt x="594" y="513"/>
                  </a:lnTo>
                  <a:lnTo>
                    <a:pt x="590" y="519"/>
                  </a:lnTo>
                  <a:lnTo>
                    <a:pt x="619" y="465"/>
                  </a:lnTo>
                  <a:lnTo>
                    <a:pt x="617" y="470"/>
                  </a:lnTo>
                  <a:lnTo>
                    <a:pt x="626" y="445"/>
                  </a:lnTo>
                  <a:lnTo>
                    <a:pt x="633" y="418"/>
                  </a:lnTo>
                  <a:lnTo>
                    <a:pt x="638" y="391"/>
                  </a:lnTo>
                  <a:lnTo>
                    <a:pt x="640" y="361"/>
                  </a:lnTo>
                  <a:lnTo>
                    <a:pt x="638" y="333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440" name="Freeform 50"/>
            <p:cNvSpPr>
              <a:spLocks noEditPoints="1"/>
            </p:cNvSpPr>
            <p:nvPr/>
          </p:nvSpPr>
          <p:spPr bwMode="auto">
            <a:xfrm>
              <a:off x="3810" y="1720"/>
              <a:ext cx="317" cy="316"/>
            </a:xfrm>
            <a:custGeom>
              <a:avLst/>
              <a:gdLst>
                <a:gd name="T0" fmla="*/ 315 w 317"/>
                <a:gd name="T1" fmla="*/ 182 h 316"/>
                <a:gd name="T2" fmla="*/ 307 w 317"/>
                <a:gd name="T3" fmla="*/ 212 h 316"/>
                <a:gd name="T4" fmla="*/ 294 w 317"/>
                <a:gd name="T5" fmla="*/ 240 h 316"/>
                <a:gd name="T6" fmla="*/ 271 w 317"/>
                <a:gd name="T7" fmla="*/ 270 h 316"/>
                <a:gd name="T8" fmla="*/ 241 w 317"/>
                <a:gd name="T9" fmla="*/ 293 h 316"/>
                <a:gd name="T10" fmla="*/ 213 w 317"/>
                <a:gd name="T11" fmla="*/ 307 h 316"/>
                <a:gd name="T12" fmla="*/ 183 w 317"/>
                <a:gd name="T13" fmla="*/ 314 h 316"/>
                <a:gd name="T14" fmla="*/ 150 w 317"/>
                <a:gd name="T15" fmla="*/ 316 h 316"/>
                <a:gd name="T16" fmla="*/ 119 w 317"/>
                <a:gd name="T17" fmla="*/ 311 h 316"/>
                <a:gd name="T18" fmla="*/ 90 w 317"/>
                <a:gd name="T19" fmla="*/ 301 h 316"/>
                <a:gd name="T20" fmla="*/ 64 w 317"/>
                <a:gd name="T21" fmla="*/ 285 h 316"/>
                <a:gd name="T22" fmla="*/ 31 w 317"/>
                <a:gd name="T23" fmla="*/ 253 h 316"/>
                <a:gd name="T24" fmla="*/ 16 w 317"/>
                <a:gd name="T25" fmla="*/ 227 h 316"/>
                <a:gd name="T26" fmla="*/ 5 w 317"/>
                <a:gd name="T27" fmla="*/ 198 h 316"/>
                <a:gd name="T28" fmla="*/ 0 w 317"/>
                <a:gd name="T29" fmla="*/ 166 h 316"/>
                <a:gd name="T30" fmla="*/ 2 w 317"/>
                <a:gd name="T31" fmla="*/ 134 h 316"/>
                <a:gd name="T32" fmla="*/ 9 w 317"/>
                <a:gd name="T33" fmla="*/ 104 h 316"/>
                <a:gd name="T34" fmla="*/ 23 w 317"/>
                <a:gd name="T35" fmla="*/ 76 h 316"/>
                <a:gd name="T36" fmla="*/ 46 w 317"/>
                <a:gd name="T37" fmla="*/ 46 h 316"/>
                <a:gd name="T38" fmla="*/ 76 w 317"/>
                <a:gd name="T39" fmla="*/ 23 h 316"/>
                <a:gd name="T40" fmla="*/ 104 w 317"/>
                <a:gd name="T41" fmla="*/ 9 h 316"/>
                <a:gd name="T42" fmla="*/ 134 w 317"/>
                <a:gd name="T43" fmla="*/ 1 h 316"/>
                <a:gd name="T44" fmla="*/ 166 w 317"/>
                <a:gd name="T45" fmla="*/ 0 h 316"/>
                <a:gd name="T46" fmla="*/ 198 w 317"/>
                <a:gd name="T47" fmla="*/ 5 h 316"/>
                <a:gd name="T48" fmla="*/ 227 w 317"/>
                <a:gd name="T49" fmla="*/ 15 h 316"/>
                <a:gd name="T50" fmla="*/ 253 w 317"/>
                <a:gd name="T51" fmla="*/ 31 h 316"/>
                <a:gd name="T52" fmla="*/ 285 w 317"/>
                <a:gd name="T53" fmla="*/ 63 h 316"/>
                <a:gd name="T54" fmla="*/ 301 w 317"/>
                <a:gd name="T55" fmla="*/ 89 h 316"/>
                <a:gd name="T56" fmla="*/ 312 w 317"/>
                <a:gd name="T57" fmla="*/ 118 h 316"/>
                <a:gd name="T58" fmla="*/ 317 w 317"/>
                <a:gd name="T59" fmla="*/ 150 h 316"/>
                <a:gd name="T60" fmla="*/ 308 w 317"/>
                <a:gd name="T61" fmla="*/ 135 h 316"/>
                <a:gd name="T62" fmla="*/ 300 w 317"/>
                <a:gd name="T63" fmla="*/ 106 h 316"/>
                <a:gd name="T64" fmla="*/ 287 w 317"/>
                <a:gd name="T65" fmla="*/ 80 h 316"/>
                <a:gd name="T66" fmla="*/ 265 w 317"/>
                <a:gd name="T67" fmla="*/ 52 h 316"/>
                <a:gd name="T68" fmla="*/ 237 w 317"/>
                <a:gd name="T69" fmla="*/ 29 h 316"/>
                <a:gd name="T70" fmla="*/ 210 w 317"/>
                <a:gd name="T71" fmla="*/ 16 h 316"/>
                <a:gd name="T72" fmla="*/ 181 w 317"/>
                <a:gd name="T73" fmla="*/ 9 h 316"/>
                <a:gd name="T74" fmla="*/ 151 w 317"/>
                <a:gd name="T75" fmla="*/ 7 h 316"/>
                <a:gd name="T76" fmla="*/ 121 w 317"/>
                <a:gd name="T77" fmla="*/ 12 h 316"/>
                <a:gd name="T78" fmla="*/ 93 w 317"/>
                <a:gd name="T79" fmla="*/ 22 h 316"/>
                <a:gd name="T80" fmla="*/ 68 w 317"/>
                <a:gd name="T81" fmla="*/ 37 h 316"/>
                <a:gd name="T82" fmla="*/ 38 w 317"/>
                <a:gd name="T83" fmla="*/ 68 h 316"/>
                <a:gd name="T84" fmla="*/ 22 w 317"/>
                <a:gd name="T85" fmla="*/ 93 h 316"/>
                <a:gd name="T86" fmla="*/ 12 w 317"/>
                <a:gd name="T87" fmla="*/ 120 h 316"/>
                <a:gd name="T88" fmla="*/ 8 w 317"/>
                <a:gd name="T89" fmla="*/ 150 h 316"/>
                <a:gd name="T90" fmla="*/ 9 w 317"/>
                <a:gd name="T91" fmla="*/ 181 h 316"/>
                <a:gd name="T92" fmla="*/ 17 w 317"/>
                <a:gd name="T93" fmla="*/ 210 h 316"/>
                <a:gd name="T94" fmla="*/ 29 w 317"/>
                <a:gd name="T95" fmla="*/ 236 h 316"/>
                <a:gd name="T96" fmla="*/ 52 w 317"/>
                <a:gd name="T97" fmla="*/ 264 h 316"/>
                <a:gd name="T98" fmla="*/ 80 w 317"/>
                <a:gd name="T99" fmla="*/ 287 h 316"/>
                <a:gd name="T100" fmla="*/ 106 w 317"/>
                <a:gd name="T101" fmla="*/ 299 h 316"/>
                <a:gd name="T102" fmla="*/ 135 w 317"/>
                <a:gd name="T103" fmla="*/ 307 h 316"/>
                <a:gd name="T104" fmla="*/ 166 w 317"/>
                <a:gd name="T105" fmla="*/ 308 h 316"/>
                <a:gd name="T106" fmla="*/ 196 w 317"/>
                <a:gd name="T107" fmla="*/ 304 h 316"/>
                <a:gd name="T108" fmla="*/ 224 w 317"/>
                <a:gd name="T109" fmla="*/ 294 h 316"/>
                <a:gd name="T110" fmla="*/ 249 w 317"/>
                <a:gd name="T111" fmla="*/ 279 h 316"/>
                <a:gd name="T112" fmla="*/ 279 w 317"/>
                <a:gd name="T113" fmla="*/ 248 h 316"/>
                <a:gd name="T114" fmla="*/ 294 w 317"/>
                <a:gd name="T115" fmla="*/ 223 h 316"/>
                <a:gd name="T116" fmla="*/ 304 w 317"/>
                <a:gd name="T117" fmla="*/ 196 h 316"/>
                <a:gd name="T118" fmla="*/ 309 w 317"/>
                <a:gd name="T119" fmla="*/ 16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17" h="316">
                  <a:moveTo>
                    <a:pt x="317" y="158"/>
                  </a:moveTo>
                  <a:lnTo>
                    <a:pt x="317" y="166"/>
                  </a:lnTo>
                  <a:lnTo>
                    <a:pt x="316" y="174"/>
                  </a:lnTo>
                  <a:lnTo>
                    <a:pt x="315" y="182"/>
                  </a:lnTo>
                  <a:lnTo>
                    <a:pt x="314" y="190"/>
                  </a:lnTo>
                  <a:lnTo>
                    <a:pt x="312" y="197"/>
                  </a:lnTo>
                  <a:lnTo>
                    <a:pt x="310" y="205"/>
                  </a:lnTo>
                  <a:lnTo>
                    <a:pt x="307" y="212"/>
                  </a:lnTo>
                  <a:lnTo>
                    <a:pt x="304" y="220"/>
                  </a:lnTo>
                  <a:lnTo>
                    <a:pt x="301" y="227"/>
                  </a:lnTo>
                  <a:lnTo>
                    <a:pt x="298" y="233"/>
                  </a:lnTo>
                  <a:lnTo>
                    <a:pt x="294" y="240"/>
                  </a:lnTo>
                  <a:lnTo>
                    <a:pt x="290" y="246"/>
                  </a:lnTo>
                  <a:lnTo>
                    <a:pt x="285" y="253"/>
                  </a:lnTo>
                  <a:lnTo>
                    <a:pt x="281" y="259"/>
                  </a:lnTo>
                  <a:lnTo>
                    <a:pt x="271" y="270"/>
                  </a:lnTo>
                  <a:lnTo>
                    <a:pt x="259" y="280"/>
                  </a:lnTo>
                  <a:lnTo>
                    <a:pt x="253" y="285"/>
                  </a:lnTo>
                  <a:lnTo>
                    <a:pt x="247" y="289"/>
                  </a:lnTo>
                  <a:lnTo>
                    <a:pt x="241" y="293"/>
                  </a:lnTo>
                  <a:lnTo>
                    <a:pt x="234" y="297"/>
                  </a:lnTo>
                  <a:lnTo>
                    <a:pt x="227" y="301"/>
                  </a:lnTo>
                  <a:lnTo>
                    <a:pt x="220" y="304"/>
                  </a:lnTo>
                  <a:lnTo>
                    <a:pt x="213" y="307"/>
                  </a:lnTo>
                  <a:lnTo>
                    <a:pt x="206" y="309"/>
                  </a:lnTo>
                  <a:lnTo>
                    <a:pt x="198" y="311"/>
                  </a:lnTo>
                  <a:lnTo>
                    <a:pt x="190" y="313"/>
                  </a:lnTo>
                  <a:lnTo>
                    <a:pt x="183" y="314"/>
                  </a:lnTo>
                  <a:lnTo>
                    <a:pt x="175" y="315"/>
                  </a:lnTo>
                  <a:lnTo>
                    <a:pt x="167" y="316"/>
                  </a:lnTo>
                  <a:lnTo>
                    <a:pt x="158" y="316"/>
                  </a:lnTo>
                  <a:lnTo>
                    <a:pt x="150" y="316"/>
                  </a:lnTo>
                  <a:lnTo>
                    <a:pt x="142" y="315"/>
                  </a:lnTo>
                  <a:lnTo>
                    <a:pt x="134" y="314"/>
                  </a:lnTo>
                  <a:lnTo>
                    <a:pt x="127" y="313"/>
                  </a:lnTo>
                  <a:lnTo>
                    <a:pt x="119" y="311"/>
                  </a:lnTo>
                  <a:lnTo>
                    <a:pt x="111" y="309"/>
                  </a:lnTo>
                  <a:lnTo>
                    <a:pt x="104" y="307"/>
                  </a:lnTo>
                  <a:lnTo>
                    <a:pt x="97" y="304"/>
                  </a:lnTo>
                  <a:lnTo>
                    <a:pt x="90" y="301"/>
                  </a:lnTo>
                  <a:lnTo>
                    <a:pt x="83" y="297"/>
                  </a:lnTo>
                  <a:lnTo>
                    <a:pt x="76" y="293"/>
                  </a:lnTo>
                  <a:lnTo>
                    <a:pt x="70" y="289"/>
                  </a:lnTo>
                  <a:lnTo>
                    <a:pt x="64" y="285"/>
                  </a:lnTo>
                  <a:lnTo>
                    <a:pt x="58" y="280"/>
                  </a:lnTo>
                  <a:lnTo>
                    <a:pt x="46" y="270"/>
                  </a:lnTo>
                  <a:lnTo>
                    <a:pt x="36" y="259"/>
                  </a:lnTo>
                  <a:lnTo>
                    <a:pt x="31" y="253"/>
                  </a:lnTo>
                  <a:lnTo>
                    <a:pt x="27" y="247"/>
                  </a:lnTo>
                  <a:lnTo>
                    <a:pt x="23" y="240"/>
                  </a:lnTo>
                  <a:lnTo>
                    <a:pt x="19" y="234"/>
                  </a:lnTo>
                  <a:lnTo>
                    <a:pt x="16" y="227"/>
                  </a:lnTo>
                  <a:lnTo>
                    <a:pt x="12" y="220"/>
                  </a:lnTo>
                  <a:lnTo>
                    <a:pt x="9" y="213"/>
                  </a:lnTo>
                  <a:lnTo>
                    <a:pt x="7" y="205"/>
                  </a:lnTo>
                  <a:lnTo>
                    <a:pt x="5" y="198"/>
                  </a:lnTo>
                  <a:lnTo>
                    <a:pt x="3" y="190"/>
                  </a:lnTo>
                  <a:lnTo>
                    <a:pt x="2" y="182"/>
                  </a:lnTo>
                  <a:lnTo>
                    <a:pt x="1" y="174"/>
                  </a:lnTo>
                  <a:lnTo>
                    <a:pt x="0" y="166"/>
                  </a:lnTo>
                  <a:lnTo>
                    <a:pt x="0" y="158"/>
                  </a:lnTo>
                  <a:lnTo>
                    <a:pt x="0" y="150"/>
                  </a:lnTo>
                  <a:lnTo>
                    <a:pt x="1" y="142"/>
                  </a:lnTo>
                  <a:lnTo>
                    <a:pt x="2" y="134"/>
                  </a:lnTo>
                  <a:lnTo>
                    <a:pt x="3" y="126"/>
                  </a:lnTo>
                  <a:lnTo>
                    <a:pt x="5" y="118"/>
                  </a:lnTo>
                  <a:lnTo>
                    <a:pt x="7" y="111"/>
                  </a:lnTo>
                  <a:lnTo>
                    <a:pt x="9" y="104"/>
                  </a:lnTo>
                  <a:lnTo>
                    <a:pt x="12" y="96"/>
                  </a:lnTo>
                  <a:lnTo>
                    <a:pt x="15" y="89"/>
                  </a:lnTo>
                  <a:lnTo>
                    <a:pt x="19" y="83"/>
                  </a:lnTo>
                  <a:lnTo>
                    <a:pt x="23" y="76"/>
                  </a:lnTo>
                  <a:lnTo>
                    <a:pt x="27" y="70"/>
                  </a:lnTo>
                  <a:lnTo>
                    <a:pt x="31" y="63"/>
                  </a:lnTo>
                  <a:lnTo>
                    <a:pt x="36" y="57"/>
                  </a:lnTo>
                  <a:lnTo>
                    <a:pt x="46" y="46"/>
                  </a:lnTo>
                  <a:lnTo>
                    <a:pt x="57" y="36"/>
                  </a:lnTo>
                  <a:lnTo>
                    <a:pt x="63" y="31"/>
                  </a:lnTo>
                  <a:lnTo>
                    <a:pt x="70" y="27"/>
                  </a:lnTo>
                  <a:lnTo>
                    <a:pt x="76" y="23"/>
                  </a:lnTo>
                  <a:lnTo>
                    <a:pt x="83" y="19"/>
                  </a:lnTo>
                  <a:lnTo>
                    <a:pt x="90" y="15"/>
                  </a:lnTo>
                  <a:lnTo>
                    <a:pt x="97" y="12"/>
                  </a:lnTo>
                  <a:lnTo>
                    <a:pt x="104" y="9"/>
                  </a:lnTo>
                  <a:lnTo>
                    <a:pt x="111" y="7"/>
                  </a:lnTo>
                  <a:lnTo>
                    <a:pt x="119" y="5"/>
                  </a:lnTo>
                  <a:lnTo>
                    <a:pt x="126" y="3"/>
                  </a:lnTo>
                  <a:lnTo>
                    <a:pt x="134" y="1"/>
                  </a:lnTo>
                  <a:lnTo>
                    <a:pt x="142" y="0"/>
                  </a:lnTo>
                  <a:lnTo>
                    <a:pt x="150" y="0"/>
                  </a:lnTo>
                  <a:lnTo>
                    <a:pt x="158" y="0"/>
                  </a:lnTo>
                  <a:lnTo>
                    <a:pt x="166" y="0"/>
                  </a:lnTo>
                  <a:lnTo>
                    <a:pt x="175" y="0"/>
                  </a:lnTo>
                  <a:lnTo>
                    <a:pt x="182" y="1"/>
                  </a:lnTo>
                  <a:lnTo>
                    <a:pt x="190" y="3"/>
                  </a:lnTo>
                  <a:lnTo>
                    <a:pt x="198" y="5"/>
                  </a:lnTo>
                  <a:lnTo>
                    <a:pt x="205" y="7"/>
                  </a:lnTo>
                  <a:lnTo>
                    <a:pt x="213" y="9"/>
                  </a:lnTo>
                  <a:lnTo>
                    <a:pt x="220" y="12"/>
                  </a:lnTo>
                  <a:lnTo>
                    <a:pt x="227" y="15"/>
                  </a:lnTo>
                  <a:lnTo>
                    <a:pt x="234" y="19"/>
                  </a:lnTo>
                  <a:lnTo>
                    <a:pt x="240" y="22"/>
                  </a:lnTo>
                  <a:lnTo>
                    <a:pt x="247" y="27"/>
                  </a:lnTo>
                  <a:lnTo>
                    <a:pt x="253" y="31"/>
                  </a:lnTo>
                  <a:lnTo>
                    <a:pt x="259" y="36"/>
                  </a:lnTo>
                  <a:lnTo>
                    <a:pt x="270" y="46"/>
                  </a:lnTo>
                  <a:lnTo>
                    <a:pt x="281" y="57"/>
                  </a:lnTo>
                  <a:lnTo>
                    <a:pt x="285" y="63"/>
                  </a:lnTo>
                  <a:lnTo>
                    <a:pt x="290" y="69"/>
                  </a:lnTo>
                  <a:lnTo>
                    <a:pt x="294" y="76"/>
                  </a:lnTo>
                  <a:lnTo>
                    <a:pt x="298" y="82"/>
                  </a:lnTo>
                  <a:lnTo>
                    <a:pt x="301" y="89"/>
                  </a:lnTo>
                  <a:lnTo>
                    <a:pt x="304" y="96"/>
                  </a:lnTo>
                  <a:lnTo>
                    <a:pt x="307" y="103"/>
                  </a:lnTo>
                  <a:lnTo>
                    <a:pt x="310" y="111"/>
                  </a:lnTo>
                  <a:lnTo>
                    <a:pt x="312" y="118"/>
                  </a:lnTo>
                  <a:lnTo>
                    <a:pt x="314" y="126"/>
                  </a:lnTo>
                  <a:lnTo>
                    <a:pt x="315" y="134"/>
                  </a:lnTo>
                  <a:lnTo>
                    <a:pt x="316" y="142"/>
                  </a:lnTo>
                  <a:lnTo>
                    <a:pt x="317" y="150"/>
                  </a:lnTo>
                  <a:lnTo>
                    <a:pt x="317" y="158"/>
                  </a:lnTo>
                  <a:close/>
                  <a:moveTo>
                    <a:pt x="309" y="150"/>
                  </a:moveTo>
                  <a:lnTo>
                    <a:pt x="308" y="143"/>
                  </a:lnTo>
                  <a:lnTo>
                    <a:pt x="308" y="135"/>
                  </a:lnTo>
                  <a:lnTo>
                    <a:pt x="306" y="128"/>
                  </a:lnTo>
                  <a:lnTo>
                    <a:pt x="304" y="120"/>
                  </a:lnTo>
                  <a:lnTo>
                    <a:pt x="302" y="113"/>
                  </a:lnTo>
                  <a:lnTo>
                    <a:pt x="300" y="106"/>
                  </a:lnTo>
                  <a:lnTo>
                    <a:pt x="297" y="99"/>
                  </a:lnTo>
                  <a:lnTo>
                    <a:pt x="294" y="93"/>
                  </a:lnTo>
                  <a:lnTo>
                    <a:pt x="291" y="86"/>
                  </a:lnTo>
                  <a:lnTo>
                    <a:pt x="287" y="80"/>
                  </a:lnTo>
                  <a:lnTo>
                    <a:pt x="283" y="74"/>
                  </a:lnTo>
                  <a:lnTo>
                    <a:pt x="279" y="68"/>
                  </a:lnTo>
                  <a:lnTo>
                    <a:pt x="275" y="62"/>
                  </a:lnTo>
                  <a:lnTo>
                    <a:pt x="265" y="52"/>
                  </a:lnTo>
                  <a:lnTo>
                    <a:pt x="254" y="42"/>
                  </a:lnTo>
                  <a:lnTo>
                    <a:pt x="249" y="37"/>
                  </a:lnTo>
                  <a:lnTo>
                    <a:pt x="243" y="33"/>
                  </a:lnTo>
                  <a:lnTo>
                    <a:pt x="237" y="29"/>
                  </a:lnTo>
                  <a:lnTo>
                    <a:pt x="230" y="26"/>
                  </a:lnTo>
                  <a:lnTo>
                    <a:pt x="224" y="22"/>
                  </a:lnTo>
                  <a:lnTo>
                    <a:pt x="217" y="19"/>
                  </a:lnTo>
                  <a:lnTo>
                    <a:pt x="210" y="16"/>
                  </a:lnTo>
                  <a:lnTo>
                    <a:pt x="203" y="14"/>
                  </a:lnTo>
                  <a:lnTo>
                    <a:pt x="196" y="12"/>
                  </a:lnTo>
                  <a:lnTo>
                    <a:pt x="189" y="10"/>
                  </a:lnTo>
                  <a:lnTo>
                    <a:pt x="181" y="9"/>
                  </a:lnTo>
                  <a:lnTo>
                    <a:pt x="174" y="8"/>
                  </a:lnTo>
                  <a:lnTo>
                    <a:pt x="166" y="7"/>
                  </a:lnTo>
                  <a:lnTo>
                    <a:pt x="158" y="7"/>
                  </a:lnTo>
                  <a:lnTo>
                    <a:pt x="151" y="7"/>
                  </a:lnTo>
                  <a:lnTo>
                    <a:pt x="143" y="8"/>
                  </a:lnTo>
                  <a:lnTo>
                    <a:pt x="135" y="9"/>
                  </a:lnTo>
                  <a:lnTo>
                    <a:pt x="128" y="10"/>
                  </a:lnTo>
                  <a:lnTo>
                    <a:pt x="121" y="12"/>
                  </a:lnTo>
                  <a:lnTo>
                    <a:pt x="114" y="14"/>
                  </a:lnTo>
                  <a:lnTo>
                    <a:pt x="107" y="16"/>
                  </a:lnTo>
                  <a:lnTo>
                    <a:pt x="100" y="19"/>
                  </a:lnTo>
                  <a:lnTo>
                    <a:pt x="93" y="22"/>
                  </a:lnTo>
                  <a:lnTo>
                    <a:pt x="87" y="25"/>
                  </a:lnTo>
                  <a:lnTo>
                    <a:pt x="80" y="29"/>
                  </a:lnTo>
                  <a:lnTo>
                    <a:pt x="74" y="33"/>
                  </a:lnTo>
                  <a:lnTo>
                    <a:pt x="68" y="37"/>
                  </a:lnTo>
                  <a:lnTo>
                    <a:pt x="63" y="42"/>
                  </a:lnTo>
                  <a:lnTo>
                    <a:pt x="52" y="51"/>
                  </a:lnTo>
                  <a:lnTo>
                    <a:pt x="42" y="62"/>
                  </a:lnTo>
                  <a:lnTo>
                    <a:pt x="38" y="68"/>
                  </a:lnTo>
                  <a:lnTo>
                    <a:pt x="33" y="74"/>
                  </a:lnTo>
                  <a:lnTo>
                    <a:pt x="29" y="80"/>
                  </a:lnTo>
                  <a:lnTo>
                    <a:pt x="26" y="86"/>
                  </a:lnTo>
                  <a:lnTo>
                    <a:pt x="22" y="93"/>
                  </a:lnTo>
                  <a:lnTo>
                    <a:pt x="19" y="99"/>
                  </a:lnTo>
                  <a:lnTo>
                    <a:pt x="17" y="106"/>
                  </a:lnTo>
                  <a:lnTo>
                    <a:pt x="14" y="113"/>
                  </a:lnTo>
                  <a:lnTo>
                    <a:pt x="12" y="120"/>
                  </a:lnTo>
                  <a:lnTo>
                    <a:pt x="11" y="128"/>
                  </a:lnTo>
                  <a:lnTo>
                    <a:pt x="9" y="135"/>
                  </a:lnTo>
                  <a:lnTo>
                    <a:pt x="8" y="142"/>
                  </a:lnTo>
                  <a:lnTo>
                    <a:pt x="8" y="150"/>
                  </a:lnTo>
                  <a:lnTo>
                    <a:pt x="7" y="158"/>
                  </a:lnTo>
                  <a:lnTo>
                    <a:pt x="8" y="166"/>
                  </a:lnTo>
                  <a:lnTo>
                    <a:pt x="8" y="173"/>
                  </a:lnTo>
                  <a:lnTo>
                    <a:pt x="9" y="181"/>
                  </a:lnTo>
                  <a:lnTo>
                    <a:pt x="11" y="188"/>
                  </a:lnTo>
                  <a:lnTo>
                    <a:pt x="12" y="196"/>
                  </a:lnTo>
                  <a:lnTo>
                    <a:pt x="14" y="203"/>
                  </a:lnTo>
                  <a:lnTo>
                    <a:pt x="17" y="210"/>
                  </a:lnTo>
                  <a:lnTo>
                    <a:pt x="19" y="216"/>
                  </a:lnTo>
                  <a:lnTo>
                    <a:pt x="22" y="223"/>
                  </a:lnTo>
                  <a:lnTo>
                    <a:pt x="26" y="230"/>
                  </a:lnTo>
                  <a:lnTo>
                    <a:pt x="29" y="236"/>
                  </a:lnTo>
                  <a:lnTo>
                    <a:pt x="33" y="242"/>
                  </a:lnTo>
                  <a:lnTo>
                    <a:pt x="37" y="248"/>
                  </a:lnTo>
                  <a:lnTo>
                    <a:pt x="42" y="254"/>
                  </a:lnTo>
                  <a:lnTo>
                    <a:pt x="52" y="264"/>
                  </a:lnTo>
                  <a:lnTo>
                    <a:pt x="62" y="274"/>
                  </a:lnTo>
                  <a:lnTo>
                    <a:pt x="68" y="279"/>
                  </a:lnTo>
                  <a:lnTo>
                    <a:pt x="74" y="283"/>
                  </a:lnTo>
                  <a:lnTo>
                    <a:pt x="80" y="287"/>
                  </a:lnTo>
                  <a:lnTo>
                    <a:pt x="86" y="290"/>
                  </a:lnTo>
                  <a:lnTo>
                    <a:pt x="93" y="294"/>
                  </a:lnTo>
                  <a:lnTo>
                    <a:pt x="99" y="297"/>
                  </a:lnTo>
                  <a:lnTo>
                    <a:pt x="106" y="299"/>
                  </a:lnTo>
                  <a:lnTo>
                    <a:pt x="113" y="302"/>
                  </a:lnTo>
                  <a:lnTo>
                    <a:pt x="121" y="304"/>
                  </a:lnTo>
                  <a:lnTo>
                    <a:pt x="128" y="306"/>
                  </a:lnTo>
                  <a:lnTo>
                    <a:pt x="135" y="307"/>
                  </a:lnTo>
                  <a:lnTo>
                    <a:pt x="143" y="308"/>
                  </a:lnTo>
                  <a:lnTo>
                    <a:pt x="150" y="308"/>
                  </a:lnTo>
                  <a:lnTo>
                    <a:pt x="158" y="309"/>
                  </a:lnTo>
                  <a:lnTo>
                    <a:pt x="166" y="308"/>
                  </a:lnTo>
                  <a:lnTo>
                    <a:pt x="174" y="308"/>
                  </a:lnTo>
                  <a:lnTo>
                    <a:pt x="181" y="307"/>
                  </a:lnTo>
                  <a:lnTo>
                    <a:pt x="189" y="305"/>
                  </a:lnTo>
                  <a:lnTo>
                    <a:pt x="196" y="304"/>
                  </a:lnTo>
                  <a:lnTo>
                    <a:pt x="203" y="302"/>
                  </a:lnTo>
                  <a:lnTo>
                    <a:pt x="210" y="299"/>
                  </a:lnTo>
                  <a:lnTo>
                    <a:pt x="217" y="297"/>
                  </a:lnTo>
                  <a:lnTo>
                    <a:pt x="224" y="294"/>
                  </a:lnTo>
                  <a:lnTo>
                    <a:pt x="230" y="290"/>
                  </a:lnTo>
                  <a:lnTo>
                    <a:pt x="237" y="287"/>
                  </a:lnTo>
                  <a:lnTo>
                    <a:pt x="243" y="283"/>
                  </a:lnTo>
                  <a:lnTo>
                    <a:pt x="249" y="279"/>
                  </a:lnTo>
                  <a:lnTo>
                    <a:pt x="254" y="274"/>
                  </a:lnTo>
                  <a:lnTo>
                    <a:pt x="265" y="265"/>
                  </a:lnTo>
                  <a:lnTo>
                    <a:pt x="275" y="254"/>
                  </a:lnTo>
                  <a:lnTo>
                    <a:pt x="279" y="248"/>
                  </a:lnTo>
                  <a:lnTo>
                    <a:pt x="283" y="242"/>
                  </a:lnTo>
                  <a:lnTo>
                    <a:pt x="287" y="236"/>
                  </a:lnTo>
                  <a:lnTo>
                    <a:pt x="291" y="230"/>
                  </a:lnTo>
                  <a:lnTo>
                    <a:pt x="294" y="223"/>
                  </a:lnTo>
                  <a:lnTo>
                    <a:pt x="297" y="217"/>
                  </a:lnTo>
                  <a:lnTo>
                    <a:pt x="300" y="210"/>
                  </a:lnTo>
                  <a:lnTo>
                    <a:pt x="302" y="203"/>
                  </a:lnTo>
                  <a:lnTo>
                    <a:pt x="304" y="196"/>
                  </a:lnTo>
                  <a:lnTo>
                    <a:pt x="306" y="188"/>
                  </a:lnTo>
                  <a:lnTo>
                    <a:pt x="307" y="181"/>
                  </a:lnTo>
                  <a:lnTo>
                    <a:pt x="308" y="173"/>
                  </a:lnTo>
                  <a:lnTo>
                    <a:pt x="309" y="166"/>
                  </a:lnTo>
                  <a:lnTo>
                    <a:pt x="309" y="158"/>
                  </a:lnTo>
                  <a:lnTo>
                    <a:pt x="309" y="150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441" name="Freeform 51"/>
            <p:cNvSpPr>
              <a:spLocks noEditPoints="1"/>
            </p:cNvSpPr>
            <p:nvPr/>
          </p:nvSpPr>
          <p:spPr bwMode="auto">
            <a:xfrm>
              <a:off x="3945" y="1748"/>
              <a:ext cx="207" cy="207"/>
            </a:xfrm>
            <a:custGeom>
              <a:avLst/>
              <a:gdLst>
                <a:gd name="T0" fmla="*/ 205 w 207"/>
                <a:gd name="T1" fmla="*/ 124 h 207"/>
                <a:gd name="T2" fmla="*/ 195 w 207"/>
                <a:gd name="T3" fmla="*/ 153 h 207"/>
                <a:gd name="T4" fmla="*/ 177 w 207"/>
                <a:gd name="T5" fmla="*/ 177 h 207"/>
                <a:gd name="T6" fmla="*/ 153 w 207"/>
                <a:gd name="T7" fmla="*/ 194 h 207"/>
                <a:gd name="T8" fmla="*/ 125 w 207"/>
                <a:gd name="T9" fmla="*/ 205 h 207"/>
                <a:gd name="T10" fmla="*/ 93 w 207"/>
                <a:gd name="T11" fmla="*/ 206 h 207"/>
                <a:gd name="T12" fmla="*/ 63 w 207"/>
                <a:gd name="T13" fmla="*/ 199 h 207"/>
                <a:gd name="T14" fmla="*/ 38 w 207"/>
                <a:gd name="T15" fmla="*/ 183 h 207"/>
                <a:gd name="T16" fmla="*/ 18 w 207"/>
                <a:gd name="T17" fmla="*/ 162 h 207"/>
                <a:gd name="T18" fmla="*/ 5 w 207"/>
                <a:gd name="T19" fmla="*/ 134 h 207"/>
                <a:gd name="T20" fmla="*/ 0 w 207"/>
                <a:gd name="T21" fmla="*/ 104 h 207"/>
                <a:gd name="T22" fmla="*/ 5 w 207"/>
                <a:gd name="T23" fmla="*/ 73 h 207"/>
                <a:gd name="T24" fmla="*/ 18 w 207"/>
                <a:gd name="T25" fmla="*/ 46 h 207"/>
                <a:gd name="T26" fmla="*/ 38 w 207"/>
                <a:gd name="T27" fmla="*/ 24 h 207"/>
                <a:gd name="T28" fmla="*/ 63 w 207"/>
                <a:gd name="T29" fmla="*/ 8 h 207"/>
                <a:gd name="T30" fmla="*/ 93 w 207"/>
                <a:gd name="T31" fmla="*/ 1 h 207"/>
                <a:gd name="T32" fmla="*/ 124 w 207"/>
                <a:gd name="T33" fmla="*/ 2 h 207"/>
                <a:gd name="T34" fmla="*/ 153 w 207"/>
                <a:gd name="T35" fmla="*/ 12 h 207"/>
                <a:gd name="T36" fmla="*/ 177 w 207"/>
                <a:gd name="T37" fmla="*/ 30 h 207"/>
                <a:gd name="T38" fmla="*/ 195 w 207"/>
                <a:gd name="T39" fmla="*/ 54 h 207"/>
                <a:gd name="T40" fmla="*/ 205 w 207"/>
                <a:gd name="T41" fmla="*/ 82 h 207"/>
                <a:gd name="T42" fmla="*/ 199 w 207"/>
                <a:gd name="T43" fmla="*/ 94 h 207"/>
                <a:gd name="T44" fmla="*/ 192 w 207"/>
                <a:gd name="T45" fmla="*/ 66 h 207"/>
                <a:gd name="T46" fmla="*/ 178 w 207"/>
                <a:gd name="T47" fmla="*/ 43 h 207"/>
                <a:gd name="T48" fmla="*/ 157 w 207"/>
                <a:gd name="T49" fmla="*/ 24 h 207"/>
                <a:gd name="T50" fmla="*/ 132 w 207"/>
                <a:gd name="T51" fmla="*/ 12 h 207"/>
                <a:gd name="T52" fmla="*/ 104 w 207"/>
                <a:gd name="T53" fmla="*/ 8 h 207"/>
                <a:gd name="T54" fmla="*/ 75 w 207"/>
                <a:gd name="T55" fmla="*/ 12 h 207"/>
                <a:gd name="T56" fmla="*/ 50 w 207"/>
                <a:gd name="T57" fmla="*/ 24 h 207"/>
                <a:gd name="T58" fmla="*/ 30 w 207"/>
                <a:gd name="T59" fmla="*/ 42 h 207"/>
                <a:gd name="T60" fmla="*/ 15 w 207"/>
                <a:gd name="T61" fmla="*/ 66 h 207"/>
                <a:gd name="T62" fmla="*/ 8 w 207"/>
                <a:gd name="T63" fmla="*/ 93 h 207"/>
                <a:gd name="T64" fmla="*/ 9 w 207"/>
                <a:gd name="T65" fmla="*/ 123 h 207"/>
                <a:gd name="T66" fmla="*/ 19 w 207"/>
                <a:gd name="T67" fmla="*/ 149 h 207"/>
                <a:gd name="T68" fmla="*/ 36 w 207"/>
                <a:gd name="T69" fmla="*/ 171 h 207"/>
                <a:gd name="T70" fmla="*/ 58 w 207"/>
                <a:gd name="T71" fmla="*/ 188 h 207"/>
                <a:gd name="T72" fmla="*/ 84 w 207"/>
                <a:gd name="T73" fmla="*/ 197 h 207"/>
                <a:gd name="T74" fmla="*/ 113 w 207"/>
                <a:gd name="T75" fmla="*/ 199 h 207"/>
                <a:gd name="T76" fmla="*/ 141 w 207"/>
                <a:gd name="T77" fmla="*/ 192 h 207"/>
                <a:gd name="T78" fmla="*/ 164 w 207"/>
                <a:gd name="T79" fmla="*/ 178 h 207"/>
                <a:gd name="T80" fmla="*/ 183 w 207"/>
                <a:gd name="T81" fmla="*/ 157 h 207"/>
                <a:gd name="T82" fmla="*/ 195 w 207"/>
                <a:gd name="T83" fmla="*/ 132 h 207"/>
                <a:gd name="T84" fmla="*/ 200 w 207"/>
                <a:gd name="T85" fmla="*/ 104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7" h="207">
                  <a:moveTo>
                    <a:pt x="207" y="103"/>
                  </a:moveTo>
                  <a:lnTo>
                    <a:pt x="207" y="114"/>
                  </a:lnTo>
                  <a:lnTo>
                    <a:pt x="205" y="124"/>
                  </a:lnTo>
                  <a:lnTo>
                    <a:pt x="203" y="134"/>
                  </a:lnTo>
                  <a:lnTo>
                    <a:pt x="199" y="144"/>
                  </a:lnTo>
                  <a:lnTo>
                    <a:pt x="195" y="153"/>
                  </a:lnTo>
                  <a:lnTo>
                    <a:pt x="190" y="161"/>
                  </a:lnTo>
                  <a:lnTo>
                    <a:pt x="184" y="169"/>
                  </a:lnTo>
                  <a:lnTo>
                    <a:pt x="177" y="177"/>
                  </a:lnTo>
                  <a:lnTo>
                    <a:pt x="170" y="183"/>
                  </a:lnTo>
                  <a:lnTo>
                    <a:pt x="162" y="189"/>
                  </a:lnTo>
                  <a:lnTo>
                    <a:pt x="153" y="194"/>
                  </a:lnTo>
                  <a:lnTo>
                    <a:pt x="144" y="199"/>
                  </a:lnTo>
                  <a:lnTo>
                    <a:pt x="135" y="202"/>
                  </a:lnTo>
                  <a:lnTo>
                    <a:pt x="125" y="205"/>
                  </a:lnTo>
                  <a:lnTo>
                    <a:pt x="114" y="206"/>
                  </a:lnTo>
                  <a:lnTo>
                    <a:pt x="104" y="207"/>
                  </a:lnTo>
                  <a:lnTo>
                    <a:pt x="93" y="206"/>
                  </a:lnTo>
                  <a:lnTo>
                    <a:pt x="83" y="205"/>
                  </a:lnTo>
                  <a:lnTo>
                    <a:pt x="73" y="202"/>
                  </a:lnTo>
                  <a:lnTo>
                    <a:pt x="63" y="199"/>
                  </a:lnTo>
                  <a:lnTo>
                    <a:pt x="54" y="195"/>
                  </a:lnTo>
                  <a:lnTo>
                    <a:pt x="46" y="189"/>
                  </a:lnTo>
                  <a:lnTo>
                    <a:pt x="38" y="183"/>
                  </a:lnTo>
                  <a:lnTo>
                    <a:pt x="31" y="177"/>
                  </a:lnTo>
                  <a:lnTo>
                    <a:pt x="24" y="169"/>
                  </a:lnTo>
                  <a:lnTo>
                    <a:pt x="18" y="162"/>
                  </a:lnTo>
                  <a:lnTo>
                    <a:pt x="13" y="153"/>
                  </a:lnTo>
                  <a:lnTo>
                    <a:pt x="8" y="144"/>
                  </a:lnTo>
                  <a:lnTo>
                    <a:pt x="5" y="134"/>
                  </a:lnTo>
                  <a:lnTo>
                    <a:pt x="2" y="125"/>
                  </a:lnTo>
                  <a:lnTo>
                    <a:pt x="0" y="114"/>
                  </a:lnTo>
                  <a:lnTo>
                    <a:pt x="0" y="104"/>
                  </a:lnTo>
                  <a:lnTo>
                    <a:pt x="0" y="93"/>
                  </a:lnTo>
                  <a:lnTo>
                    <a:pt x="2" y="83"/>
                  </a:lnTo>
                  <a:lnTo>
                    <a:pt x="5" y="73"/>
                  </a:lnTo>
                  <a:lnTo>
                    <a:pt x="8" y="63"/>
                  </a:lnTo>
                  <a:lnTo>
                    <a:pt x="12" y="54"/>
                  </a:lnTo>
                  <a:lnTo>
                    <a:pt x="18" y="46"/>
                  </a:lnTo>
                  <a:lnTo>
                    <a:pt x="24" y="38"/>
                  </a:lnTo>
                  <a:lnTo>
                    <a:pt x="30" y="30"/>
                  </a:lnTo>
                  <a:lnTo>
                    <a:pt x="38" y="24"/>
                  </a:lnTo>
                  <a:lnTo>
                    <a:pt x="45" y="18"/>
                  </a:lnTo>
                  <a:lnTo>
                    <a:pt x="54" y="13"/>
                  </a:lnTo>
                  <a:lnTo>
                    <a:pt x="63" y="8"/>
                  </a:lnTo>
                  <a:lnTo>
                    <a:pt x="73" y="5"/>
                  </a:lnTo>
                  <a:lnTo>
                    <a:pt x="83" y="2"/>
                  </a:lnTo>
                  <a:lnTo>
                    <a:pt x="93" y="1"/>
                  </a:lnTo>
                  <a:lnTo>
                    <a:pt x="103" y="0"/>
                  </a:lnTo>
                  <a:lnTo>
                    <a:pt x="114" y="1"/>
                  </a:lnTo>
                  <a:lnTo>
                    <a:pt x="124" y="2"/>
                  </a:lnTo>
                  <a:lnTo>
                    <a:pt x="134" y="5"/>
                  </a:lnTo>
                  <a:lnTo>
                    <a:pt x="144" y="8"/>
                  </a:lnTo>
                  <a:lnTo>
                    <a:pt x="153" y="12"/>
                  </a:lnTo>
                  <a:lnTo>
                    <a:pt x="161" y="18"/>
                  </a:lnTo>
                  <a:lnTo>
                    <a:pt x="169" y="24"/>
                  </a:lnTo>
                  <a:lnTo>
                    <a:pt x="177" y="30"/>
                  </a:lnTo>
                  <a:lnTo>
                    <a:pt x="183" y="38"/>
                  </a:lnTo>
                  <a:lnTo>
                    <a:pt x="189" y="45"/>
                  </a:lnTo>
                  <a:lnTo>
                    <a:pt x="195" y="54"/>
                  </a:lnTo>
                  <a:lnTo>
                    <a:pt x="199" y="63"/>
                  </a:lnTo>
                  <a:lnTo>
                    <a:pt x="203" y="73"/>
                  </a:lnTo>
                  <a:lnTo>
                    <a:pt x="205" y="82"/>
                  </a:lnTo>
                  <a:lnTo>
                    <a:pt x="207" y="93"/>
                  </a:lnTo>
                  <a:lnTo>
                    <a:pt x="207" y="103"/>
                  </a:lnTo>
                  <a:close/>
                  <a:moveTo>
                    <a:pt x="199" y="94"/>
                  </a:moveTo>
                  <a:lnTo>
                    <a:pt x="198" y="84"/>
                  </a:lnTo>
                  <a:lnTo>
                    <a:pt x="195" y="75"/>
                  </a:lnTo>
                  <a:lnTo>
                    <a:pt x="192" y="66"/>
                  </a:lnTo>
                  <a:lnTo>
                    <a:pt x="188" y="58"/>
                  </a:lnTo>
                  <a:lnTo>
                    <a:pt x="183" y="50"/>
                  </a:lnTo>
                  <a:lnTo>
                    <a:pt x="178" y="43"/>
                  </a:lnTo>
                  <a:lnTo>
                    <a:pt x="172" y="36"/>
                  </a:lnTo>
                  <a:lnTo>
                    <a:pt x="165" y="30"/>
                  </a:lnTo>
                  <a:lnTo>
                    <a:pt x="157" y="24"/>
                  </a:lnTo>
                  <a:lnTo>
                    <a:pt x="150" y="19"/>
                  </a:lnTo>
                  <a:lnTo>
                    <a:pt x="141" y="15"/>
                  </a:lnTo>
                  <a:lnTo>
                    <a:pt x="132" y="12"/>
                  </a:lnTo>
                  <a:lnTo>
                    <a:pt x="123" y="10"/>
                  </a:lnTo>
                  <a:lnTo>
                    <a:pt x="114" y="8"/>
                  </a:lnTo>
                  <a:lnTo>
                    <a:pt x="104" y="8"/>
                  </a:lnTo>
                  <a:lnTo>
                    <a:pt x="94" y="8"/>
                  </a:lnTo>
                  <a:lnTo>
                    <a:pt x="84" y="10"/>
                  </a:lnTo>
                  <a:lnTo>
                    <a:pt x="75" y="12"/>
                  </a:lnTo>
                  <a:lnTo>
                    <a:pt x="66" y="15"/>
                  </a:lnTo>
                  <a:lnTo>
                    <a:pt x="58" y="19"/>
                  </a:lnTo>
                  <a:lnTo>
                    <a:pt x="50" y="24"/>
                  </a:lnTo>
                  <a:lnTo>
                    <a:pt x="43" y="29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50"/>
                  </a:lnTo>
                  <a:lnTo>
                    <a:pt x="19" y="58"/>
                  </a:lnTo>
                  <a:lnTo>
                    <a:pt x="15" y="66"/>
                  </a:lnTo>
                  <a:lnTo>
                    <a:pt x="12" y="75"/>
                  </a:lnTo>
                  <a:lnTo>
                    <a:pt x="10" y="84"/>
                  </a:lnTo>
                  <a:lnTo>
                    <a:pt x="8" y="93"/>
                  </a:lnTo>
                  <a:lnTo>
                    <a:pt x="8" y="103"/>
                  </a:lnTo>
                  <a:lnTo>
                    <a:pt x="8" y="113"/>
                  </a:lnTo>
                  <a:lnTo>
                    <a:pt x="9" y="123"/>
                  </a:lnTo>
                  <a:lnTo>
                    <a:pt x="12" y="132"/>
                  </a:lnTo>
                  <a:lnTo>
                    <a:pt x="15" y="141"/>
                  </a:lnTo>
                  <a:lnTo>
                    <a:pt x="19" y="149"/>
                  </a:lnTo>
                  <a:lnTo>
                    <a:pt x="24" y="157"/>
                  </a:lnTo>
                  <a:lnTo>
                    <a:pt x="29" y="164"/>
                  </a:lnTo>
                  <a:lnTo>
                    <a:pt x="36" y="171"/>
                  </a:lnTo>
                  <a:lnTo>
                    <a:pt x="42" y="177"/>
                  </a:lnTo>
                  <a:lnTo>
                    <a:pt x="50" y="183"/>
                  </a:lnTo>
                  <a:lnTo>
                    <a:pt x="58" y="188"/>
                  </a:lnTo>
                  <a:lnTo>
                    <a:pt x="66" y="192"/>
                  </a:lnTo>
                  <a:lnTo>
                    <a:pt x="75" y="195"/>
                  </a:lnTo>
                  <a:lnTo>
                    <a:pt x="84" y="197"/>
                  </a:lnTo>
                  <a:lnTo>
                    <a:pt x="94" y="199"/>
                  </a:lnTo>
                  <a:lnTo>
                    <a:pt x="103" y="199"/>
                  </a:lnTo>
                  <a:lnTo>
                    <a:pt x="113" y="199"/>
                  </a:lnTo>
                  <a:lnTo>
                    <a:pt x="123" y="197"/>
                  </a:lnTo>
                  <a:lnTo>
                    <a:pt x="132" y="195"/>
                  </a:lnTo>
                  <a:lnTo>
                    <a:pt x="141" y="192"/>
                  </a:lnTo>
                  <a:lnTo>
                    <a:pt x="149" y="188"/>
                  </a:lnTo>
                  <a:lnTo>
                    <a:pt x="157" y="183"/>
                  </a:lnTo>
                  <a:lnTo>
                    <a:pt x="164" y="178"/>
                  </a:lnTo>
                  <a:lnTo>
                    <a:pt x="171" y="171"/>
                  </a:lnTo>
                  <a:lnTo>
                    <a:pt x="178" y="165"/>
                  </a:lnTo>
                  <a:lnTo>
                    <a:pt x="183" y="157"/>
                  </a:lnTo>
                  <a:lnTo>
                    <a:pt x="188" y="149"/>
                  </a:lnTo>
                  <a:lnTo>
                    <a:pt x="192" y="141"/>
                  </a:lnTo>
                  <a:lnTo>
                    <a:pt x="195" y="132"/>
                  </a:lnTo>
                  <a:lnTo>
                    <a:pt x="198" y="123"/>
                  </a:lnTo>
                  <a:lnTo>
                    <a:pt x="199" y="114"/>
                  </a:lnTo>
                  <a:lnTo>
                    <a:pt x="200" y="104"/>
                  </a:lnTo>
                  <a:lnTo>
                    <a:pt x="199" y="94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442" name="Freeform 52"/>
            <p:cNvSpPr>
              <a:spLocks noEditPoints="1"/>
            </p:cNvSpPr>
            <p:nvPr/>
          </p:nvSpPr>
          <p:spPr bwMode="auto">
            <a:xfrm>
              <a:off x="4099" y="1791"/>
              <a:ext cx="59" cy="59"/>
            </a:xfrm>
            <a:custGeom>
              <a:avLst/>
              <a:gdLst>
                <a:gd name="T0" fmla="*/ 611 w 617"/>
                <a:gd name="T1" fmla="*/ 367 h 617"/>
                <a:gd name="T2" fmla="*/ 591 w 617"/>
                <a:gd name="T3" fmla="*/ 432 h 617"/>
                <a:gd name="T4" fmla="*/ 529 w 617"/>
                <a:gd name="T5" fmla="*/ 523 h 617"/>
                <a:gd name="T6" fmla="*/ 478 w 617"/>
                <a:gd name="T7" fmla="*/ 566 h 617"/>
                <a:gd name="T8" fmla="*/ 374 w 617"/>
                <a:gd name="T9" fmla="*/ 609 h 617"/>
                <a:gd name="T10" fmla="*/ 304 w 617"/>
                <a:gd name="T11" fmla="*/ 616 h 617"/>
                <a:gd name="T12" fmla="*/ 192 w 617"/>
                <a:gd name="T13" fmla="*/ 594 h 617"/>
                <a:gd name="T14" fmla="*/ 133 w 617"/>
                <a:gd name="T15" fmla="*/ 561 h 617"/>
                <a:gd name="T16" fmla="*/ 56 w 617"/>
                <a:gd name="T17" fmla="*/ 484 h 617"/>
                <a:gd name="T18" fmla="*/ 23 w 617"/>
                <a:gd name="T19" fmla="*/ 425 h 617"/>
                <a:gd name="T20" fmla="*/ 1 w 617"/>
                <a:gd name="T21" fmla="*/ 313 h 617"/>
                <a:gd name="T22" fmla="*/ 8 w 617"/>
                <a:gd name="T23" fmla="*/ 243 h 617"/>
                <a:gd name="T24" fmla="*/ 51 w 617"/>
                <a:gd name="T25" fmla="*/ 139 h 617"/>
                <a:gd name="T26" fmla="*/ 94 w 617"/>
                <a:gd name="T27" fmla="*/ 88 h 617"/>
                <a:gd name="T28" fmla="*/ 185 w 617"/>
                <a:gd name="T29" fmla="*/ 26 h 617"/>
                <a:gd name="T30" fmla="*/ 250 w 617"/>
                <a:gd name="T31" fmla="*/ 6 h 617"/>
                <a:gd name="T32" fmla="*/ 367 w 617"/>
                <a:gd name="T33" fmla="*/ 6 h 617"/>
                <a:gd name="T34" fmla="*/ 432 w 617"/>
                <a:gd name="T35" fmla="*/ 26 h 617"/>
                <a:gd name="T36" fmla="*/ 523 w 617"/>
                <a:gd name="T37" fmla="*/ 88 h 617"/>
                <a:gd name="T38" fmla="*/ 566 w 617"/>
                <a:gd name="T39" fmla="*/ 139 h 617"/>
                <a:gd name="T40" fmla="*/ 609 w 617"/>
                <a:gd name="T41" fmla="*/ 243 h 617"/>
                <a:gd name="T42" fmla="*/ 531 w 617"/>
                <a:gd name="T43" fmla="*/ 259 h 617"/>
                <a:gd name="T44" fmla="*/ 520 w 617"/>
                <a:gd name="T45" fmla="*/ 223 h 617"/>
                <a:gd name="T46" fmla="*/ 467 w 617"/>
                <a:gd name="T47" fmla="*/ 144 h 617"/>
                <a:gd name="T48" fmla="*/ 439 w 617"/>
                <a:gd name="T49" fmla="*/ 122 h 617"/>
                <a:gd name="T50" fmla="*/ 351 w 617"/>
                <a:gd name="T51" fmla="*/ 84 h 617"/>
                <a:gd name="T52" fmla="*/ 313 w 617"/>
                <a:gd name="T53" fmla="*/ 80 h 617"/>
                <a:gd name="T54" fmla="*/ 216 w 617"/>
                <a:gd name="T55" fmla="*/ 100 h 617"/>
                <a:gd name="T56" fmla="*/ 184 w 617"/>
                <a:gd name="T57" fmla="*/ 117 h 617"/>
                <a:gd name="T58" fmla="*/ 117 w 617"/>
                <a:gd name="T59" fmla="*/ 184 h 617"/>
                <a:gd name="T60" fmla="*/ 100 w 617"/>
                <a:gd name="T61" fmla="*/ 216 h 617"/>
                <a:gd name="T62" fmla="*/ 80 w 617"/>
                <a:gd name="T63" fmla="*/ 313 h 617"/>
                <a:gd name="T64" fmla="*/ 84 w 617"/>
                <a:gd name="T65" fmla="*/ 351 h 617"/>
                <a:gd name="T66" fmla="*/ 122 w 617"/>
                <a:gd name="T67" fmla="*/ 439 h 617"/>
                <a:gd name="T68" fmla="*/ 144 w 617"/>
                <a:gd name="T69" fmla="*/ 467 h 617"/>
                <a:gd name="T70" fmla="*/ 223 w 617"/>
                <a:gd name="T71" fmla="*/ 520 h 617"/>
                <a:gd name="T72" fmla="*/ 259 w 617"/>
                <a:gd name="T73" fmla="*/ 531 h 617"/>
                <a:gd name="T74" fmla="*/ 358 w 617"/>
                <a:gd name="T75" fmla="*/ 531 h 617"/>
                <a:gd name="T76" fmla="*/ 394 w 617"/>
                <a:gd name="T77" fmla="*/ 520 h 617"/>
                <a:gd name="T78" fmla="*/ 473 w 617"/>
                <a:gd name="T79" fmla="*/ 467 h 617"/>
                <a:gd name="T80" fmla="*/ 495 w 617"/>
                <a:gd name="T81" fmla="*/ 439 h 617"/>
                <a:gd name="T82" fmla="*/ 533 w 617"/>
                <a:gd name="T83" fmla="*/ 351 h 617"/>
                <a:gd name="T84" fmla="*/ 537 w 617"/>
                <a:gd name="T85" fmla="*/ 313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17" h="617">
                  <a:moveTo>
                    <a:pt x="616" y="304"/>
                  </a:moveTo>
                  <a:cubicBezTo>
                    <a:pt x="617" y="307"/>
                    <a:pt x="617" y="310"/>
                    <a:pt x="616" y="313"/>
                  </a:cubicBezTo>
                  <a:lnTo>
                    <a:pt x="611" y="367"/>
                  </a:lnTo>
                  <a:cubicBezTo>
                    <a:pt x="610" y="369"/>
                    <a:pt x="610" y="372"/>
                    <a:pt x="609" y="374"/>
                  </a:cubicBezTo>
                  <a:lnTo>
                    <a:pt x="594" y="425"/>
                  </a:lnTo>
                  <a:cubicBezTo>
                    <a:pt x="593" y="427"/>
                    <a:pt x="592" y="430"/>
                    <a:pt x="591" y="432"/>
                  </a:cubicBezTo>
                  <a:lnTo>
                    <a:pt x="566" y="478"/>
                  </a:lnTo>
                  <a:cubicBezTo>
                    <a:pt x="564" y="480"/>
                    <a:pt x="563" y="482"/>
                    <a:pt x="561" y="484"/>
                  </a:cubicBezTo>
                  <a:lnTo>
                    <a:pt x="529" y="523"/>
                  </a:lnTo>
                  <a:cubicBezTo>
                    <a:pt x="527" y="525"/>
                    <a:pt x="525" y="527"/>
                    <a:pt x="523" y="529"/>
                  </a:cubicBezTo>
                  <a:lnTo>
                    <a:pt x="484" y="561"/>
                  </a:lnTo>
                  <a:cubicBezTo>
                    <a:pt x="482" y="563"/>
                    <a:pt x="480" y="564"/>
                    <a:pt x="478" y="566"/>
                  </a:cubicBezTo>
                  <a:lnTo>
                    <a:pt x="432" y="591"/>
                  </a:lnTo>
                  <a:cubicBezTo>
                    <a:pt x="430" y="592"/>
                    <a:pt x="427" y="593"/>
                    <a:pt x="425" y="594"/>
                  </a:cubicBezTo>
                  <a:lnTo>
                    <a:pt x="374" y="609"/>
                  </a:lnTo>
                  <a:cubicBezTo>
                    <a:pt x="372" y="610"/>
                    <a:pt x="369" y="610"/>
                    <a:pt x="367" y="611"/>
                  </a:cubicBezTo>
                  <a:lnTo>
                    <a:pt x="313" y="616"/>
                  </a:lnTo>
                  <a:cubicBezTo>
                    <a:pt x="310" y="617"/>
                    <a:pt x="307" y="617"/>
                    <a:pt x="304" y="616"/>
                  </a:cubicBezTo>
                  <a:lnTo>
                    <a:pt x="250" y="611"/>
                  </a:lnTo>
                  <a:cubicBezTo>
                    <a:pt x="248" y="610"/>
                    <a:pt x="245" y="610"/>
                    <a:pt x="243" y="609"/>
                  </a:cubicBezTo>
                  <a:lnTo>
                    <a:pt x="192" y="594"/>
                  </a:lnTo>
                  <a:cubicBezTo>
                    <a:pt x="190" y="593"/>
                    <a:pt x="187" y="592"/>
                    <a:pt x="185" y="591"/>
                  </a:cubicBezTo>
                  <a:lnTo>
                    <a:pt x="139" y="566"/>
                  </a:lnTo>
                  <a:cubicBezTo>
                    <a:pt x="137" y="564"/>
                    <a:pt x="135" y="563"/>
                    <a:pt x="133" y="561"/>
                  </a:cubicBezTo>
                  <a:lnTo>
                    <a:pt x="94" y="529"/>
                  </a:lnTo>
                  <a:cubicBezTo>
                    <a:pt x="92" y="527"/>
                    <a:pt x="90" y="525"/>
                    <a:pt x="88" y="523"/>
                  </a:cubicBezTo>
                  <a:lnTo>
                    <a:pt x="56" y="484"/>
                  </a:lnTo>
                  <a:cubicBezTo>
                    <a:pt x="54" y="482"/>
                    <a:pt x="53" y="480"/>
                    <a:pt x="51" y="478"/>
                  </a:cubicBezTo>
                  <a:lnTo>
                    <a:pt x="26" y="432"/>
                  </a:lnTo>
                  <a:cubicBezTo>
                    <a:pt x="25" y="430"/>
                    <a:pt x="24" y="427"/>
                    <a:pt x="23" y="425"/>
                  </a:cubicBezTo>
                  <a:lnTo>
                    <a:pt x="8" y="374"/>
                  </a:lnTo>
                  <a:cubicBezTo>
                    <a:pt x="7" y="372"/>
                    <a:pt x="6" y="369"/>
                    <a:pt x="6" y="367"/>
                  </a:cubicBezTo>
                  <a:lnTo>
                    <a:pt x="1" y="313"/>
                  </a:lnTo>
                  <a:cubicBezTo>
                    <a:pt x="0" y="310"/>
                    <a:pt x="0" y="307"/>
                    <a:pt x="1" y="304"/>
                  </a:cubicBezTo>
                  <a:lnTo>
                    <a:pt x="6" y="250"/>
                  </a:lnTo>
                  <a:cubicBezTo>
                    <a:pt x="6" y="248"/>
                    <a:pt x="7" y="245"/>
                    <a:pt x="8" y="243"/>
                  </a:cubicBezTo>
                  <a:lnTo>
                    <a:pt x="23" y="192"/>
                  </a:lnTo>
                  <a:cubicBezTo>
                    <a:pt x="24" y="190"/>
                    <a:pt x="25" y="187"/>
                    <a:pt x="26" y="185"/>
                  </a:cubicBezTo>
                  <a:lnTo>
                    <a:pt x="51" y="139"/>
                  </a:lnTo>
                  <a:cubicBezTo>
                    <a:pt x="53" y="137"/>
                    <a:pt x="54" y="135"/>
                    <a:pt x="56" y="133"/>
                  </a:cubicBezTo>
                  <a:lnTo>
                    <a:pt x="88" y="94"/>
                  </a:lnTo>
                  <a:cubicBezTo>
                    <a:pt x="90" y="92"/>
                    <a:pt x="92" y="90"/>
                    <a:pt x="94" y="88"/>
                  </a:cubicBezTo>
                  <a:lnTo>
                    <a:pt x="133" y="56"/>
                  </a:lnTo>
                  <a:cubicBezTo>
                    <a:pt x="135" y="54"/>
                    <a:pt x="137" y="53"/>
                    <a:pt x="139" y="51"/>
                  </a:cubicBezTo>
                  <a:lnTo>
                    <a:pt x="185" y="26"/>
                  </a:lnTo>
                  <a:cubicBezTo>
                    <a:pt x="187" y="25"/>
                    <a:pt x="190" y="24"/>
                    <a:pt x="192" y="23"/>
                  </a:cubicBezTo>
                  <a:lnTo>
                    <a:pt x="243" y="8"/>
                  </a:lnTo>
                  <a:cubicBezTo>
                    <a:pt x="245" y="7"/>
                    <a:pt x="248" y="6"/>
                    <a:pt x="250" y="6"/>
                  </a:cubicBezTo>
                  <a:lnTo>
                    <a:pt x="304" y="1"/>
                  </a:lnTo>
                  <a:cubicBezTo>
                    <a:pt x="307" y="0"/>
                    <a:pt x="310" y="0"/>
                    <a:pt x="313" y="1"/>
                  </a:cubicBezTo>
                  <a:lnTo>
                    <a:pt x="367" y="6"/>
                  </a:lnTo>
                  <a:cubicBezTo>
                    <a:pt x="369" y="6"/>
                    <a:pt x="372" y="7"/>
                    <a:pt x="374" y="8"/>
                  </a:cubicBezTo>
                  <a:lnTo>
                    <a:pt x="425" y="23"/>
                  </a:lnTo>
                  <a:cubicBezTo>
                    <a:pt x="427" y="24"/>
                    <a:pt x="430" y="25"/>
                    <a:pt x="432" y="26"/>
                  </a:cubicBezTo>
                  <a:lnTo>
                    <a:pt x="478" y="51"/>
                  </a:lnTo>
                  <a:cubicBezTo>
                    <a:pt x="480" y="53"/>
                    <a:pt x="482" y="54"/>
                    <a:pt x="484" y="56"/>
                  </a:cubicBezTo>
                  <a:lnTo>
                    <a:pt x="523" y="88"/>
                  </a:lnTo>
                  <a:cubicBezTo>
                    <a:pt x="525" y="90"/>
                    <a:pt x="527" y="92"/>
                    <a:pt x="529" y="94"/>
                  </a:cubicBezTo>
                  <a:lnTo>
                    <a:pt x="561" y="133"/>
                  </a:lnTo>
                  <a:cubicBezTo>
                    <a:pt x="563" y="135"/>
                    <a:pt x="564" y="137"/>
                    <a:pt x="566" y="139"/>
                  </a:cubicBezTo>
                  <a:lnTo>
                    <a:pt x="591" y="185"/>
                  </a:lnTo>
                  <a:cubicBezTo>
                    <a:pt x="592" y="187"/>
                    <a:pt x="593" y="190"/>
                    <a:pt x="594" y="192"/>
                  </a:cubicBezTo>
                  <a:lnTo>
                    <a:pt x="609" y="243"/>
                  </a:lnTo>
                  <a:cubicBezTo>
                    <a:pt x="610" y="245"/>
                    <a:pt x="610" y="248"/>
                    <a:pt x="611" y="250"/>
                  </a:cubicBezTo>
                  <a:lnTo>
                    <a:pt x="616" y="304"/>
                  </a:lnTo>
                  <a:close/>
                  <a:moveTo>
                    <a:pt x="531" y="259"/>
                  </a:moveTo>
                  <a:lnTo>
                    <a:pt x="533" y="266"/>
                  </a:lnTo>
                  <a:lnTo>
                    <a:pt x="517" y="216"/>
                  </a:lnTo>
                  <a:lnTo>
                    <a:pt x="520" y="223"/>
                  </a:lnTo>
                  <a:lnTo>
                    <a:pt x="495" y="178"/>
                  </a:lnTo>
                  <a:lnTo>
                    <a:pt x="500" y="184"/>
                  </a:lnTo>
                  <a:lnTo>
                    <a:pt x="467" y="144"/>
                  </a:lnTo>
                  <a:lnTo>
                    <a:pt x="473" y="150"/>
                  </a:lnTo>
                  <a:lnTo>
                    <a:pt x="433" y="117"/>
                  </a:lnTo>
                  <a:lnTo>
                    <a:pt x="439" y="122"/>
                  </a:lnTo>
                  <a:lnTo>
                    <a:pt x="394" y="97"/>
                  </a:lnTo>
                  <a:lnTo>
                    <a:pt x="401" y="100"/>
                  </a:lnTo>
                  <a:lnTo>
                    <a:pt x="351" y="84"/>
                  </a:lnTo>
                  <a:lnTo>
                    <a:pt x="358" y="86"/>
                  </a:lnTo>
                  <a:lnTo>
                    <a:pt x="304" y="80"/>
                  </a:lnTo>
                  <a:lnTo>
                    <a:pt x="313" y="80"/>
                  </a:lnTo>
                  <a:lnTo>
                    <a:pt x="259" y="86"/>
                  </a:lnTo>
                  <a:lnTo>
                    <a:pt x="266" y="84"/>
                  </a:lnTo>
                  <a:lnTo>
                    <a:pt x="216" y="100"/>
                  </a:lnTo>
                  <a:lnTo>
                    <a:pt x="223" y="97"/>
                  </a:lnTo>
                  <a:lnTo>
                    <a:pt x="178" y="122"/>
                  </a:lnTo>
                  <a:lnTo>
                    <a:pt x="184" y="117"/>
                  </a:lnTo>
                  <a:lnTo>
                    <a:pt x="144" y="150"/>
                  </a:lnTo>
                  <a:lnTo>
                    <a:pt x="150" y="144"/>
                  </a:lnTo>
                  <a:lnTo>
                    <a:pt x="117" y="184"/>
                  </a:lnTo>
                  <a:lnTo>
                    <a:pt x="122" y="178"/>
                  </a:lnTo>
                  <a:lnTo>
                    <a:pt x="97" y="223"/>
                  </a:lnTo>
                  <a:lnTo>
                    <a:pt x="100" y="216"/>
                  </a:lnTo>
                  <a:lnTo>
                    <a:pt x="84" y="266"/>
                  </a:lnTo>
                  <a:lnTo>
                    <a:pt x="86" y="259"/>
                  </a:lnTo>
                  <a:lnTo>
                    <a:pt x="80" y="313"/>
                  </a:lnTo>
                  <a:lnTo>
                    <a:pt x="80" y="304"/>
                  </a:lnTo>
                  <a:lnTo>
                    <a:pt x="86" y="358"/>
                  </a:lnTo>
                  <a:lnTo>
                    <a:pt x="84" y="351"/>
                  </a:lnTo>
                  <a:lnTo>
                    <a:pt x="100" y="401"/>
                  </a:lnTo>
                  <a:lnTo>
                    <a:pt x="97" y="394"/>
                  </a:lnTo>
                  <a:lnTo>
                    <a:pt x="122" y="439"/>
                  </a:lnTo>
                  <a:lnTo>
                    <a:pt x="117" y="433"/>
                  </a:lnTo>
                  <a:lnTo>
                    <a:pt x="150" y="473"/>
                  </a:lnTo>
                  <a:lnTo>
                    <a:pt x="144" y="467"/>
                  </a:lnTo>
                  <a:lnTo>
                    <a:pt x="184" y="500"/>
                  </a:lnTo>
                  <a:lnTo>
                    <a:pt x="178" y="495"/>
                  </a:lnTo>
                  <a:lnTo>
                    <a:pt x="223" y="520"/>
                  </a:lnTo>
                  <a:lnTo>
                    <a:pt x="216" y="517"/>
                  </a:lnTo>
                  <a:lnTo>
                    <a:pt x="266" y="533"/>
                  </a:lnTo>
                  <a:lnTo>
                    <a:pt x="259" y="531"/>
                  </a:lnTo>
                  <a:lnTo>
                    <a:pt x="313" y="537"/>
                  </a:lnTo>
                  <a:lnTo>
                    <a:pt x="304" y="537"/>
                  </a:lnTo>
                  <a:lnTo>
                    <a:pt x="358" y="531"/>
                  </a:lnTo>
                  <a:lnTo>
                    <a:pt x="351" y="533"/>
                  </a:lnTo>
                  <a:lnTo>
                    <a:pt x="401" y="517"/>
                  </a:lnTo>
                  <a:lnTo>
                    <a:pt x="394" y="520"/>
                  </a:lnTo>
                  <a:lnTo>
                    <a:pt x="439" y="495"/>
                  </a:lnTo>
                  <a:lnTo>
                    <a:pt x="433" y="500"/>
                  </a:lnTo>
                  <a:lnTo>
                    <a:pt x="473" y="467"/>
                  </a:lnTo>
                  <a:lnTo>
                    <a:pt x="467" y="473"/>
                  </a:lnTo>
                  <a:lnTo>
                    <a:pt x="500" y="433"/>
                  </a:lnTo>
                  <a:lnTo>
                    <a:pt x="495" y="439"/>
                  </a:lnTo>
                  <a:lnTo>
                    <a:pt x="520" y="394"/>
                  </a:lnTo>
                  <a:lnTo>
                    <a:pt x="517" y="401"/>
                  </a:lnTo>
                  <a:lnTo>
                    <a:pt x="533" y="351"/>
                  </a:lnTo>
                  <a:lnTo>
                    <a:pt x="531" y="358"/>
                  </a:lnTo>
                  <a:lnTo>
                    <a:pt x="537" y="304"/>
                  </a:lnTo>
                  <a:lnTo>
                    <a:pt x="537" y="313"/>
                  </a:lnTo>
                  <a:lnTo>
                    <a:pt x="531" y="259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443" name="Freeform 53"/>
            <p:cNvSpPr>
              <a:spLocks noEditPoints="1"/>
            </p:cNvSpPr>
            <p:nvPr/>
          </p:nvSpPr>
          <p:spPr bwMode="auto">
            <a:xfrm>
              <a:off x="4086" y="1714"/>
              <a:ext cx="166" cy="166"/>
            </a:xfrm>
            <a:custGeom>
              <a:avLst/>
              <a:gdLst>
                <a:gd name="T0" fmla="*/ 164 w 166"/>
                <a:gd name="T1" fmla="*/ 100 h 166"/>
                <a:gd name="T2" fmla="*/ 156 w 166"/>
                <a:gd name="T3" fmla="*/ 122 h 166"/>
                <a:gd name="T4" fmla="*/ 142 w 166"/>
                <a:gd name="T5" fmla="*/ 141 h 166"/>
                <a:gd name="T6" fmla="*/ 123 w 166"/>
                <a:gd name="T7" fmla="*/ 156 h 166"/>
                <a:gd name="T8" fmla="*/ 100 w 166"/>
                <a:gd name="T9" fmla="*/ 164 h 166"/>
                <a:gd name="T10" fmla="*/ 75 w 166"/>
                <a:gd name="T11" fmla="*/ 165 h 166"/>
                <a:gd name="T12" fmla="*/ 51 w 166"/>
                <a:gd name="T13" fmla="*/ 159 h 166"/>
                <a:gd name="T14" fmla="*/ 31 w 166"/>
                <a:gd name="T15" fmla="*/ 147 h 166"/>
                <a:gd name="T16" fmla="*/ 14 w 166"/>
                <a:gd name="T17" fmla="*/ 129 h 166"/>
                <a:gd name="T18" fmla="*/ 4 w 166"/>
                <a:gd name="T19" fmla="*/ 108 h 166"/>
                <a:gd name="T20" fmla="*/ 0 w 166"/>
                <a:gd name="T21" fmla="*/ 83 h 166"/>
                <a:gd name="T22" fmla="*/ 4 w 166"/>
                <a:gd name="T23" fmla="*/ 59 h 166"/>
                <a:gd name="T24" fmla="*/ 14 w 166"/>
                <a:gd name="T25" fmla="*/ 37 h 166"/>
                <a:gd name="T26" fmla="*/ 30 w 166"/>
                <a:gd name="T27" fmla="*/ 19 h 166"/>
                <a:gd name="T28" fmla="*/ 51 w 166"/>
                <a:gd name="T29" fmla="*/ 7 h 166"/>
                <a:gd name="T30" fmla="*/ 75 w 166"/>
                <a:gd name="T31" fmla="*/ 1 h 166"/>
                <a:gd name="T32" fmla="*/ 100 w 166"/>
                <a:gd name="T33" fmla="*/ 2 h 166"/>
                <a:gd name="T34" fmla="*/ 123 w 166"/>
                <a:gd name="T35" fmla="*/ 10 h 166"/>
                <a:gd name="T36" fmla="*/ 142 w 166"/>
                <a:gd name="T37" fmla="*/ 24 h 166"/>
                <a:gd name="T38" fmla="*/ 156 w 166"/>
                <a:gd name="T39" fmla="*/ 43 h 166"/>
                <a:gd name="T40" fmla="*/ 164 w 166"/>
                <a:gd name="T41" fmla="*/ 66 h 166"/>
                <a:gd name="T42" fmla="*/ 158 w 166"/>
                <a:gd name="T43" fmla="*/ 76 h 166"/>
                <a:gd name="T44" fmla="*/ 153 w 166"/>
                <a:gd name="T45" fmla="*/ 54 h 166"/>
                <a:gd name="T46" fmla="*/ 141 w 166"/>
                <a:gd name="T47" fmla="*/ 35 h 166"/>
                <a:gd name="T48" fmla="*/ 125 w 166"/>
                <a:gd name="T49" fmla="*/ 21 h 166"/>
                <a:gd name="T50" fmla="*/ 106 w 166"/>
                <a:gd name="T51" fmla="*/ 11 h 166"/>
                <a:gd name="T52" fmla="*/ 83 w 166"/>
                <a:gd name="T53" fmla="*/ 8 h 166"/>
                <a:gd name="T54" fmla="*/ 61 w 166"/>
                <a:gd name="T55" fmla="*/ 11 h 166"/>
                <a:gd name="T56" fmla="*/ 41 w 166"/>
                <a:gd name="T57" fmla="*/ 21 h 166"/>
                <a:gd name="T58" fmla="*/ 25 w 166"/>
                <a:gd name="T59" fmla="*/ 35 h 166"/>
                <a:gd name="T60" fmla="*/ 14 w 166"/>
                <a:gd name="T61" fmla="*/ 54 h 166"/>
                <a:gd name="T62" fmla="*/ 8 w 166"/>
                <a:gd name="T63" fmla="*/ 75 h 166"/>
                <a:gd name="T64" fmla="*/ 9 w 166"/>
                <a:gd name="T65" fmla="*/ 98 h 166"/>
                <a:gd name="T66" fmla="*/ 17 w 166"/>
                <a:gd name="T67" fmla="*/ 119 h 166"/>
                <a:gd name="T68" fmla="*/ 30 w 166"/>
                <a:gd name="T69" fmla="*/ 136 h 166"/>
                <a:gd name="T70" fmla="*/ 47 w 166"/>
                <a:gd name="T71" fmla="*/ 149 h 166"/>
                <a:gd name="T72" fmla="*/ 68 w 166"/>
                <a:gd name="T73" fmla="*/ 157 h 166"/>
                <a:gd name="T74" fmla="*/ 91 w 166"/>
                <a:gd name="T75" fmla="*/ 158 h 166"/>
                <a:gd name="T76" fmla="*/ 112 w 166"/>
                <a:gd name="T77" fmla="*/ 152 h 166"/>
                <a:gd name="T78" fmla="*/ 131 w 166"/>
                <a:gd name="T79" fmla="*/ 141 h 166"/>
                <a:gd name="T80" fmla="*/ 145 w 166"/>
                <a:gd name="T81" fmla="*/ 125 h 166"/>
                <a:gd name="T82" fmla="*/ 155 w 166"/>
                <a:gd name="T83" fmla="*/ 106 h 166"/>
                <a:gd name="T84" fmla="*/ 158 w 166"/>
                <a:gd name="T85" fmla="*/ 8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6" h="166">
                  <a:moveTo>
                    <a:pt x="166" y="83"/>
                  </a:moveTo>
                  <a:lnTo>
                    <a:pt x="166" y="91"/>
                  </a:lnTo>
                  <a:lnTo>
                    <a:pt x="164" y="100"/>
                  </a:lnTo>
                  <a:lnTo>
                    <a:pt x="162" y="108"/>
                  </a:lnTo>
                  <a:lnTo>
                    <a:pt x="160" y="115"/>
                  </a:lnTo>
                  <a:lnTo>
                    <a:pt x="156" y="122"/>
                  </a:lnTo>
                  <a:lnTo>
                    <a:pt x="152" y="129"/>
                  </a:lnTo>
                  <a:lnTo>
                    <a:pt x="147" y="136"/>
                  </a:lnTo>
                  <a:lnTo>
                    <a:pt x="142" y="141"/>
                  </a:lnTo>
                  <a:lnTo>
                    <a:pt x="136" y="147"/>
                  </a:lnTo>
                  <a:lnTo>
                    <a:pt x="130" y="152"/>
                  </a:lnTo>
                  <a:lnTo>
                    <a:pt x="123" y="156"/>
                  </a:lnTo>
                  <a:lnTo>
                    <a:pt x="116" y="159"/>
                  </a:lnTo>
                  <a:lnTo>
                    <a:pt x="108" y="162"/>
                  </a:lnTo>
                  <a:lnTo>
                    <a:pt x="100" y="164"/>
                  </a:lnTo>
                  <a:lnTo>
                    <a:pt x="92" y="165"/>
                  </a:lnTo>
                  <a:lnTo>
                    <a:pt x="83" y="166"/>
                  </a:lnTo>
                  <a:lnTo>
                    <a:pt x="75" y="165"/>
                  </a:lnTo>
                  <a:lnTo>
                    <a:pt x="67" y="164"/>
                  </a:lnTo>
                  <a:lnTo>
                    <a:pt x="59" y="162"/>
                  </a:lnTo>
                  <a:lnTo>
                    <a:pt x="51" y="159"/>
                  </a:lnTo>
                  <a:lnTo>
                    <a:pt x="44" y="156"/>
                  </a:lnTo>
                  <a:lnTo>
                    <a:pt x="37" y="152"/>
                  </a:lnTo>
                  <a:lnTo>
                    <a:pt x="31" y="147"/>
                  </a:lnTo>
                  <a:lnTo>
                    <a:pt x="25" y="142"/>
                  </a:lnTo>
                  <a:lnTo>
                    <a:pt x="19" y="136"/>
                  </a:lnTo>
                  <a:lnTo>
                    <a:pt x="14" y="129"/>
                  </a:lnTo>
                  <a:lnTo>
                    <a:pt x="10" y="123"/>
                  </a:lnTo>
                  <a:lnTo>
                    <a:pt x="7" y="115"/>
                  </a:lnTo>
                  <a:lnTo>
                    <a:pt x="4" y="108"/>
                  </a:lnTo>
                  <a:lnTo>
                    <a:pt x="2" y="100"/>
                  </a:lnTo>
                  <a:lnTo>
                    <a:pt x="1" y="92"/>
                  </a:lnTo>
                  <a:lnTo>
                    <a:pt x="0" y="83"/>
                  </a:lnTo>
                  <a:lnTo>
                    <a:pt x="1" y="75"/>
                  </a:lnTo>
                  <a:lnTo>
                    <a:pt x="2" y="67"/>
                  </a:lnTo>
                  <a:lnTo>
                    <a:pt x="4" y="59"/>
                  </a:lnTo>
                  <a:lnTo>
                    <a:pt x="7" y="51"/>
                  </a:lnTo>
                  <a:lnTo>
                    <a:pt x="10" y="44"/>
                  </a:lnTo>
                  <a:lnTo>
                    <a:pt x="14" y="37"/>
                  </a:lnTo>
                  <a:lnTo>
                    <a:pt x="19" y="31"/>
                  </a:lnTo>
                  <a:lnTo>
                    <a:pt x="24" y="25"/>
                  </a:lnTo>
                  <a:lnTo>
                    <a:pt x="30" y="19"/>
                  </a:lnTo>
                  <a:lnTo>
                    <a:pt x="37" y="14"/>
                  </a:lnTo>
                  <a:lnTo>
                    <a:pt x="43" y="10"/>
                  </a:lnTo>
                  <a:lnTo>
                    <a:pt x="51" y="7"/>
                  </a:lnTo>
                  <a:lnTo>
                    <a:pt x="58" y="4"/>
                  </a:lnTo>
                  <a:lnTo>
                    <a:pt x="66" y="2"/>
                  </a:lnTo>
                  <a:lnTo>
                    <a:pt x="75" y="1"/>
                  </a:lnTo>
                  <a:lnTo>
                    <a:pt x="83" y="0"/>
                  </a:lnTo>
                  <a:lnTo>
                    <a:pt x="91" y="1"/>
                  </a:lnTo>
                  <a:lnTo>
                    <a:pt x="100" y="2"/>
                  </a:lnTo>
                  <a:lnTo>
                    <a:pt x="108" y="4"/>
                  </a:lnTo>
                  <a:lnTo>
                    <a:pt x="115" y="7"/>
                  </a:lnTo>
                  <a:lnTo>
                    <a:pt x="123" y="10"/>
                  </a:lnTo>
                  <a:lnTo>
                    <a:pt x="129" y="14"/>
                  </a:lnTo>
                  <a:lnTo>
                    <a:pt x="136" y="19"/>
                  </a:lnTo>
                  <a:lnTo>
                    <a:pt x="142" y="24"/>
                  </a:lnTo>
                  <a:lnTo>
                    <a:pt x="147" y="30"/>
                  </a:lnTo>
                  <a:lnTo>
                    <a:pt x="152" y="37"/>
                  </a:lnTo>
                  <a:lnTo>
                    <a:pt x="156" y="43"/>
                  </a:lnTo>
                  <a:lnTo>
                    <a:pt x="159" y="51"/>
                  </a:lnTo>
                  <a:lnTo>
                    <a:pt x="162" y="58"/>
                  </a:lnTo>
                  <a:lnTo>
                    <a:pt x="164" y="66"/>
                  </a:lnTo>
                  <a:lnTo>
                    <a:pt x="166" y="74"/>
                  </a:lnTo>
                  <a:lnTo>
                    <a:pt x="166" y="83"/>
                  </a:lnTo>
                  <a:close/>
                  <a:moveTo>
                    <a:pt x="158" y="76"/>
                  </a:moveTo>
                  <a:lnTo>
                    <a:pt x="157" y="68"/>
                  </a:lnTo>
                  <a:lnTo>
                    <a:pt x="155" y="61"/>
                  </a:lnTo>
                  <a:lnTo>
                    <a:pt x="153" y="54"/>
                  </a:lnTo>
                  <a:lnTo>
                    <a:pt x="149" y="47"/>
                  </a:lnTo>
                  <a:lnTo>
                    <a:pt x="146" y="41"/>
                  </a:lnTo>
                  <a:lnTo>
                    <a:pt x="141" y="35"/>
                  </a:lnTo>
                  <a:lnTo>
                    <a:pt x="136" y="30"/>
                  </a:lnTo>
                  <a:lnTo>
                    <a:pt x="131" y="25"/>
                  </a:lnTo>
                  <a:lnTo>
                    <a:pt x="125" y="21"/>
                  </a:lnTo>
                  <a:lnTo>
                    <a:pt x="119" y="17"/>
                  </a:lnTo>
                  <a:lnTo>
                    <a:pt x="113" y="14"/>
                  </a:lnTo>
                  <a:lnTo>
                    <a:pt x="106" y="11"/>
                  </a:lnTo>
                  <a:lnTo>
                    <a:pt x="99" y="10"/>
                  </a:lnTo>
                  <a:lnTo>
                    <a:pt x="91" y="8"/>
                  </a:lnTo>
                  <a:lnTo>
                    <a:pt x="83" y="8"/>
                  </a:lnTo>
                  <a:lnTo>
                    <a:pt x="76" y="8"/>
                  </a:lnTo>
                  <a:lnTo>
                    <a:pt x="68" y="9"/>
                  </a:lnTo>
                  <a:lnTo>
                    <a:pt x="61" y="11"/>
                  </a:lnTo>
                  <a:lnTo>
                    <a:pt x="54" y="14"/>
                  </a:lnTo>
                  <a:lnTo>
                    <a:pt x="47" y="17"/>
                  </a:lnTo>
                  <a:lnTo>
                    <a:pt x="41" y="21"/>
                  </a:lnTo>
                  <a:lnTo>
                    <a:pt x="35" y="25"/>
                  </a:lnTo>
                  <a:lnTo>
                    <a:pt x="30" y="30"/>
                  </a:lnTo>
                  <a:lnTo>
                    <a:pt x="25" y="35"/>
                  </a:lnTo>
                  <a:lnTo>
                    <a:pt x="21" y="41"/>
                  </a:lnTo>
                  <a:lnTo>
                    <a:pt x="17" y="47"/>
                  </a:lnTo>
                  <a:lnTo>
                    <a:pt x="14" y="54"/>
                  </a:lnTo>
                  <a:lnTo>
                    <a:pt x="11" y="61"/>
                  </a:lnTo>
                  <a:lnTo>
                    <a:pt x="9" y="68"/>
                  </a:lnTo>
                  <a:lnTo>
                    <a:pt x="8" y="75"/>
                  </a:lnTo>
                  <a:lnTo>
                    <a:pt x="8" y="83"/>
                  </a:lnTo>
                  <a:lnTo>
                    <a:pt x="8" y="91"/>
                  </a:lnTo>
                  <a:lnTo>
                    <a:pt x="9" y="98"/>
                  </a:lnTo>
                  <a:lnTo>
                    <a:pt x="11" y="105"/>
                  </a:lnTo>
                  <a:lnTo>
                    <a:pt x="14" y="112"/>
                  </a:lnTo>
                  <a:lnTo>
                    <a:pt x="17" y="119"/>
                  </a:lnTo>
                  <a:lnTo>
                    <a:pt x="21" y="125"/>
                  </a:lnTo>
                  <a:lnTo>
                    <a:pt x="25" y="131"/>
                  </a:lnTo>
                  <a:lnTo>
                    <a:pt x="30" y="136"/>
                  </a:lnTo>
                  <a:lnTo>
                    <a:pt x="35" y="141"/>
                  </a:lnTo>
                  <a:lnTo>
                    <a:pt x="41" y="145"/>
                  </a:lnTo>
                  <a:lnTo>
                    <a:pt x="47" y="149"/>
                  </a:lnTo>
                  <a:lnTo>
                    <a:pt x="54" y="152"/>
                  </a:lnTo>
                  <a:lnTo>
                    <a:pt x="61" y="155"/>
                  </a:lnTo>
                  <a:lnTo>
                    <a:pt x="68" y="157"/>
                  </a:lnTo>
                  <a:lnTo>
                    <a:pt x="75" y="158"/>
                  </a:lnTo>
                  <a:lnTo>
                    <a:pt x="83" y="158"/>
                  </a:lnTo>
                  <a:lnTo>
                    <a:pt x="91" y="158"/>
                  </a:lnTo>
                  <a:lnTo>
                    <a:pt x="98" y="157"/>
                  </a:lnTo>
                  <a:lnTo>
                    <a:pt x="105" y="155"/>
                  </a:lnTo>
                  <a:lnTo>
                    <a:pt x="112" y="152"/>
                  </a:lnTo>
                  <a:lnTo>
                    <a:pt x="119" y="149"/>
                  </a:lnTo>
                  <a:lnTo>
                    <a:pt x="125" y="145"/>
                  </a:lnTo>
                  <a:lnTo>
                    <a:pt x="131" y="141"/>
                  </a:lnTo>
                  <a:lnTo>
                    <a:pt x="136" y="136"/>
                  </a:lnTo>
                  <a:lnTo>
                    <a:pt x="141" y="131"/>
                  </a:lnTo>
                  <a:lnTo>
                    <a:pt x="145" y="125"/>
                  </a:lnTo>
                  <a:lnTo>
                    <a:pt x="149" y="119"/>
                  </a:lnTo>
                  <a:lnTo>
                    <a:pt x="152" y="113"/>
                  </a:lnTo>
                  <a:lnTo>
                    <a:pt x="155" y="106"/>
                  </a:lnTo>
                  <a:lnTo>
                    <a:pt x="157" y="98"/>
                  </a:lnTo>
                  <a:lnTo>
                    <a:pt x="158" y="91"/>
                  </a:lnTo>
                  <a:lnTo>
                    <a:pt x="158" y="83"/>
                  </a:lnTo>
                  <a:lnTo>
                    <a:pt x="158" y="76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444" name="Freeform 54"/>
            <p:cNvSpPr>
              <a:spLocks noEditPoints="1"/>
            </p:cNvSpPr>
            <p:nvPr/>
          </p:nvSpPr>
          <p:spPr bwMode="auto">
            <a:xfrm>
              <a:off x="4138" y="1714"/>
              <a:ext cx="142" cy="141"/>
            </a:xfrm>
            <a:custGeom>
              <a:avLst/>
              <a:gdLst>
                <a:gd name="T0" fmla="*/ 140 w 142"/>
                <a:gd name="T1" fmla="*/ 84 h 141"/>
                <a:gd name="T2" fmla="*/ 133 w 142"/>
                <a:gd name="T3" fmla="*/ 104 h 141"/>
                <a:gd name="T4" fmla="*/ 121 w 142"/>
                <a:gd name="T5" fmla="*/ 120 h 141"/>
                <a:gd name="T6" fmla="*/ 105 w 142"/>
                <a:gd name="T7" fmla="*/ 133 h 141"/>
                <a:gd name="T8" fmla="*/ 85 w 142"/>
                <a:gd name="T9" fmla="*/ 140 h 141"/>
                <a:gd name="T10" fmla="*/ 64 w 142"/>
                <a:gd name="T11" fmla="*/ 141 h 141"/>
                <a:gd name="T12" fmla="*/ 44 w 142"/>
                <a:gd name="T13" fmla="*/ 136 h 141"/>
                <a:gd name="T14" fmla="*/ 26 w 142"/>
                <a:gd name="T15" fmla="*/ 125 h 141"/>
                <a:gd name="T16" fmla="*/ 13 w 142"/>
                <a:gd name="T17" fmla="*/ 110 h 141"/>
                <a:gd name="T18" fmla="*/ 4 w 142"/>
                <a:gd name="T19" fmla="*/ 92 h 141"/>
                <a:gd name="T20" fmla="*/ 0 w 142"/>
                <a:gd name="T21" fmla="*/ 71 h 141"/>
                <a:gd name="T22" fmla="*/ 4 w 142"/>
                <a:gd name="T23" fmla="*/ 49 h 141"/>
                <a:gd name="T24" fmla="*/ 12 w 142"/>
                <a:gd name="T25" fmla="*/ 31 h 141"/>
                <a:gd name="T26" fmla="*/ 26 w 142"/>
                <a:gd name="T27" fmla="*/ 16 h 141"/>
                <a:gd name="T28" fmla="*/ 43 w 142"/>
                <a:gd name="T29" fmla="*/ 5 h 141"/>
                <a:gd name="T30" fmla="*/ 64 w 142"/>
                <a:gd name="T31" fmla="*/ 0 h 141"/>
                <a:gd name="T32" fmla="*/ 85 w 142"/>
                <a:gd name="T33" fmla="*/ 1 h 141"/>
                <a:gd name="T34" fmla="*/ 105 w 142"/>
                <a:gd name="T35" fmla="*/ 8 h 141"/>
                <a:gd name="T36" fmla="*/ 121 w 142"/>
                <a:gd name="T37" fmla="*/ 20 h 141"/>
                <a:gd name="T38" fmla="*/ 133 w 142"/>
                <a:gd name="T39" fmla="*/ 36 h 141"/>
                <a:gd name="T40" fmla="*/ 140 w 142"/>
                <a:gd name="T41" fmla="*/ 56 h 141"/>
                <a:gd name="T42" fmla="*/ 134 w 142"/>
                <a:gd name="T43" fmla="*/ 64 h 141"/>
                <a:gd name="T44" fmla="*/ 129 w 142"/>
                <a:gd name="T45" fmla="*/ 46 h 141"/>
                <a:gd name="T46" fmla="*/ 120 w 142"/>
                <a:gd name="T47" fmla="*/ 30 h 141"/>
                <a:gd name="T48" fmla="*/ 106 w 142"/>
                <a:gd name="T49" fmla="*/ 18 h 141"/>
                <a:gd name="T50" fmla="*/ 90 w 142"/>
                <a:gd name="T51" fmla="*/ 10 h 141"/>
                <a:gd name="T52" fmla="*/ 71 w 142"/>
                <a:gd name="T53" fmla="*/ 7 h 141"/>
                <a:gd name="T54" fmla="*/ 52 w 142"/>
                <a:gd name="T55" fmla="*/ 10 h 141"/>
                <a:gd name="T56" fmla="*/ 36 w 142"/>
                <a:gd name="T57" fmla="*/ 18 h 141"/>
                <a:gd name="T58" fmla="*/ 23 w 142"/>
                <a:gd name="T59" fmla="*/ 30 h 141"/>
                <a:gd name="T60" fmla="*/ 13 w 142"/>
                <a:gd name="T61" fmla="*/ 46 h 141"/>
                <a:gd name="T62" fmla="*/ 8 w 142"/>
                <a:gd name="T63" fmla="*/ 64 h 141"/>
                <a:gd name="T64" fmla="*/ 9 w 142"/>
                <a:gd name="T65" fmla="*/ 83 h 141"/>
                <a:gd name="T66" fmla="*/ 16 w 142"/>
                <a:gd name="T67" fmla="*/ 100 h 141"/>
                <a:gd name="T68" fmla="*/ 26 w 142"/>
                <a:gd name="T69" fmla="*/ 115 h 141"/>
                <a:gd name="T70" fmla="*/ 41 w 142"/>
                <a:gd name="T71" fmla="*/ 126 h 141"/>
                <a:gd name="T72" fmla="*/ 58 w 142"/>
                <a:gd name="T73" fmla="*/ 132 h 141"/>
                <a:gd name="T74" fmla="*/ 77 w 142"/>
                <a:gd name="T75" fmla="*/ 133 h 141"/>
                <a:gd name="T76" fmla="*/ 95 w 142"/>
                <a:gd name="T77" fmla="*/ 129 h 141"/>
                <a:gd name="T78" fmla="*/ 111 w 142"/>
                <a:gd name="T79" fmla="*/ 119 h 141"/>
                <a:gd name="T80" fmla="*/ 123 w 142"/>
                <a:gd name="T81" fmla="*/ 106 h 141"/>
                <a:gd name="T82" fmla="*/ 131 w 142"/>
                <a:gd name="T83" fmla="*/ 89 h 141"/>
                <a:gd name="T84" fmla="*/ 134 w 142"/>
                <a:gd name="T85" fmla="*/ 7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2" h="141">
                  <a:moveTo>
                    <a:pt x="142" y="70"/>
                  </a:moveTo>
                  <a:lnTo>
                    <a:pt x="141" y="77"/>
                  </a:lnTo>
                  <a:lnTo>
                    <a:pt x="140" y="84"/>
                  </a:lnTo>
                  <a:lnTo>
                    <a:pt x="139" y="91"/>
                  </a:lnTo>
                  <a:lnTo>
                    <a:pt x="136" y="98"/>
                  </a:lnTo>
                  <a:lnTo>
                    <a:pt x="133" y="104"/>
                  </a:lnTo>
                  <a:lnTo>
                    <a:pt x="130" y="110"/>
                  </a:lnTo>
                  <a:lnTo>
                    <a:pt x="126" y="115"/>
                  </a:lnTo>
                  <a:lnTo>
                    <a:pt x="121" y="120"/>
                  </a:lnTo>
                  <a:lnTo>
                    <a:pt x="116" y="125"/>
                  </a:lnTo>
                  <a:lnTo>
                    <a:pt x="111" y="129"/>
                  </a:lnTo>
                  <a:lnTo>
                    <a:pt x="105" y="133"/>
                  </a:lnTo>
                  <a:lnTo>
                    <a:pt x="99" y="136"/>
                  </a:lnTo>
                  <a:lnTo>
                    <a:pt x="92" y="138"/>
                  </a:lnTo>
                  <a:lnTo>
                    <a:pt x="85" y="140"/>
                  </a:lnTo>
                  <a:lnTo>
                    <a:pt x="78" y="141"/>
                  </a:lnTo>
                  <a:lnTo>
                    <a:pt x="71" y="141"/>
                  </a:lnTo>
                  <a:lnTo>
                    <a:pt x="64" y="141"/>
                  </a:lnTo>
                  <a:lnTo>
                    <a:pt x="57" y="140"/>
                  </a:lnTo>
                  <a:lnTo>
                    <a:pt x="50" y="138"/>
                  </a:lnTo>
                  <a:lnTo>
                    <a:pt x="44" y="136"/>
                  </a:lnTo>
                  <a:lnTo>
                    <a:pt x="38" y="133"/>
                  </a:lnTo>
                  <a:lnTo>
                    <a:pt x="32" y="129"/>
                  </a:lnTo>
                  <a:lnTo>
                    <a:pt x="26" y="125"/>
                  </a:lnTo>
                  <a:lnTo>
                    <a:pt x="21" y="121"/>
                  </a:lnTo>
                  <a:lnTo>
                    <a:pt x="17" y="116"/>
                  </a:lnTo>
                  <a:lnTo>
                    <a:pt x="13" y="110"/>
                  </a:lnTo>
                  <a:lnTo>
                    <a:pt x="9" y="104"/>
                  </a:lnTo>
                  <a:lnTo>
                    <a:pt x="6" y="98"/>
                  </a:lnTo>
                  <a:lnTo>
                    <a:pt x="4" y="92"/>
                  </a:lnTo>
                  <a:lnTo>
                    <a:pt x="2" y="85"/>
                  </a:lnTo>
                  <a:lnTo>
                    <a:pt x="1" y="78"/>
                  </a:lnTo>
                  <a:lnTo>
                    <a:pt x="0" y="71"/>
                  </a:lnTo>
                  <a:lnTo>
                    <a:pt x="1" y="63"/>
                  </a:lnTo>
                  <a:lnTo>
                    <a:pt x="2" y="56"/>
                  </a:lnTo>
                  <a:lnTo>
                    <a:pt x="4" y="49"/>
                  </a:lnTo>
                  <a:lnTo>
                    <a:pt x="6" y="43"/>
                  </a:lnTo>
                  <a:lnTo>
                    <a:pt x="9" y="37"/>
                  </a:lnTo>
                  <a:lnTo>
                    <a:pt x="12" y="31"/>
                  </a:lnTo>
                  <a:lnTo>
                    <a:pt x="16" y="26"/>
                  </a:lnTo>
                  <a:lnTo>
                    <a:pt x="21" y="20"/>
                  </a:lnTo>
                  <a:lnTo>
                    <a:pt x="26" y="16"/>
                  </a:lnTo>
                  <a:lnTo>
                    <a:pt x="31" y="12"/>
                  </a:lnTo>
                  <a:lnTo>
                    <a:pt x="37" y="8"/>
                  </a:lnTo>
                  <a:lnTo>
                    <a:pt x="43" y="5"/>
                  </a:lnTo>
                  <a:lnTo>
                    <a:pt x="50" y="3"/>
                  </a:lnTo>
                  <a:lnTo>
                    <a:pt x="57" y="1"/>
                  </a:lnTo>
                  <a:lnTo>
                    <a:pt x="64" y="0"/>
                  </a:lnTo>
                  <a:lnTo>
                    <a:pt x="71" y="0"/>
                  </a:lnTo>
                  <a:lnTo>
                    <a:pt x="78" y="0"/>
                  </a:lnTo>
                  <a:lnTo>
                    <a:pt x="85" y="1"/>
                  </a:lnTo>
                  <a:lnTo>
                    <a:pt x="92" y="3"/>
                  </a:lnTo>
                  <a:lnTo>
                    <a:pt x="98" y="5"/>
                  </a:lnTo>
                  <a:lnTo>
                    <a:pt x="105" y="8"/>
                  </a:lnTo>
                  <a:lnTo>
                    <a:pt x="110" y="12"/>
                  </a:lnTo>
                  <a:lnTo>
                    <a:pt x="116" y="16"/>
                  </a:lnTo>
                  <a:lnTo>
                    <a:pt x="121" y="20"/>
                  </a:lnTo>
                  <a:lnTo>
                    <a:pt x="125" y="25"/>
                  </a:lnTo>
                  <a:lnTo>
                    <a:pt x="130" y="31"/>
                  </a:lnTo>
                  <a:lnTo>
                    <a:pt x="133" y="36"/>
                  </a:lnTo>
                  <a:lnTo>
                    <a:pt x="136" y="43"/>
                  </a:lnTo>
                  <a:lnTo>
                    <a:pt x="138" y="49"/>
                  </a:lnTo>
                  <a:lnTo>
                    <a:pt x="140" y="56"/>
                  </a:lnTo>
                  <a:lnTo>
                    <a:pt x="141" y="63"/>
                  </a:lnTo>
                  <a:lnTo>
                    <a:pt x="142" y="70"/>
                  </a:lnTo>
                  <a:close/>
                  <a:moveTo>
                    <a:pt x="134" y="64"/>
                  </a:moveTo>
                  <a:lnTo>
                    <a:pt x="133" y="58"/>
                  </a:lnTo>
                  <a:lnTo>
                    <a:pt x="131" y="52"/>
                  </a:lnTo>
                  <a:lnTo>
                    <a:pt x="129" y="46"/>
                  </a:lnTo>
                  <a:lnTo>
                    <a:pt x="126" y="40"/>
                  </a:lnTo>
                  <a:lnTo>
                    <a:pt x="123" y="35"/>
                  </a:lnTo>
                  <a:lnTo>
                    <a:pt x="120" y="30"/>
                  </a:lnTo>
                  <a:lnTo>
                    <a:pt x="116" y="26"/>
                  </a:lnTo>
                  <a:lnTo>
                    <a:pt x="111" y="22"/>
                  </a:lnTo>
                  <a:lnTo>
                    <a:pt x="106" y="18"/>
                  </a:lnTo>
                  <a:lnTo>
                    <a:pt x="101" y="15"/>
                  </a:lnTo>
                  <a:lnTo>
                    <a:pt x="96" y="12"/>
                  </a:lnTo>
                  <a:lnTo>
                    <a:pt x="90" y="10"/>
                  </a:lnTo>
                  <a:lnTo>
                    <a:pt x="84" y="8"/>
                  </a:lnTo>
                  <a:lnTo>
                    <a:pt x="78" y="7"/>
                  </a:lnTo>
                  <a:lnTo>
                    <a:pt x="71" y="7"/>
                  </a:lnTo>
                  <a:lnTo>
                    <a:pt x="65" y="7"/>
                  </a:lnTo>
                  <a:lnTo>
                    <a:pt x="59" y="8"/>
                  </a:lnTo>
                  <a:lnTo>
                    <a:pt x="52" y="10"/>
                  </a:lnTo>
                  <a:lnTo>
                    <a:pt x="47" y="12"/>
                  </a:lnTo>
                  <a:lnTo>
                    <a:pt x="41" y="15"/>
                  </a:lnTo>
                  <a:lnTo>
                    <a:pt x="36" y="18"/>
                  </a:lnTo>
                  <a:lnTo>
                    <a:pt x="31" y="21"/>
                  </a:lnTo>
                  <a:lnTo>
                    <a:pt x="27" y="26"/>
                  </a:lnTo>
                  <a:lnTo>
                    <a:pt x="23" y="30"/>
                  </a:lnTo>
                  <a:lnTo>
                    <a:pt x="19" y="35"/>
                  </a:lnTo>
                  <a:lnTo>
                    <a:pt x="16" y="40"/>
                  </a:lnTo>
                  <a:lnTo>
                    <a:pt x="13" y="46"/>
                  </a:lnTo>
                  <a:lnTo>
                    <a:pt x="11" y="51"/>
                  </a:lnTo>
                  <a:lnTo>
                    <a:pt x="9" y="57"/>
                  </a:lnTo>
                  <a:lnTo>
                    <a:pt x="8" y="64"/>
                  </a:lnTo>
                  <a:lnTo>
                    <a:pt x="8" y="70"/>
                  </a:lnTo>
                  <a:lnTo>
                    <a:pt x="8" y="77"/>
                  </a:lnTo>
                  <a:lnTo>
                    <a:pt x="9" y="83"/>
                  </a:lnTo>
                  <a:lnTo>
                    <a:pt x="11" y="89"/>
                  </a:lnTo>
                  <a:lnTo>
                    <a:pt x="13" y="95"/>
                  </a:lnTo>
                  <a:lnTo>
                    <a:pt x="16" y="100"/>
                  </a:lnTo>
                  <a:lnTo>
                    <a:pt x="19" y="106"/>
                  </a:lnTo>
                  <a:lnTo>
                    <a:pt x="22" y="111"/>
                  </a:lnTo>
                  <a:lnTo>
                    <a:pt x="26" y="115"/>
                  </a:lnTo>
                  <a:lnTo>
                    <a:pt x="31" y="119"/>
                  </a:lnTo>
                  <a:lnTo>
                    <a:pt x="36" y="123"/>
                  </a:lnTo>
                  <a:lnTo>
                    <a:pt x="41" y="126"/>
                  </a:lnTo>
                  <a:lnTo>
                    <a:pt x="46" y="129"/>
                  </a:lnTo>
                  <a:lnTo>
                    <a:pt x="52" y="131"/>
                  </a:lnTo>
                  <a:lnTo>
                    <a:pt x="58" y="132"/>
                  </a:lnTo>
                  <a:lnTo>
                    <a:pt x="64" y="133"/>
                  </a:lnTo>
                  <a:lnTo>
                    <a:pt x="71" y="134"/>
                  </a:lnTo>
                  <a:lnTo>
                    <a:pt x="77" y="133"/>
                  </a:lnTo>
                  <a:lnTo>
                    <a:pt x="84" y="132"/>
                  </a:lnTo>
                  <a:lnTo>
                    <a:pt x="90" y="131"/>
                  </a:lnTo>
                  <a:lnTo>
                    <a:pt x="95" y="129"/>
                  </a:lnTo>
                  <a:lnTo>
                    <a:pt x="101" y="126"/>
                  </a:lnTo>
                  <a:lnTo>
                    <a:pt x="106" y="123"/>
                  </a:lnTo>
                  <a:lnTo>
                    <a:pt x="111" y="119"/>
                  </a:lnTo>
                  <a:lnTo>
                    <a:pt x="115" y="115"/>
                  </a:lnTo>
                  <a:lnTo>
                    <a:pt x="119" y="111"/>
                  </a:lnTo>
                  <a:lnTo>
                    <a:pt x="123" y="106"/>
                  </a:lnTo>
                  <a:lnTo>
                    <a:pt x="126" y="101"/>
                  </a:lnTo>
                  <a:lnTo>
                    <a:pt x="129" y="95"/>
                  </a:lnTo>
                  <a:lnTo>
                    <a:pt x="131" y="89"/>
                  </a:lnTo>
                  <a:lnTo>
                    <a:pt x="133" y="83"/>
                  </a:lnTo>
                  <a:lnTo>
                    <a:pt x="134" y="77"/>
                  </a:lnTo>
                  <a:lnTo>
                    <a:pt x="134" y="71"/>
                  </a:lnTo>
                  <a:lnTo>
                    <a:pt x="134" y="64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445" name="Freeform 55"/>
            <p:cNvSpPr>
              <a:spLocks noEditPoints="1"/>
            </p:cNvSpPr>
            <p:nvPr/>
          </p:nvSpPr>
          <p:spPr bwMode="auto">
            <a:xfrm>
              <a:off x="4193" y="1663"/>
              <a:ext cx="113" cy="113"/>
            </a:xfrm>
            <a:custGeom>
              <a:avLst/>
              <a:gdLst>
                <a:gd name="T0" fmla="*/ 112 w 113"/>
                <a:gd name="T1" fmla="*/ 67 h 113"/>
                <a:gd name="T2" fmla="*/ 106 w 113"/>
                <a:gd name="T3" fmla="*/ 83 h 113"/>
                <a:gd name="T4" fmla="*/ 96 w 113"/>
                <a:gd name="T5" fmla="*/ 96 h 113"/>
                <a:gd name="T6" fmla="*/ 83 w 113"/>
                <a:gd name="T7" fmla="*/ 106 h 113"/>
                <a:gd name="T8" fmla="*/ 68 w 113"/>
                <a:gd name="T9" fmla="*/ 111 h 113"/>
                <a:gd name="T10" fmla="*/ 51 w 113"/>
                <a:gd name="T11" fmla="*/ 112 h 113"/>
                <a:gd name="T12" fmla="*/ 35 w 113"/>
                <a:gd name="T13" fmla="*/ 108 h 113"/>
                <a:gd name="T14" fmla="*/ 21 w 113"/>
                <a:gd name="T15" fmla="*/ 100 h 113"/>
                <a:gd name="T16" fmla="*/ 10 w 113"/>
                <a:gd name="T17" fmla="*/ 88 h 113"/>
                <a:gd name="T18" fmla="*/ 2 w 113"/>
                <a:gd name="T19" fmla="*/ 73 h 113"/>
                <a:gd name="T20" fmla="*/ 0 w 113"/>
                <a:gd name="T21" fmla="*/ 56 h 113"/>
                <a:gd name="T22" fmla="*/ 2 w 113"/>
                <a:gd name="T23" fmla="*/ 40 h 113"/>
                <a:gd name="T24" fmla="*/ 9 w 113"/>
                <a:gd name="T25" fmla="*/ 25 h 113"/>
                <a:gd name="T26" fmla="*/ 20 w 113"/>
                <a:gd name="T27" fmla="*/ 13 h 113"/>
                <a:gd name="T28" fmla="*/ 34 w 113"/>
                <a:gd name="T29" fmla="*/ 4 h 113"/>
                <a:gd name="T30" fmla="*/ 50 w 113"/>
                <a:gd name="T31" fmla="*/ 0 h 113"/>
                <a:gd name="T32" fmla="*/ 68 w 113"/>
                <a:gd name="T33" fmla="*/ 1 h 113"/>
                <a:gd name="T34" fmla="*/ 83 w 113"/>
                <a:gd name="T35" fmla="*/ 7 h 113"/>
                <a:gd name="T36" fmla="*/ 96 w 113"/>
                <a:gd name="T37" fmla="*/ 16 h 113"/>
                <a:gd name="T38" fmla="*/ 106 w 113"/>
                <a:gd name="T39" fmla="*/ 29 h 113"/>
                <a:gd name="T40" fmla="*/ 112 w 113"/>
                <a:gd name="T41" fmla="*/ 45 h 113"/>
                <a:gd name="T42" fmla="*/ 105 w 113"/>
                <a:gd name="T43" fmla="*/ 51 h 113"/>
                <a:gd name="T44" fmla="*/ 101 w 113"/>
                <a:gd name="T45" fmla="*/ 38 h 113"/>
                <a:gd name="T46" fmla="*/ 94 w 113"/>
                <a:gd name="T47" fmla="*/ 25 h 113"/>
                <a:gd name="T48" fmla="*/ 84 w 113"/>
                <a:gd name="T49" fmla="*/ 16 h 113"/>
                <a:gd name="T50" fmla="*/ 71 w 113"/>
                <a:gd name="T51" fmla="*/ 10 h 113"/>
                <a:gd name="T52" fmla="*/ 57 w 113"/>
                <a:gd name="T53" fmla="*/ 8 h 113"/>
                <a:gd name="T54" fmla="*/ 42 w 113"/>
                <a:gd name="T55" fmla="*/ 10 h 113"/>
                <a:gd name="T56" fmla="*/ 29 w 113"/>
                <a:gd name="T57" fmla="*/ 16 h 113"/>
                <a:gd name="T58" fmla="*/ 19 w 113"/>
                <a:gd name="T59" fmla="*/ 25 h 113"/>
                <a:gd name="T60" fmla="*/ 11 w 113"/>
                <a:gd name="T61" fmla="*/ 37 h 113"/>
                <a:gd name="T62" fmla="*/ 8 w 113"/>
                <a:gd name="T63" fmla="*/ 51 h 113"/>
                <a:gd name="T64" fmla="*/ 9 w 113"/>
                <a:gd name="T65" fmla="*/ 66 h 113"/>
                <a:gd name="T66" fmla="*/ 13 w 113"/>
                <a:gd name="T67" fmla="*/ 79 h 113"/>
                <a:gd name="T68" fmla="*/ 22 w 113"/>
                <a:gd name="T69" fmla="*/ 91 h 113"/>
                <a:gd name="T70" fmla="*/ 33 w 113"/>
                <a:gd name="T71" fmla="*/ 99 h 113"/>
                <a:gd name="T72" fmla="*/ 46 w 113"/>
                <a:gd name="T73" fmla="*/ 104 h 113"/>
                <a:gd name="T74" fmla="*/ 61 w 113"/>
                <a:gd name="T75" fmla="*/ 105 h 113"/>
                <a:gd name="T76" fmla="*/ 75 w 113"/>
                <a:gd name="T77" fmla="*/ 101 h 113"/>
                <a:gd name="T78" fmla="*/ 87 w 113"/>
                <a:gd name="T79" fmla="*/ 94 h 113"/>
                <a:gd name="T80" fmla="*/ 97 w 113"/>
                <a:gd name="T81" fmla="*/ 84 h 113"/>
                <a:gd name="T82" fmla="*/ 103 w 113"/>
                <a:gd name="T83" fmla="*/ 71 h 113"/>
                <a:gd name="T84" fmla="*/ 105 w 113"/>
                <a:gd name="T85" fmla="*/ 5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3" h="113">
                  <a:moveTo>
                    <a:pt x="113" y="56"/>
                  </a:moveTo>
                  <a:lnTo>
                    <a:pt x="112" y="62"/>
                  </a:lnTo>
                  <a:lnTo>
                    <a:pt x="112" y="67"/>
                  </a:lnTo>
                  <a:lnTo>
                    <a:pt x="110" y="73"/>
                  </a:lnTo>
                  <a:lnTo>
                    <a:pt x="108" y="78"/>
                  </a:lnTo>
                  <a:lnTo>
                    <a:pt x="106" y="83"/>
                  </a:lnTo>
                  <a:lnTo>
                    <a:pt x="103" y="88"/>
                  </a:lnTo>
                  <a:lnTo>
                    <a:pt x="100" y="92"/>
                  </a:lnTo>
                  <a:lnTo>
                    <a:pt x="96" y="96"/>
                  </a:lnTo>
                  <a:lnTo>
                    <a:pt x="92" y="100"/>
                  </a:lnTo>
                  <a:lnTo>
                    <a:pt x="88" y="103"/>
                  </a:lnTo>
                  <a:lnTo>
                    <a:pt x="83" y="106"/>
                  </a:lnTo>
                  <a:lnTo>
                    <a:pt x="78" y="108"/>
                  </a:lnTo>
                  <a:lnTo>
                    <a:pt x="73" y="110"/>
                  </a:lnTo>
                  <a:lnTo>
                    <a:pt x="68" y="111"/>
                  </a:lnTo>
                  <a:lnTo>
                    <a:pt x="62" y="112"/>
                  </a:lnTo>
                  <a:lnTo>
                    <a:pt x="57" y="113"/>
                  </a:lnTo>
                  <a:lnTo>
                    <a:pt x="51" y="112"/>
                  </a:lnTo>
                  <a:lnTo>
                    <a:pt x="45" y="111"/>
                  </a:lnTo>
                  <a:lnTo>
                    <a:pt x="40" y="110"/>
                  </a:lnTo>
                  <a:lnTo>
                    <a:pt x="35" y="108"/>
                  </a:lnTo>
                  <a:lnTo>
                    <a:pt x="30" y="106"/>
                  </a:lnTo>
                  <a:lnTo>
                    <a:pt x="25" y="103"/>
                  </a:lnTo>
                  <a:lnTo>
                    <a:pt x="21" y="100"/>
                  </a:lnTo>
                  <a:lnTo>
                    <a:pt x="17" y="96"/>
                  </a:lnTo>
                  <a:lnTo>
                    <a:pt x="13" y="92"/>
                  </a:lnTo>
                  <a:lnTo>
                    <a:pt x="10" y="88"/>
                  </a:lnTo>
                  <a:lnTo>
                    <a:pt x="7" y="83"/>
                  </a:lnTo>
                  <a:lnTo>
                    <a:pt x="4" y="78"/>
                  </a:lnTo>
                  <a:lnTo>
                    <a:pt x="2" y="73"/>
                  </a:lnTo>
                  <a:lnTo>
                    <a:pt x="1" y="68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0" y="51"/>
                  </a:lnTo>
                  <a:lnTo>
                    <a:pt x="1" y="45"/>
                  </a:lnTo>
                  <a:lnTo>
                    <a:pt x="2" y="40"/>
                  </a:lnTo>
                  <a:lnTo>
                    <a:pt x="4" y="35"/>
                  </a:lnTo>
                  <a:lnTo>
                    <a:pt x="7" y="30"/>
                  </a:lnTo>
                  <a:lnTo>
                    <a:pt x="9" y="25"/>
                  </a:lnTo>
                  <a:lnTo>
                    <a:pt x="13" y="21"/>
                  </a:lnTo>
                  <a:lnTo>
                    <a:pt x="16" y="17"/>
                  </a:lnTo>
                  <a:lnTo>
                    <a:pt x="20" y="13"/>
                  </a:lnTo>
                  <a:lnTo>
                    <a:pt x="25" y="10"/>
                  </a:lnTo>
                  <a:lnTo>
                    <a:pt x="29" y="7"/>
                  </a:lnTo>
                  <a:lnTo>
                    <a:pt x="34" y="4"/>
                  </a:lnTo>
                  <a:lnTo>
                    <a:pt x="39" y="2"/>
                  </a:lnTo>
                  <a:lnTo>
                    <a:pt x="45" y="1"/>
                  </a:lnTo>
                  <a:lnTo>
                    <a:pt x="50" y="0"/>
                  </a:lnTo>
                  <a:lnTo>
                    <a:pt x="56" y="0"/>
                  </a:lnTo>
                  <a:lnTo>
                    <a:pt x="62" y="0"/>
                  </a:lnTo>
                  <a:lnTo>
                    <a:pt x="68" y="1"/>
                  </a:lnTo>
                  <a:lnTo>
                    <a:pt x="73" y="2"/>
                  </a:lnTo>
                  <a:lnTo>
                    <a:pt x="78" y="4"/>
                  </a:lnTo>
                  <a:lnTo>
                    <a:pt x="83" y="7"/>
                  </a:lnTo>
                  <a:lnTo>
                    <a:pt x="88" y="9"/>
                  </a:lnTo>
                  <a:lnTo>
                    <a:pt x="92" y="13"/>
                  </a:lnTo>
                  <a:lnTo>
                    <a:pt x="96" y="16"/>
                  </a:lnTo>
                  <a:lnTo>
                    <a:pt x="100" y="20"/>
                  </a:lnTo>
                  <a:lnTo>
                    <a:pt x="103" y="25"/>
                  </a:lnTo>
                  <a:lnTo>
                    <a:pt x="106" y="29"/>
                  </a:lnTo>
                  <a:lnTo>
                    <a:pt x="108" y="34"/>
                  </a:lnTo>
                  <a:lnTo>
                    <a:pt x="110" y="39"/>
                  </a:lnTo>
                  <a:lnTo>
                    <a:pt x="112" y="45"/>
                  </a:lnTo>
                  <a:lnTo>
                    <a:pt x="112" y="50"/>
                  </a:lnTo>
                  <a:lnTo>
                    <a:pt x="113" y="56"/>
                  </a:lnTo>
                  <a:close/>
                  <a:moveTo>
                    <a:pt x="105" y="51"/>
                  </a:moveTo>
                  <a:lnTo>
                    <a:pt x="104" y="47"/>
                  </a:lnTo>
                  <a:lnTo>
                    <a:pt x="103" y="42"/>
                  </a:lnTo>
                  <a:lnTo>
                    <a:pt x="101" y="38"/>
                  </a:lnTo>
                  <a:lnTo>
                    <a:pt x="99" y="33"/>
                  </a:lnTo>
                  <a:lnTo>
                    <a:pt x="97" y="29"/>
                  </a:lnTo>
                  <a:lnTo>
                    <a:pt x="94" y="25"/>
                  </a:lnTo>
                  <a:lnTo>
                    <a:pt x="91" y="22"/>
                  </a:lnTo>
                  <a:lnTo>
                    <a:pt x="88" y="19"/>
                  </a:lnTo>
                  <a:lnTo>
                    <a:pt x="84" y="16"/>
                  </a:lnTo>
                  <a:lnTo>
                    <a:pt x="80" y="14"/>
                  </a:lnTo>
                  <a:lnTo>
                    <a:pt x="76" y="11"/>
                  </a:lnTo>
                  <a:lnTo>
                    <a:pt x="71" y="10"/>
                  </a:lnTo>
                  <a:lnTo>
                    <a:pt x="66" y="9"/>
                  </a:lnTo>
                  <a:lnTo>
                    <a:pt x="61" y="8"/>
                  </a:lnTo>
                  <a:lnTo>
                    <a:pt x="57" y="8"/>
                  </a:lnTo>
                  <a:lnTo>
                    <a:pt x="52" y="8"/>
                  </a:lnTo>
                  <a:lnTo>
                    <a:pt x="47" y="8"/>
                  </a:lnTo>
                  <a:lnTo>
                    <a:pt x="42" y="10"/>
                  </a:lnTo>
                  <a:lnTo>
                    <a:pt x="38" y="11"/>
                  </a:lnTo>
                  <a:lnTo>
                    <a:pt x="33" y="13"/>
                  </a:lnTo>
                  <a:lnTo>
                    <a:pt x="29" y="16"/>
                  </a:lnTo>
                  <a:lnTo>
                    <a:pt x="26" y="19"/>
                  </a:lnTo>
                  <a:lnTo>
                    <a:pt x="22" y="22"/>
                  </a:lnTo>
                  <a:lnTo>
                    <a:pt x="19" y="25"/>
                  </a:lnTo>
                  <a:lnTo>
                    <a:pt x="16" y="29"/>
                  </a:lnTo>
                  <a:lnTo>
                    <a:pt x="14" y="33"/>
                  </a:lnTo>
                  <a:lnTo>
                    <a:pt x="11" y="37"/>
                  </a:lnTo>
                  <a:lnTo>
                    <a:pt x="10" y="42"/>
                  </a:lnTo>
                  <a:lnTo>
                    <a:pt x="9" y="46"/>
                  </a:lnTo>
                  <a:lnTo>
                    <a:pt x="8" y="51"/>
                  </a:lnTo>
                  <a:lnTo>
                    <a:pt x="8" y="56"/>
                  </a:lnTo>
                  <a:lnTo>
                    <a:pt x="8" y="61"/>
                  </a:lnTo>
                  <a:lnTo>
                    <a:pt x="9" y="66"/>
                  </a:lnTo>
                  <a:lnTo>
                    <a:pt x="10" y="71"/>
                  </a:lnTo>
                  <a:lnTo>
                    <a:pt x="11" y="75"/>
                  </a:lnTo>
                  <a:lnTo>
                    <a:pt x="13" y="79"/>
                  </a:lnTo>
                  <a:lnTo>
                    <a:pt x="16" y="83"/>
                  </a:lnTo>
                  <a:lnTo>
                    <a:pt x="19" y="87"/>
                  </a:lnTo>
                  <a:lnTo>
                    <a:pt x="22" y="91"/>
                  </a:lnTo>
                  <a:lnTo>
                    <a:pt x="25" y="94"/>
                  </a:lnTo>
                  <a:lnTo>
                    <a:pt x="29" y="97"/>
                  </a:lnTo>
                  <a:lnTo>
                    <a:pt x="33" y="99"/>
                  </a:lnTo>
                  <a:lnTo>
                    <a:pt x="37" y="101"/>
                  </a:lnTo>
                  <a:lnTo>
                    <a:pt x="42" y="103"/>
                  </a:lnTo>
                  <a:lnTo>
                    <a:pt x="46" y="104"/>
                  </a:lnTo>
                  <a:lnTo>
                    <a:pt x="51" y="105"/>
                  </a:lnTo>
                  <a:lnTo>
                    <a:pt x="56" y="105"/>
                  </a:lnTo>
                  <a:lnTo>
                    <a:pt x="61" y="105"/>
                  </a:lnTo>
                  <a:lnTo>
                    <a:pt x="66" y="104"/>
                  </a:lnTo>
                  <a:lnTo>
                    <a:pt x="71" y="103"/>
                  </a:lnTo>
                  <a:lnTo>
                    <a:pt x="75" y="101"/>
                  </a:lnTo>
                  <a:lnTo>
                    <a:pt x="79" y="99"/>
                  </a:lnTo>
                  <a:lnTo>
                    <a:pt x="83" y="97"/>
                  </a:lnTo>
                  <a:lnTo>
                    <a:pt x="87" y="94"/>
                  </a:lnTo>
                  <a:lnTo>
                    <a:pt x="91" y="91"/>
                  </a:lnTo>
                  <a:lnTo>
                    <a:pt x="94" y="87"/>
                  </a:lnTo>
                  <a:lnTo>
                    <a:pt x="97" y="84"/>
                  </a:lnTo>
                  <a:lnTo>
                    <a:pt x="99" y="80"/>
                  </a:lnTo>
                  <a:lnTo>
                    <a:pt x="101" y="75"/>
                  </a:lnTo>
                  <a:lnTo>
                    <a:pt x="103" y="71"/>
                  </a:lnTo>
                  <a:lnTo>
                    <a:pt x="104" y="66"/>
                  </a:lnTo>
                  <a:lnTo>
                    <a:pt x="105" y="61"/>
                  </a:lnTo>
                  <a:lnTo>
                    <a:pt x="105" y="56"/>
                  </a:lnTo>
                  <a:lnTo>
                    <a:pt x="105" y="51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446" name="Freeform 56"/>
            <p:cNvSpPr>
              <a:spLocks noEditPoints="1"/>
            </p:cNvSpPr>
            <p:nvPr/>
          </p:nvSpPr>
          <p:spPr bwMode="auto">
            <a:xfrm>
              <a:off x="4178" y="1572"/>
              <a:ext cx="223" cy="224"/>
            </a:xfrm>
            <a:custGeom>
              <a:avLst/>
              <a:gdLst>
                <a:gd name="T0" fmla="*/ 221 w 223"/>
                <a:gd name="T1" fmla="*/ 135 h 224"/>
                <a:gd name="T2" fmla="*/ 210 w 223"/>
                <a:gd name="T3" fmla="*/ 166 h 224"/>
                <a:gd name="T4" fmla="*/ 191 w 223"/>
                <a:gd name="T5" fmla="*/ 191 h 224"/>
                <a:gd name="T6" fmla="*/ 165 w 223"/>
                <a:gd name="T7" fmla="*/ 211 h 224"/>
                <a:gd name="T8" fmla="*/ 134 w 223"/>
                <a:gd name="T9" fmla="*/ 222 h 224"/>
                <a:gd name="T10" fmla="*/ 100 w 223"/>
                <a:gd name="T11" fmla="*/ 224 h 224"/>
                <a:gd name="T12" fmla="*/ 68 w 223"/>
                <a:gd name="T13" fmla="*/ 216 h 224"/>
                <a:gd name="T14" fmla="*/ 40 w 223"/>
                <a:gd name="T15" fmla="*/ 199 h 224"/>
                <a:gd name="T16" fmla="*/ 19 w 223"/>
                <a:gd name="T17" fmla="*/ 175 h 224"/>
                <a:gd name="T18" fmla="*/ 5 w 223"/>
                <a:gd name="T19" fmla="*/ 146 h 224"/>
                <a:gd name="T20" fmla="*/ 0 w 223"/>
                <a:gd name="T21" fmla="*/ 113 h 224"/>
                <a:gd name="T22" fmla="*/ 5 w 223"/>
                <a:gd name="T23" fmla="*/ 79 h 224"/>
                <a:gd name="T24" fmla="*/ 19 w 223"/>
                <a:gd name="T25" fmla="*/ 50 h 224"/>
                <a:gd name="T26" fmla="*/ 40 w 223"/>
                <a:gd name="T27" fmla="*/ 26 h 224"/>
                <a:gd name="T28" fmla="*/ 68 w 223"/>
                <a:gd name="T29" fmla="*/ 9 h 224"/>
                <a:gd name="T30" fmla="*/ 100 w 223"/>
                <a:gd name="T31" fmla="*/ 1 h 224"/>
                <a:gd name="T32" fmla="*/ 134 w 223"/>
                <a:gd name="T33" fmla="*/ 3 h 224"/>
                <a:gd name="T34" fmla="*/ 164 w 223"/>
                <a:gd name="T35" fmla="*/ 14 h 224"/>
                <a:gd name="T36" fmla="*/ 190 w 223"/>
                <a:gd name="T37" fmla="*/ 33 h 224"/>
                <a:gd name="T38" fmla="*/ 210 w 223"/>
                <a:gd name="T39" fmla="*/ 59 h 224"/>
                <a:gd name="T40" fmla="*/ 221 w 223"/>
                <a:gd name="T41" fmla="*/ 90 h 224"/>
                <a:gd name="T42" fmla="*/ 215 w 223"/>
                <a:gd name="T43" fmla="*/ 102 h 224"/>
                <a:gd name="T44" fmla="*/ 207 w 223"/>
                <a:gd name="T45" fmla="*/ 72 h 224"/>
                <a:gd name="T46" fmla="*/ 192 w 223"/>
                <a:gd name="T47" fmla="*/ 46 h 224"/>
                <a:gd name="T48" fmla="*/ 170 w 223"/>
                <a:gd name="T49" fmla="*/ 26 h 224"/>
                <a:gd name="T50" fmla="*/ 143 w 223"/>
                <a:gd name="T51" fmla="*/ 13 h 224"/>
                <a:gd name="T52" fmla="*/ 112 w 223"/>
                <a:gd name="T53" fmla="*/ 8 h 224"/>
                <a:gd name="T54" fmla="*/ 81 w 223"/>
                <a:gd name="T55" fmla="*/ 13 h 224"/>
                <a:gd name="T56" fmla="*/ 53 w 223"/>
                <a:gd name="T57" fmla="*/ 26 h 224"/>
                <a:gd name="T58" fmla="*/ 31 w 223"/>
                <a:gd name="T59" fmla="*/ 46 h 224"/>
                <a:gd name="T60" fmla="*/ 15 w 223"/>
                <a:gd name="T61" fmla="*/ 72 h 224"/>
                <a:gd name="T62" fmla="*/ 8 w 223"/>
                <a:gd name="T63" fmla="*/ 102 h 224"/>
                <a:gd name="T64" fmla="*/ 9 w 223"/>
                <a:gd name="T65" fmla="*/ 133 h 224"/>
                <a:gd name="T66" fmla="*/ 20 w 223"/>
                <a:gd name="T67" fmla="*/ 162 h 224"/>
                <a:gd name="T68" fmla="*/ 38 w 223"/>
                <a:gd name="T69" fmla="*/ 186 h 224"/>
                <a:gd name="T70" fmla="*/ 62 w 223"/>
                <a:gd name="T71" fmla="*/ 204 h 224"/>
                <a:gd name="T72" fmla="*/ 90 w 223"/>
                <a:gd name="T73" fmla="*/ 214 h 224"/>
                <a:gd name="T74" fmla="*/ 122 w 223"/>
                <a:gd name="T75" fmla="*/ 216 h 224"/>
                <a:gd name="T76" fmla="*/ 152 w 223"/>
                <a:gd name="T77" fmla="*/ 209 h 224"/>
                <a:gd name="T78" fmla="*/ 177 w 223"/>
                <a:gd name="T79" fmla="*/ 193 h 224"/>
                <a:gd name="T80" fmla="*/ 197 w 223"/>
                <a:gd name="T81" fmla="*/ 171 h 224"/>
                <a:gd name="T82" fmla="*/ 211 w 223"/>
                <a:gd name="T83" fmla="*/ 144 h 224"/>
                <a:gd name="T84" fmla="*/ 215 w 223"/>
                <a:gd name="T85" fmla="*/ 113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3" h="224">
                  <a:moveTo>
                    <a:pt x="223" y="112"/>
                  </a:moveTo>
                  <a:lnTo>
                    <a:pt x="222" y="124"/>
                  </a:lnTo>
                  <a:lnTo>
                    <a:pt x="221" y="135"/>
                  </a:lnTo>
                  <a:lnTo>
                    <a:pt x="218" y="145"/>
                  </a:lnTo>
                  <a:lnTo>
                    <a:pt x="214" y="156"/>
                  </a:lnTo>
                  <a:lnTo>
                    <a:pt x="210" y="166"/>
                  </a:lnTo>
                  <a:lnTo>
                    <a:pt x="204" y="175"/>
                  </a:lnTo>
                  <a:lnTo>
                    <a:pt x="198" y="183"/>
                  </a:lnTo>
                  <a:lnTo>
                    <a:pt x="191" y="191"/>
                  </a:lnTo>
                  <a:lnTo>
                    <a:pt x="182" y="199"/>
                  </a:lnTo>
                  <a:lnTo>
                    <a:pt x="174" y="205"/>
                  </a:lnTo>
                  <a:lnTo>
                    <a:pt x="165" y="211"/>
                  </a:lnTo>
                  <a:lnTo>
                    <a:pt x="155" y="215"/>
                  </a:lnTo>
                  <a:lnTo>
                    <a:pt x="145" y="219"/>
                  </a:lnTo>
                  <a:lnTo>
                    <a:pt x="134" y="222"/>
                  </a:lnTo>
                  <a:lnTo>
                    <a:pt x="123" y="224"/>
                  </a:lnTo>
                  <a:lnTo>
                    <a:pt x="112" y="224"/>
                  </a:lnTo>
                  <a:lnTo>
                    <a:pt x="100" y="224"/>
                  </a:lnTo>
                  <a:lnTo>
                    <a:pt x="89" y="222"/>
                  </a:lnTo>
                  <a:lnTo>
                    <a:pt x="78" y="219"/>
                  </a:lnTo>
                  <a:lnTo>
                    <a:pt x="68" y="216"/>
                  </a:lnTo>
                  <a:lnTo>
                    <a:pt x="58" y="211"/>
                  </a:lnTo>
                  <a:lnTo>
                    <a:pt x="49" y="205"/>
                  </a:lnTo>
                  <a:lnTo>
                    <a:pt x="40" y="199"/>
                  </a:lnTo>
                  <a:lnTo>
                    <a:pt x="33" y="192"/>
                  </a:lnTo>
                  <a:lnTo>
                    <a:pt x="25" y="184"/>
                  </a:lnTo>
                  <a:lnTo>
                    <a:pt x="19" y="175"/>
                  </a:lnTo>
                  <a:lnTo>
                    <a:pt x="13" y="166"/>
                  </a:lnTo>
                  <a:lnTo>
                    <a:pt x="9" y="156"/>
                  </a:lnTo>
                  <a:lnTo>
                    <a:pt x="5" y="146"/>
                  </a:lnTo>
                  <a:lnTo>
                    <a:pt x="2" y="135"/>
                  </a:lnTo>
                  <a:lnTo>
                    <a:pt x="0" y="124"/>
                  </a:lnTo>
                  <a:lnTo>
                    <a:pt x="0" y="113"/>
                  </a:lnTo>
                  <a:lnTo>
                    <a:pt x="0" y="101"/>
                  </a:lnTo>
                  <a:lnTo>
                    <a:pt x="2" y="90"/>
                  </a:lnTo>
                  <a:lnTo>
                    <a:pt x="5" y="79"/>
                  </a:lnTo>
                  <a:lnTo>
                    <a:pt x="8" y="69"/>
                  </a:lnTo>
                  <a:lnTo>
                    <a:pt x="13" y="59"/>
                  </a:lnTo>
                  <a:lnTo>
                    <a:pt x="19" y="50"/>
                  </a:lnTo>
                  <a:lnTo>
                    <a:pt x="25" y="41"/>
                  </a:lnTo>
                  <a:lnTo>
                    <a:pt x="32" y="33"/>
                  </a:lnTo>
                  <a:lnTo>
                    <a:pt x="40" y="26"/>
                  </a:lnTo>
                  <a:lnTo>
                    <a:pt x="49" y="20"/>
                  </a:lnTo>
                  <a:lnTo>
                    <a:pt x="58" y="14"/>
                  </a:lnTo>
                  <a:lnTo>
                    <a:pt x="68" y="9"/>
                  </a:lnTo>
                  <a:lnTo>
                    <a:pt x="78" y="6"/>
                  </a:lnTo>
                  <a:lnTo>
                    <a:pt x="89" y="3"/>
                  </a:lnTo>
                  <a:lnTo>
                    <a:pt x="100" y="1"/>
                  </a:lnTo>
                  <a:lnTo>
                    <a:pt x="111" y="0"/>
                  </a:lnTo>
                  <a:lnTo>
                    <a:pt x="123" y="1"/>
                  </a:lnTo>
                  <a:lnTo>
                    <a:pt x="134" y="3"/>
                  </a:lnTo>
                  <a:lnTo>
                    <a:pt x="144" y="6"/>
                  </a:lnTo>
                  <a:lnTo>
                    <a:pt x="155" y="9"/>
                  </a:lnTo>
                  <a:lnTo>
                    <a:pt x="164" y="14"/>
                  </a:lnTo>
                  <a:lnTo>
                    <a:pt x="174" y="20"/>
                  </a:lnTo>
                  <a:lnTo>
                    <a:pt x="182" y="26"/>
                  </a:lnTo>
                  <a:lnTo>
                    <a:pt x="190" y="33"/>
                  </a:lnTo>
                  <a:lnTo>
                    <a:pt x="197" y="41"/>
                  </a:lnTo>
                  <a:lnTo>
                    <a:pt x="204" y="50"/>
                  </a:lnTo>
                  <a:lnTo>
                    <a:pt x="210" y="59"/>
                  </a:lnTo>
                  <a:lnTo>
                    <a:pt x="214" y="69"/>
                  </a:lnTo>
                  <a:lnTo>
                    <a:pt x="218" y="79"/>
                  </a:lnTo>
                  <a:lnTo>
                    <a:pt x="221" y="90"/>
                  </a:lnTo>
                  <a:lnTo>
                    <a:pt x="222" y="101"/>
                  </a:lnTo>
                  <a:lnTo>
                    <a:pt x="223" y="112"/>
                  </a:lnTo>
                  <a:close/>
                  <a:moveTo>
                    <a:pt x="215" y="102"/>
                  </a:moveTo>
                  <a:lnTo>
                    <a:pt x="213" y="92"/>
                  </a:lnTo>
                  <a:lnTo>
                    <a:pt x="211" y="82"/>
                  </a:lnTo>
                  <a:lnTo>
                    <a:pt x="207" y="72"/>
                  </a:lnTo>
                  <a:lnTo>
                    <a:pt x="203" y="63"/>
                  </a:lnTo>
                  <a:lnTo>
                    <a:pt x="198" y="54"/>
                  </a:lnTo>
                  <a:lnTo>
                    <a:pt x="192" y="46"/>
                  </a:lnTo>
                  <a:lnTo>
                    <a:pt x="185" y="39"/>
                  </a:lnTo>
                  <a:lnTo>
                    <a:pt x="178" y="32"/>
                  </a:lnTo>
                  <a:lnTo>
                    <a:pt x="170" y="26"/>
                  </a:lnTo>
                  <a:lnTo>
                    <a:pt x="161" y="21"/>
                  </a:lnTo>
                  <a:lnTo>
                    <a:pt x="152" y="16"/>
                  </a:lnTo>
                  <a:lnTo>
                    <a:pt x="143" y="13"/>
                  </a:lnTo>
                  <a:lnTo>
                    <a:pt x="133" y="10"/>
                  </a:lnTo>
                  <a:lnTo>
                    <a:pt x="122" y="9"/>
                  </a:lnTo>
                  <a:lnTo>
                    <a:pt x="112" y="8"/>
                  </a:lnTo>
                  <a:lnTo>
                    <a:pt x="101" y="9"/>
                  </a:lnTo>
                  <a:lnTo>
                    <a:pt x="91" y="10"/>
                  </a:lnTo>
                  <a:lnTo>
                    <a:pt x="81" y="13"/>
                  </a:lnTo>
                  <a:lnTo>
                    <a:pt x="71" y="16"/>
                  </a:lnTo>
                  <a:lnTo>
                    <a:pt x="62" y="21"/>
                  </a:lnTo>
                  <a:lnTo>
                    <a:pt x="53" y="26"/>
                  </a:lnTo>
                  <a:lnTo>
                    <a:pt x="45" y="32"/>
                  </a:lnTo>
                  <a:lnTo>
                    <a:pt x="38" y="39"/>
                  </a:lnTo>
                  <a:lnTo>
                    <a:pt x="31" y="46"/>
                  </a:lnTo>
                  <a:lnTo>
                    <a:pt x="25" y="54"/>
                  </a:lnTo>
                  <a:lnTo>
                    <a:pt x="20" y="62"/>
                  </a:lnTo>
                  <a:lnTo>
                    <a:pt x="15" y="72"/>
                  </a:lnTo>
                  <a:lnTo>
                    <a:pt x="12" y="81"/>
                  </a:lnTo>
                  <a:lnTo>
                    <a:pt x="10" y="91"/>
                  </a:lnTo>
                  <a:lnTo>
                    <a:pt x="8" y="102"/>
                  </a:lnTo>
                  <a:lnTo>
                    <a:pt x="7" y="112"/>
                  </a:lnTo>
                  <a:lnTo>
                    <a:pt x="8" y="123"/>
                  </a:lnTo>
                  <a:lnTo>
                    <a:pt x="9" y="133"/>
                  </a:lnTo>
                  <a:lnTo>
                    <a:pt x="12" y="143"/>
                  </a:lnTo>
                  <a:lnTo>
                    <a:pt x="15" y="153"/>
                  </a:lnTo>
                  <a:lnTo>
                    <a:pt x="20" y="162"/>
                  </a:lnTo>
                  <a:lnTo>
                    <a:pt x="25" y="171"/>
                  </a:lnTo>
                  <a:lnTo>
                    <a:pt x="31" y="179"/>
                  </a:lnTo>
                  <a:lnTo>
                    <a:pt x="38" y="186"/>
                  </a:lnTo>
                  <a:lnTo>
                    <a:pt x="45" y="193"/>
                  </a:lnTo>
                  <a:lnTo>
                    <a:pt x="53" y="199"/>
                  </a:lnTo>
                  <a:lnTo>
                    <a:pt x="62" y="204"/>
                  </a:lnTo>
                  <a:lnTo>
                    <a:pt x="71" y="208"/>
                  </a:lnTo>
                  <a:lnTo>
                    <a:pt x="80" y="212"/>
                  </a:lnTo>
                  <a:lnTo>
                    <a:pt x="90" y="214"/>
                  </a:lnTo>
                  <a:lnTo>
                    <a:pt x="100" y="216"/>
                  </a:lnTo>
                  <a:lnTo>
                    <a:pt x="111" y="217"/>
                  </a:lnTo>
                  <a:lnTo>
                    <a:pt x="122" y="216"/>
                  </a:lnTo>
                  <a:lnTo>
                    <a:pt x="132" y="215"/>
                  </a:lnTo>
                  <a:lnTo>
                    <a:pt x="142" y="212"/>
                  </a:lnTo>
                  <a:lnTo>
                    <a:pt x="152" y="209"/>
                  </a:lnTo>
                  <a:lnTo>
                    <a:pt x="161" y="204"/>
                  </a:lnTo>
                  <a:lnTo>
                    <a:pt x="169" y="199"/>
                  </a:lnTo>
                  <a:lnTo>
                    <a:pt x="177" y="193"/>
                  </a:lnTo>
                  <a:lnTo>
                    <a:pt x="185" y="186"/>
                  </a:lnTo>
                  <a:lnTo>
                    <a:pt x="191" y="179"/>
                  </a:lnTo>
                  <a:lnTo>
                    <a:pt x="197" y="171"/>
                  </a:lnTo>
                  <a:lnTo>
                    <a:pt x="203" y="162"/>
                  </a:lnTo>
                  <a:lnTo>
                    <a:pt x="207" y="153"/>
                  </a:lnTo>
                  <a:lnTo>
                    <a:pt x="211" y="144"/>
                  </a:lnTo>
                  <a:lnTo>
                    <a:pt x="213" y="134"/>
                  </a:lnTo>
                  <a:lnTo>
                    <a:pt x="215" y="123"/>
                  </a:lnTo>
                  <a:lnTo>
                    <a:pt x="215" y="113"/>
                  </a:lnTo>
                  <a:lnTo>
                    <a:pt x="215" y="102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447" name="Freeform 57"/>
            <p:cNvSpPr>
              <a:spLocks noEditPoints="1"/>
            </p:cNvSpPr>
            <p:nvPr/>
          </p:nvSpPr>
          <p:spPr bwMode="auto">
            <a:xfrm>
              <a:off x="1950" y="2515"/>
              <a:ext cx="24" cy="24"/>
            </a:xfrm>
            <a:custGeom>
              <a:avLst/>
              <a:gdLst>
                <a:gd name="T0" fmla="*/ 496 w 497"/>
                <a:gd name="T1" fmla="*/ 263 h 513"/>
                <a:gd name="T2" fmla="*/ 490 w 497"/>
                <a:gd name="T3" fmla="*/ 316 h 513"/>
                <a:gd name="T4" fmla="*/ 471 w 497"/>
                <a:gd name="T5" fmla="*/ 369 h 513"/>
                <a:gd name="T6" fmla="*/ 413 w 497"/>
                <a:gd name="T7" fmla="*/ 447 h 513"/>
                <a:gd name="T8" fmla="*/ 338 w 497"/>
                <a:gd name="T9" fmla="*/ 495 h 513"/>
                <a:gd name="T10" fmla="*/ 292 w 497"/>
                <a:gd name="T11" fmla="*/ 508 h 513"/>
                <a:gd name="T12" fmla="*/ 239 w 497"/>
                <a:gd name="T13" fmla="*/ 512 h 513"/>
                <a:gd name="T14" fmla="*/ 190 w 497"/>
                <a:gd name="T15" fmla="*/ 505 h 513"/>
                <a:gd name="T16" fmla="*/ 138 w 497"/>
                <a:gd name="T17" fmla="*/ 484 h 513"/>
                <a:gd name="T18" fmla="*/ 64 w 497"/>
                <a:gd name="T19" fmla="*/ 426 h 513"/>
                <a:gd name="T20" fmla="*/ 17 w 497"/>
                <a:gd name="T21" fmla="*/ 349 h 513"/>
                <a:gd name="T22" fmla="*/ 4 w 497"/>
                <a:gd name="T23" fmla="*/ 299 h 513"/>
                <a:gd name="T24" fmla="*/ 1 w 497"/>
                <a:gd name="T25" fmla="*/ 250 h 513"/>
                <a:gd name="T26" fmla="*/ 7 w 497"/>
                <a:gd name="T27" fmla="*/ 198 h 513"/>
                <a:gd name="T28" fmla="*/ 27 w 497"/>
                <a:gd name="T29" fmla="*/ 144 h 513"/>
                <a:gd name="T30" fmla="*/ 84 w 497"/>
                <a:gd name="T31" fmla="*/ 67 h 513"/>
                <a:gd name="T32" fmla="*/ 159 w 497"/>
                <a:gd name="T33" fmla="*/ 18 h 513"/>
                <a:gd name="T34" fmla="*/ 205 w 497"/>
                <a:gd name="T35" fmla="*/ 5 h 513"/>
                <a:gd name="T36" fmla="*/ 258 w 497"/>
                <a:gd name="T37" fmla="*/ 1 h 513"/>
                <a:gd name="T38" fmla="*/ 307 w 497"/>
                <a:gd name="T39" fmla="*/ 8 h 513"/>
                <a:gd name="T40" fmla="*/ 360 w 497"/>
                <a:gd name="T41" fmla="*/ 29 h 513"/>
                <a:gd name="T42" fmla="*/ 435 w 497"/>
                <a:gd name="T43" fmla="*/ 89 h 513"/>
                <a:gd name="T44" fmla="*/ 480 w 497"/>
                <a:gd name="T45" fmla="*/ 165 h 513"/>
                <a:gd name="T46" fmla="*/ 493 w 497"/>
                <a:gd name="T47" fmla="*/ 215 h 513"/>
                <a:gd name="T48" fmla="*/ 334 w 497"/>
                <a:gd name="T49" fmla="*/ 228 h 513"/>
                <a:gd name="T50" fmla="*/ 327 w 497"/>
                <a:gd name="T51" fmla="*/ 212 h 513"/>
                <a:gd name="T52" fmla="*/ 300 w 497"/>
                <a:gd name="T53" fmla="*/ 176 h 513"/>
                <a:gd name="T54" fmla="*/ 267 w 497"/>
                <a:gd name="T55" fmla="*/ 160 h 513"/>
                <a:gd name="T56" fmla="*/ 258 w 497"/>
                <a:gd name="T57" fmla="*/ 161 h 513"/>
                <a:gd name="T58" fmla="*/ 239 w 497"/>
                <a:gd name="T59" fmla="*/ 160 h 513"/>
                <a:gd name="T60" fmla="*/ 224 w 497"/>
                <a:gd name="T61" fmla="*/ 164 h 513"/>
                <a:gd name="T62" fmla="*/ 208 w 497"/>
                <a:gd name="T63" fmla="*/ 171 h 513"/>
                <a:gd name="T64" fmla="*/ 177 w 497"/>
                <a:gd name="T65" fmla="*/ 197 h 513"/>
                <a:gd name="T66" fmla="*/ 160 w 497"/>
                <a:gd name="T67" fmla="*/ 233 h 513"/>
                <a:gd name="T68" fmla="*/ 160 w 497"/>
                <a:gd name="T69" fmla="*/ 245 h 513"/>
                <a:gd name="T70" fmla="*/ 160 w 497"/>
                <a:gd name="T71" fmla="*/ 263 h 513"/>
                <a:gd name="T72" fmla="*/ 163 w 497"/>
                <a:gd name="T73" fmla="*/ 286 h 513"/>
                <a:gd name="T74" fmla="*/ 170 w 497"/>
                <a:gd name="T75" fmla="*/ 302 h 513"/>
                <a:gd name="T76" fmla="*/ 197 w 497"/>
                <a:gd name="T77" fmla="*/ 337 h 513"/>
                <a:gd name="T78" fmla="*/ 229 w 497"/>
                <a:gd name="T79" fmla="*/ 353 h 513"/>
                <a:gd name="T80" fmla="*/ 239 w 497"/>
                <a:gd name="T81" fmla="*/ 352 h 513"/>
                <a:gd name="T82" fmla="*/ 258 w 497"/>
                <a:gd name="T83" fmla="*/ 353 h 513"/>
                <a:gd name="T84" fmla="*/ 273 w 497"/>
                <a:gd name="T85" fmla="*/ 349 h 513"/>
                <a:gd name="T86" fmla="*/ 289 w 497"/>
                <a:gd name="T87" fmla="*/ 342 h 513"/>
                <a:gd name="T88" fmla="*/ 322 w 497"/>
                <a:gd name="T89" fmla="*/ 315 h 513"/>
                <a:gd name="T90" fmla="*/ 336 w 497"/>
                <a:gd name="T91" fmla="*/ 282 h 513"/>
                <a:gd name="T92" fmla="*/ 337 w 497"/>
                <a:gd name="T93" fmla="*/ 269 h 513"/>
                <a:gd name="T94" fmla="*/ 337 w 497"/>
                <a:gd name="T95" fmla="*/ 250 h 513"/>
                <a:gd name="T96" fmla="*/ 334 w 497"/>
                <a:gd name="T97" fmla="*/ 228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97" h="513">
                  <a:moveTo>
                    <a:pt x="496" y="250"/>
                  </a:moveTo>
                  <a:cubicBezTo>
                    <a:pt x="497" y="254"/>
                    <a:pt x="497" y="259"/>
                    <a:pt x="496" y="263"/>
                  </a:cubicBezTo>
                  <a:lnTo>
                    <a:pt x="493" y="299"/>
                  </a:lnTo>
                  <a:cubicBezTo>
                    <a:pt x="493" y="305"/>
                    <a:pt x="492" y="310"/>
                    <a:pt x="490" y="316"/>
                  </a:cubicBezTo>
                  <a:lnTo>
                    <a:pt x="480" y="349"/>
                  </a:lnTo>
                  <a:cubicBezTo>
                    <a:pt x="478" y="356"/>
                    <a:pt x="475" y="363"/>
                    <a:pt x="471" y="369"/>
                  </a:cubicBezTo>
                  <a:lnTo>
                    <a:pt x="435" y="425"/>
                  </a:lnTo>
                  <a:cubicBezTo>
                    <a:pt x="429" y="434"/>
                    <a:pt x="421" y="441"/>
                    <a:pt x="413" y="447"/>
                  </a:cubicBezTo>
                  <a:lnTo>
                    <a:pt x="359" y="484"/>
                  </a:lnTo>
                  <a:cubicBezTo>
                    <a:pt x="352" y="489"/>
                    <a:pt x="345" y="492"/>
                    <a:pt x="338" y="495"/>
                  </a:cubicBezTo>
                  <a:lnTo>
                    <a:pt x="307" y="505"/>
                  </a:lnTo>
                  <a:cubicBezTo>
                    <a:pt x="302" y="506"/>
                    <a:pt x="297" y="507"/>
                    <a:pt x="292" y="508"/>
                  </a:cubicBezTo>
                  <a:lnTo>
                    <a:pt x="258" y="512"/>
                  </a:lnTo>
                  <a:cubicBezTo>
                    <a:pt x="252" y="513"/>
                    <a:pt x="245" y="513"/>
                    <a:pt x="239" y="512"/>
                  </a:cubicBezTo>
                  <a:lnTo>
                    <a:pt x="205" y="508"/>
                  </a:lnTo>
                  <a:cubicBezTo>
                    <a:pt x="200" y="507"/>
                    <a:pt x="195" y="506"/>
                    <a:pt x="190" y="505"/>
                  </a:cubicBezTo>
                  <a:lnTo>
                    <a:pt x="159" y="495"/>
                  </a:lnTo>
                  <a:cubicBezTo>
                    <a:pt x="151" y="492"/>
                    <a:pt x="144" y="489"/>
                    <a:pt x="138" y="484"/>
                  </a:cubicBezTo>
                  <a:lnTo>
                    <a:pt x="85" y="447"/>
                  </a:lnTo>
                  <a:cubicBezTo>
                    <a:pt x="76" y="441"/>
                    <a:pt x="69" y="434"/>
                    <a:pt x="64" y="426"/>
                  </a:cubicBezTo>
                  <a:lnTo>
                    <a:pt x="27" y="370"/>
                  </a:lnTo>
                  <a:cubicBezTo>
                    <a:pt x="22" y="363"/>
                    <a:pt x="19" y="356"/>
                    <a:pt x="17" y="349"/>
                  </a:cubicBezTo>
                  <a:lnTo>
                    <a:pt x="7" y="316"/>
                  </a:lnTo>
                  <a:cubicBezTo>
                    <a:pt x="5" y="310"/>
                    <a:pt x="4" y="305"/>
                    <a:pt x="4" y="299"/>
                  </a:cubicBezTo>
                  <a:lnTo>
                    <a:pt x="1" y="263"/>
                  </a:lnTo>
                  <a:cubicBezTo>
                    <a:pt x="0" y="259"/>
                    <a:pt x="0" y="254"/>
                    <a:pt x="1" y="250"/>
                  </a:cubicBezTo>
                  <a:lnTo>
                    <a:pt x="4" y="215"/>
                  </a:lnTo>
                  <a:cubicBezTo>
                    <a:pt x="4" y="209"/>
                    <a:pt x="5" y="204"/>
                    <a:pt x="7" y="198"/>
                  </a:cubicBezTo>
                  <a:lnTo>
                    <a:pt x="17" y="165"/>
                  </a:lnTo>
                  <a:cubicBezTo>
                    <a:pt x="19" y="158"/>
                    <a:pt x="22" y="151"/>
                    <a:pt x="27" y="144"/>
                  </a:cubicBezTo>
                  <a:lnTo>
                    <a:pt x="64" y="88"/>
                  </a:lnTo>
                  <a:cubicBezTo>
                    <a:pt x="69" y="80"/>
                    <a:pt x="76" y="73"/>
                    <a:pt x="84" y="67"/>
                  </a:cubicBezTo>
                  <a:lnTo>
                    <a:pt x="137" y="29"/>
                  </a:lnTo>
                  <a:cubicBezTo>
                    <a:pt x="144" y="25"/>
                    <a:pt x="151" y="21"/>
                    <a:pt x="159" y="18"/>
                  </a:cubicBezTo>
                  <a:lnTo>
                    <a:pt x="190" y="8"/>
                  </a:lnTo>
                  <a:cubicBezTo>
                    <a:pt x="195" y="7"/>
                    <a:pt x="200" y="6"/>
                    <a:pt x="205" y="5"/>
                  </a:cubicBezTo>
                  <a:lnTo>
                    <a:pt x="239" y="1"/>
                  </a:lnTo>
                  <a:cubicBezTo>
                    <a:pt x="245" y="0"/>
                    <a:pt x="252" y="0"/>
                    <a:pt x="258" y="1"/>
                  </a:cubicBezTo>
                  <a:lnTo>
                    <a:pt x="292" y="5"/>
                  </a:lnTo>
                  <a:cubicBezTo>
                    <a:pt x="297" y="6"/>
                    <a:pt x="302" y="7"/>
                    <a:pt x="307" y="8"/>
                  </a:cubicBezTo>
                  <a:lnTo>
                    <a:pt x="338" y="18"/>
                  </a:lnTo>
                  <a:cubicBezTo>
                    <a:pt x="346" y="21"/>
                    <a:pt x="353" y="24"/>
                    <a:pt x="360" y="29"/>
                  </a:cubicBezTo>
                  <a:lnTo>
                    <a:pt x="414" y="67"/>
                  </a:lnTo>
                  <a:cubicBezTo>
                    <a:pt x="422" y="73"/>
                    <a:pt x="429" y="81"/>
                    <a:pt x="435" y="89"/>
                  </a:cubicBezTo>
                  <a:lnTo>
                    <a:pt x="471" y="145"/>
                  </a:lnTo>
                  <a:cubicBezTo>
                    <a:pt x="475" y="151"/>
                    <a:pt x="478" y="158"/>
                    <a:pt x="480" y="165"/>
                  </a:cubicBezTo>
                  <a:lnTo>
                    <a:pt x="490" y="198"/>
                  </a:lnTo>
                  <a:cubicBezTo>
                    <a:pt x="492" y="204"/>
                    <a:pt x="493" y="209"/>
                    <a:pt x="493" y="215"/>
                  </a:cubicBezTo>
                  <a:lnTo>
                    <a:pt x="496" y="250"/>
                  </a:lnTo>
                  <a:close/>
                  <a:moveTo>
                    <a:pt x="334" y="228"/>
                  </a:moveTo>
                  <a:lnTo>
                    <a:pt x="337" y="245"/>
                  </a:lnTo>
                  <a:lnTo>
                    <a:pt x="327" y="212"/>
                  </a:lnTo>
                  <a:lnTo>
                    <a:pt x="336" y="232"/>
                  </a:lnTo>
                  <a:lnTo>
                    <a:pt x="300" y="176"/>
                  </a:lnTo>
                  <a:lnTo>
                    <a:pt x="321" y="198"/>
                  </a:lnTo>
                  <a:lnTo>
                    <a:pt x="267" y="160"/>
                  </a:lnTo>
                  <a:lnTo>
                    <a:pt x="289" y="171"/>
                  </a:lnTo>
                  <a:lnTo>
                    <a:pt x="258" y="161"/>
                  </a:lnTo>
                  <a:lnTo>
                    <a:pt x="273" y="164"/>
                  </a:lnTo>
                  <a:lnTo>
                    <a:pt x="239" y="160"/>
                  </a:lnTo>
                  <a:lnTo>
                    <a:pt x="258" y="160"/>
                  </a:lnTo>
                  <a:lnTo>
                    <a:pt x="224" y="164"/>
                  </a:lnTo>
                  <a:lnTo>
                    <a:pt x="239" y="161"/>
                  </a:lnTo>
                  <a:lnTo>
                    <a:pt x="208" y="171"/>
                  </a:lnTo>
                  <a:lnTo>
                    <a:pt x="230" y="159"/>
                  </a:lnTo>
                  <a:lnTo>
                    <a:pt x="177" y="197"/>
                  </a:lnTo>
                  <a:lnTo>
                    <a:pt x="197" y="177"/>
                  </a:lnTo>
                  <a:lnTo>
                    <a:pt x="160" y="233"/>
                  </a:lnTo>
                  <a:lnTo>
                    <a:pt x="170" y="212"/>
                  </a:lnTo>
                  <a:lnTo>
                    <a:pt x="160" y="245"/>
                  </a:lnTo>
                  <a:lnTo>
                    <a:pt x="163" y="228"/>
                  </a:lnTo>
                  <a:lnTo>
                    <a:pt x="160" y="263"/>
                  </a:lnTo>
                  <a:lnTo>
                    <a:pt x="160" y="250"/>
                  </a:lnTo>
                  <a:lnTo>
                    <a:pt x="163" y="286"/>
                  </a:lnTo>
                  <a:lnTo>
                    <a:pt x="160" y="269"/>
                  </a:lnTo>
                  <a:lnTo>
                    <a:pt x="170" y="302"/>
                  </a:lnTo>
                  <a:lnTo>
                    <a:pt x="160" y="281"/>
                  </a:lnTo>
                  <a:lnTo>
                    <a:pt x="197" y="337"/>
                  </a:lnTo>
                  <a:lnTo>
                    <a:pt x="176" y="316"/>
                  </a:lnTo>
                  <a:lnTo>
                    <a:pt x="229" y="353"/>
                  </a:lnTo>
                  <a:lnTo>
                    <a:pt x="208" y="342"/>
                  </a:lnTo>
                  <a:lnTo>
                    <a:pt x="239" y="352"/>
                  </a:lnTo>
                  <a:lnTo>
                    <a:pt x="224" y="349"/>
                  </a:lnTo>
                  <a:lnTo>
                    <a:pt x="258" y="353"/>
                  </a:lnTo>
                  <a:lnTo>
                    <a:pt x="239" y="353"/>
                  </a:lnTo>
                  <a:lnTo>
                    <a:pt x="273" y="349"/>
                  </a:lnTo>
                  <a:lnTo>
                    <a:pt x="258" y="352"/>
                  </a:lnTo>
                  <a:lnTo>
                    <a:pt x="289" y="342"/>
                  </a:lnTo>
                  <a:lnTo>
                    <a:pt x="268" y="352"/>
                  </a:lnTo>
                  <a:lnTo>
                    <a:pt x="322" y="315"/>
                  </a:lnTo>
                  <a:lnTo>
                    <a:pt x="300" y="338"/>
                  </a:lnTo>
                  <a:lnTo>
                    <a:pt x="336" y="282"/>
                  </a:lnTo>
                  <a:lnTo>
                    <a:pt x="327" y="302"/>
                  </a:lnTo>
                  <a:lnTo>
                    <a:pt x="337" y="269"/>
                  </a:lnTo>
                  <a:lnTo>
                    <a:pt x="334" y="286"/>
                  </a:lnTo>
                  <a:lnTo>
                    <a:pt x="337" y="250"/>
                  </a:lnTo>
                  <a:lnTo>
                    <a:pt x="337" y="263"/>
                  </a:lnTo>
                  <a:lnTo>
                    <a:pt x="334" y="228"/>
                  </a:lnTo>
                  <a:close/>
                </a:path>
              </a:pathLst>
            </a:custGeom>
            <a:solidFill>
              <a:srgbClr val="66BCDB"/>
            </a:solidFill>
            <a:ln w="1588" cap="flat">
              <a:solidFill>
                <a:srgbClr val="66BCDB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448" name="Freeform 58"/>
            <p:cNvSpPr>
              <a:spLocks noEditPoints="1"/>
            </p:cNvSpPr>
            <p:nvPr/>
          </p:nvSpPr>
          <p:spPr bwMode="auto">
            <a:xfrm>
              <a:off x="2509" y="2241"/>
              <a:ext cx="29" cy="29"/>
            </a:xfrm>
            <a:custGeom>
              <a:avLst/>
              <a:gdLst>
                <a:gd name="T0" fmla="*/ 603 w 609"/>
                <a:gd name="T1" fmla="*/ 358 h 609"/>
                <a:gd name="T2" fmla="*/ 581 w 609"/>
                <a:gd name="T3" fmla="*/ 429 h 609"/>
                <a:gd name="T4" fmla="*/ 526 w 609"/>
                <a:gd name="T5" fmla="*/ 513 h 609"/>
                <a:gd name="T6" fmla="*/ 467 w 609"/>
                <a:gd name="T7" fmla="*/ 561 h 609"/>
                <a:gd name="T8" fmla="*/ 373 w 609"/>
                <a:gd name="T9" fmla="*/ 600 h 609"/>
                <a:gd name="T10" fmla="*/ 296 w 609"/>
                <a:gd name="T11" fmla="*/ 608 h 609"/>
                <a:gd name="T12" fmla="*/ 194 w 609"/>
                <a:gd name="T13" fmla="*/ 587 h 609"/>
                <a:gd name="T14" fmla="*/ 129 w 609"/>
                <a:gd name="T15" fmla="*/ 552 h 609"/>
                <a:gd name="T16" fmla="*/ 57 w 609"/>
                <a:gd name="T17" fmla="*/ 480 h 609"/>
                <a:gd name="T18" fmla="*/ 22 w 609"/>
                <a:gd name="T19" fmla="*/ 415 h 609"/>
                <a:gd name="T20" fmla="*/ 1 w 609"/>
                <a:gd name="T21" fmla="*/ 313 h 609"/>
                <a:gd name="T22" fmla="*/ 9 w 609"/>
                <a:gd name="T23" fmla="*/ 236 h 609"/>
                <a:gd name="T24" fmla="*/ 48 w 609"/>
                <a:gd name="T25" fmla="*/ 142 h 609"/>
                <a:gd name="T26" fmla="*/ 95 w 609"/>
                <a:gd name="T27" fmla="*/ 85 h 609"/>
                <a:gd name="T28" fmla="*/ 180 w 609"/>
                <a:gd name="T29" fmla="*/ 28 h 609"/>
                <a:gd name="T30" fmla="*/ 251 w 609"/>
                <a:gd name="T31" fmla="*/ 6 h 609"/>
                <a:gd name="T32" fmla="*/ 358 w 609"/>
                <a:gd name="T33" fmla="*/ 6 h 609"/>
                <a:gd name="T34" fmla="*/ 429 w 609"/>
                <a:gd name="T35" fmla="*/ 28 h 609"/>
                <a:gd name="T36" fmla="*/ 514 w 609"/>
                <a:gd name="T37" fmla="*/ 85 h 609"/>
                <a:gd name="T38" fmla="*/ 561 w 609"/>
                <a:gd name="T39" fmla="*/ 142 h 609"/>
                <a:gd name="T40" fmla="*/ 600 w 609"/>
                <a:gd name="T41" fmla="*/ 236 h 609"/>
                <a:gd name="T42" fmla="*/ 444 w 609"/>
                <a:gd name="T43" fmla="*/ 268 h 609"/>
                <a:gd name="T44" fmla="*/ 440 w 609"/>
                <a:gd name="T45" fmla="*/ 255 h 609"/>
                <a:gd name="T46" fmla="*/ 402 w 609"/>
                <a:gd name="T47" fmla="*/ 197 h 609"/>
                <a:gd name="T48" fmla="*/ 392 w 609"/>
                <a:gd name="T49" fmla="*/ 189 h 609"/>
                <a:gd name="T50" fmla="*/ 326 w 609"/>
                <a:gd name="T51" fmla="*/ 162 h 609"/>
                <a:gd name="T52" fmla="*/ 313 w 609"/>
                <a:gd name="T53" fmla="*/ 160 h 609"/>
                <a:gd name="T54" fmla="*/ 241 w 609"/>
                <a:gd name="T55" fmla="*/ 175 h 609"/>
                <a:gd name="T56" fmla="*/ 231 w 609"/>
                <a:gd name="T57" fmla="*/ 179 h 609"/>
                <a:gd name="T58" fmla="*/ 179 w 609"/>
                <a:gd name="T59" fmla="*/ 231 h 609"/>
                <a:gd name="T60" fmla="*/ 175 w 609"/>
                <a:gd name="T61" fmla="*/ 241 h 609"/>
                <a:gd name="T62" fmla="*/ 160 w 609"/>
                <a:gd name="T63" fmla="*/ 313 h 609"/>
                <a:gd name="T64" fmla="*/ 162 w 609"/>
                <a:gd name="T65" fmla="*/ 326 h 609"/>
                <a:gd name="T66" fmla="*/ 189 w 609"/>
                <a:gd name="T67" fmla="*/ 392 h 609"/>
                <a:gd name="T68" fmla="*/ 197 w 609"/>
                <a:gd name="T69" fmla="*/ 402 h 609"/>
                <a:gd name="T70" fmla="*/ 255 w 609"/>
                <a:gd name="T71" fmla="*/ 440 h 609"/>
                <a:gd name="T72" fmla="*/ 268 w 609"/>
                <a:gd name="T73" fmla="*/ 444 h 609"/>
                <a:gd name="T74" fmla="*/ 341 w 609"/>
                <a:gd name="T75" fmla="*/ 444 h 609"/>
                <a:gd name="T76" fmla="*/ 354 w 609"/>
                <a:gd name="T77" fmla="*/ 440 h 609"/>
                <a:gd name="T78" fmla="*/ 414 w 609"/>
                <a:gd name="T79" fmla="*/ 401 h 609"/>
                <a:gd name="T80" fmla="*/ 420 w 609"/>
                <a:gd name="T81" fmla="*/ 392 h 609"/>
                <a:gd name="T82" fmla="*/ 447 w 609"/>
                <a:gd name="T83" fmla="*/ 326 h 609"/>
                <a:gd name="T84" fmla="*/ 449 w 609"/>
                <a:gd name="T85" fmla="*/ 313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09" h="609">
                  <a:moveTo>
                    <a:pt x="608" y="296"/>
                  </a:moveTo>
                  <a:cubicBezTo>
                    <a:pt x="609" y="302"/>
                    <a:pt x="609" y="307"/>
                    <a:pt x="608" y="313"/>
                  </a:cubicBezTo>
                  <a:lnTo>
                    <a:pt x="603" y="358"/>
                  </a:lnTo>
                  <a:cubicBezTo>
                    <a:pt x="602" y="363"/>
                    <a:pt x="601" y="368"/>
                    <a:pt x="600" y="373"/>
                  </a:cubicBezTo>
                  <a:lnTo>
                    <a:pt x="587" y="415"/>
                  </a:lnTo>
                  <a:cubicBezTo>
                    <a:pt x="585" y="420"/>
                    <a:pt x="584" y="424"/>
                    <a:pt x="581" y="429"/>
                  </a:cubicBezTo>
                  <a:lnTo>
                    <a:pt x="561" y="467"/>
                  </a:lnTo>
                  <a:cubicBezTo>
                    <a:pt x="559" y="471"/>
                    <a:pt x="556" y="475"/>
                    <a:pt x="553" y="479"/>
                  </a:cubicBezTo>
                  <a:lnTo>
                    <a:pt x="526" y="513"/>
                  </a:lnTo>
                  <a:cubicBezTo>
                    <a:pt x="522" y="518"/>
                    <a:pt x="518" y="522"/>
                    <a:pt x="513" y="526"/>
                  </a:cubicBezTo>
                  <a:lnTo>
                    <a:pt x="479" y="553"/>
                  </a:lnTo>
                  <a:cubicBezTo>
                    <a:pt x="475" y="556"/>
                    <a:pt x="471" y="559"/>
                    <a:pt x="467" y="561"/>
                  </a:cubicBezTo>
                  <a:lnTo>
                    <a:pt x="429" y="581"/>
                  </a:lnTo>
                  <a:cubicBezTo>
                    <a:pt x="424" y="584"/>
                    <a:pt x="420" y="585"/>
                    <a:pt x="415" y="587"/>
                  </a:cubicBezTo>
                  <a:lnTo>
                    <a:pt x="373" y="600"/>
                  </a:lnTo>
                  <a:cubicBezTo>
                    <a:pt x="368" y="601"/>
                    <a:pt x="363" y="602"/>
                    <a:pt x="358" y="603"/>
                  </a:cubicBezTo>
                  <a:lnTo>
                    <a:pt x="313" y="608"/>
                  </a:lnTo>
                  <a:cubicBezTo>
                    <a:pt x="307" y="609"/>
                    <a:pt x="302" y="609"/>
                    <a:pt x="296" y="608"/>
                  </a:cubicBezTo>
                  <a:lnTo>
                    <a:pt x="251" y="603"/>
                  </a:lnTo>
                  <a:cubicBezTo>
                    <a:pt x="246" y="602"/>
                    <a:pt x="241" y="601"/>
                    <a:pt x="236" y="600"/>
                  </a:cubicBezTo>
                  <a:lnTo>
                    <a:pt x="194" y="587"/>
                  </a:lnTo>
                  <a:cubicBezTo>
                    <a:pt x="189" y="585"/>
                    <a:pt x="185" y="584"/>
                    <a:pt x="180" y="581"/>
                  </a:cubicBezTo>
                  <a:lnTo>
                    <a:pt x="142" y="561"/>
                  </a:lnTo>
                  <a:cubicBezTo>
                    <a:pt x="137" y="559"/>
                    <a:pt x="133" y="556"/>
                    <a:pt x="129" y="552"/>
                  </a:cubicBezTo>
                  <a:lnTo>
                    <a:pt x="96" y="525"/>
                  </a:lnTo>
                  <a:cubicBezTo>
                    <a:pt x="92" y="522"/>
                    <a:pt x="88" y="518"/>
                    <a:pt x="85" y="514"/>
                  </a:cubicBezTo>
                  <a:lnTo>
                    <a:pt x="57" y="480"/>
                  </a:lnTo>
                  <a:cubicBezTo>
                    <a:pt x="53" y="476"/>
                    <a:pt x="50" y="472"/>
                    <a:pt x="48" y="467"/>
                  </a:cubicBezTo>
                  <a:lnTo>
                    <a:pt x="28" y="429"/>
                  </a:lnTo>
                  <a:cubicBezTo>
                    <a:pt x="25" y="424"/>
                    <a:pt x="23" y="420"/>
                    <a:pt x="22" y="415"/>
                  </a:cubicBezTo>
                  <a:lnTo>
                    <a:pt x="9" y="373"/>
                  </a:lnTo>
                  <a:cubicBezTo>
                    <a:pt x="8" y="368"/>
                    <a:pt x="7" y="363"/>
                    <a:pt x="6" y="358"/>
                  </a:cubicBezTo>
                  <a:lnTo>
                    <a:pt x="1" y="313"/>
                  </a:lnTo>
                  <a:cubicBezTo>
                    <a:pt x="0" y="307"/>
                    <a:pt x="0" y="302"/>
                    <a:pt x="1" y="296"/>
                  </a:cubicBezTo>
                  <a:lnTo>
                    <a:pt x="6" y="251"/>
                  </a:lnTo>
                  <a:cubicBezTo>
                    <a:pt x="7" y="246"/>
                    <a:pt x="8" y="241"/>
                    <a:pt x="9" y="236"/>
                  </a:cubicBezTo>
                  <a:lnTo>
                    <a:pt x="22" y="194"/>
                  </a:lnTo>
                  <a:cubicBezTo>
                    <a:pt x="23" y="189"/>
                    <a:pt x="25" y="185"/>
                    <a:pt x="28" y="180"/>
                  </a:cubicBezTo>
                  <a:lnTo>
                    <a:pt x="48" y="142"/>
                  </a:lnTo>
                  <a:cubicBezTo>
                    <a:pt x="50" y="137"/>
                    <a:pt x="54" y="132"/>
                    <a:pt x="57" y="128"/>
                  </a:cubicBezTo>
                  <a:lnTo>
                    <a:pt x="85" y="95"/>
                  </a:lnTo>
                  <a:cubicBezTo>
                    <a:pt x="88" y="91"/>
                    <a:pt x="91" y="88"/>
                    <a:pt x="95" y="85"/>
                  </a:cubicBezTo>
                  <a:lnTo>
                    <a:pt x="128" y="57"/>
                  </a:lnTo>
                  <a:cubicBezTo>
                    <a:pt x="132" y="54"/>
                    <a:pt x="137" y="50"/>
                    <a:pt x="142" y="48"/>
                  </a:cubicBezTo>
                  <a:lnTo>
                    <a:pt x="180" y="28"/>
                  </a:lnTo>
                  <a:cubicBezTo>
                    <a:pt x="185" y="25"/>
                    <a:pt x="189" y="23"/>
                    <a:pt x="194" y="22"/>
                  </a:cubicBezTo>
                  <a:lnTo>
                    <a:pt x="236" y="9"/>
                  </a:lnTo>
                  <a:cubicBezTo>
                    <a:pt x="241" y="8"/>
                    <a:pt x="246" y="7"/>
                    <a:pt x="251" y="6"/>
                  </a:cubicBezTo>
                  <a:lnTo>
                    <a:pt x="296" y="1"/>
                  </a:lnTo>
                  <a:cubicBezTo>
                    <a:pt x="302" y="0"/>
                    <a:pt x="307" y="0"/>
                    <a:pt x="313" y="1"/>
                  </a:cubicBezTo>
                  <a:lnTo>
                    <a:pt x="358" y="6"/>
                  </a:lnTo>
                  <a:cubicBezTo>
                    <a:pt x="363" y="7"/>
                    <a:pt x="368" y="8"/>
                    <a:pt x="373" y="9"/>
                  </a:cubicBezTo>
                  <a:lnTo>
                    <a:pt x="415" y="22"/>
                  </a:lnTo>
                  <a:cubicBezTo>
                    <a:pt x="420" y="23"/>
                    <a:pt x="424" y="25"/>
                    <a:pt x="429" y="28"/>
                  </a:cubicBezTo>
                  <a:lnTo>
                    <a:pt x="467" y="48"/>
                  </a:lnTo>
                  <a:cubicBezTo>
                    <a:pt x="472" y="50"/>
                    <a:pt x="476" y="53"/>
                    <a:pt x="480" y="57"/>
                  </a:cubicBezTo>
                  <a:lnTo>
                    <a:pt x="514" y="85"/>
                  </a:lnTo>
                  <a:cubicBezTo>
                    <a:pt x="518" y="88"/>
                    <a:pt x="522" y="92"/>
                    <a:pt x="525" y="96"/>
                  </a:cubicBezTo>
                  <a:lnTo>
                    <a:pt x="552" y="129"/>
                  </a:lnTo>
                  <a:cubicBezTo>
                    <a:pt x="556" y="133"/>
                    <a:pt x="559" y="137"/>
                    <a:pt x="561" y="142"/>
                  </a:cubicBezTo>
                  <a:lnTo>
                    <a:pt x="581" y="180"/>
                  </a:lnTo>
                  <a:cubicBezTo>
                    <a:pt x="584" y="185"/>
                    <a:pt x="585" y="189"/>
                    <a:pt x="587" y="194"/>
                  </a:cubicBezTo>
                  <a:lnTo>
                    <a:pt x="600" y="236"/>
                  </a:lnTo>
                  <a:cubicBezTo>
                    <a:pt x="601" y="241"/>
                    <a:pt x="602" y="246"/>
                    <a:pt x="603" y="251"/>
                  </a:cubicBezTo>
                  <a:lnTo>
                    <a:pt x="608" y="296"/>
                  </a:lnTo>
                  <a:close/>
                  <a:moveTo>
                    <a:pt x="444" y="268"/>
                  </a:moveTo>
                  <a:lnTo>
                    <a:pt x="447" y="283"/>
                  </a:lnTo>
                  <a:lnTo>
                    <a:pt x="434" y="241"/>
                  </a:lnTo>
                  <a:lnTo>
                    <a:pt x="440" y="255"/>
                  </a:lnTo>
                  <a:lnTo>
                    <a:pt x="420" y="217"/>
                  </a:lnTo>
                  <a:lnTo>
                    <a:pt x="429" y="230"/>
                  </a:lnTo>
                  <a:lnTo>
                    <a:pt x="402" y="197"/>
                  </a:lnTo>
                  <a:lnTo>
                    <a:pt x="413" y="208"/>
                  </a:lnTo>
                  <a:lnTo>
                    <a:pt x="379" y="180"/>
                  </a:lnTo>
                  <a:lnTo>
                    <a:pt x="392" y="189"/>
                  </a:lnTo>
                  <a:lnTo>
                    <a:pt x="354" y="169"/>
                  </a:lnTo>
                  <a:lnTo>
                    <a:pt x="368" y="175"/>
                  </a:lnTo>
                  <a:lnTo>
                    <a:pt x="326" y="162"/>
                  </a:lnTo>
                  <a:lnTo>
                    <a:pt x="341" y="165"/>
                  </a:lnTo>
                  <a:lnTo>
                    <a:pt x="296" y="160"/>
                  </a:lnTo>
                  <a:lnTo>
                    <a:pt x="313" y="160"/>
                  </a:lnTo>
                  <a:lnTo>
                    <a:pt x="268" y="165"/>
                  </a:lnTo>
                  <a:lnTo>
                    <a:pt x="283" y="162"/>
                  </a:lnTo>
                  <a:lnTo>
                    <a:pt x="241" y="175"/>
                  </a:lnTo>
                  <a:lnTo>
                    <a:pt x="255" y="169"/>
                  </a:lnTo>
                  <a:lnTo>
                    <a:pt x="217" y="189"/>
                  </a:lnTo>
                  <a:lnTo>
                    <a:pt x="231" y="179"/>
                  </a:lnTo>
                  <a:lnTo>
                    <a:pt x="198" y="207"/>
                  </a:lnTo>
                  <a:lnTo>
                    <a:pt x="207" y="198"/>
                  </a:lnTo>
                  <a:lnTo>
                    <a:pt x="179" y="231"/>
                  </a:lnTo>
                  <a:lnTo>
                    <a:pt x="189" y="217"/>
                  </a:lnTo>
                  <a:lnTo>
                    <a:pt x="169" y="255"/>
                  </a:lnTo>
                  <a:lnTo>
                    <a:pt x="175" y="241"/>
                  </a:lnTo>
                  <a:lnTo>
                    <a:pt x="162" y="283"/>
                  </a:lnTo>
                  <a:lnTo>
                    <a:pt x="165" y="268"/>
                  </a:lnTo>
                  <a:lnTo>
                    <a:pt x="160" y="313"/>
                  </a:lnTo>
                  <a:lnTo>
                    <a:pt x="160" y="296"/>
                  </a:lnTo>
                  <a:lnTo>
                    <a:pt x="165" y="341"/>
                  </a:lnTo>
                  <a:lnTo>
                    <a:pt x="162" y="326"/>
                  </a:lnTo>
                  <a:lnTo>
                    <a:pt x="175" y="368"/>
                  </a:lnTo>
                  <a:lnTo>
                    <a:pt x="169" y="354"/>
                  </a:lnTo>
                  <a:lnTo>
                    <a:pt x="189" y="392"/>
                  </a:lnTo>
                  <a:lnTo>
                    <a:pt x="180" y="379"/>
                  </a:lnTo>
                  <a:lnTo>
                    <a:pt x="208" y="413"/>
                  </a:lnTo>
                  <a:lnTo>
                    <a:pt x="197" y="402"/>
                  </a:lnTo>
                  <a:lnTo>
                    <a:pt x="230" y="429"/>
                  </a:lnTo>
                  <a:lnTo>
                    <a:pt x="217" y="420"/>
                  </a:lnTo>
                  <a:lnTo>
                    <a:pt x="255" y="440"/>
                  </a:lnTo>
                  <a:lnTo>
                    <a:pt x="241" y="434"/>
                  </a:lnTo>
                  <a:lnTo>
                    <a:pt x="283" y="447"/>
                  </a:lnTo>
                  <a:lnTo>
                    <a:pt x="268" y="444"/>
                  </a:lnTo>
                  <a:lnTo>
                    <a:pt x="313" y="449"/>
                  </a:lnTo>
                  <a:lnTo>
                    <a:pt x="296" y="449"/>
                  </a:lnTo>
                  <a:lnTo>
                    <a:pt x="341" y="444"/>
                  </a:lnTo>
                  <a:lnTo>
                    <a:pt x="326" y="447"/>
                  </a:lnTo>
                  <a:lnTo>
                    <a:pt x="368" y="434"/>
                  </a:lnTo>
                  <a:lnTo>
                    <a:pt x="354" y="440"/>
                  </a:lnTo>
                  <a:lnTo>
                    <a:pt x="392" y="420"/>
                  </a:lnTo>
                  <a:lnTo>
                    <a:pt x="380" y="428"/>
                  </a:lnTo>
                  <a:lnTo>
                    <a:pt x="414" y="401"/>
                  </a:lnTo>
                  <a:lnTo>
                    <a:pt x="401" y="414"/>
                  </a:lnTo>
                  <a:lnTo>
                    <a:pt x="428" y="380"/>
                  </a:lnTo>
                  <a:lnTo>
                    <a:pt x="420" y="392"/>
                  </a:lnTo>
                  <a:lnTo>
                    <a:pt x="440" y="354"/>
                  </a:lnTo>
                  <a:lnTo>
                    <a:pt x="434" y="368"/>
                  </a:lnTo>
                  <a:lnTo>
                    <a:pt x="447" y="326"/>
                  </a:lnTo>
                  <a:lnTo>
                    <a:pt x="444" y="341"/>
                  </a:lnTo>
                  <a:lnTo>
                    <a:pt x="449" y="296"/>
                  </a:lnTo>
                  <a:lnTo>
                    <a:pt x="449" y="313"/>
                  </a:lnTo>
                  <a:lnTo>
                    <a:pt x="444" y="268"/>
                  </a:lnTo>
                  <a:close/>
                </a:path>
              </a:pathLst>
            </a:custGeom>
            <a:solidFill>
              <a:srgbClr val="66BCDB"/>
            </a:solidFill>
            <a:ln w="1588" cap="flat">
              <a:solidFill>
                <a:srgbClr val="66BCDB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449" name="Freeform 59"/>
            <p:cNvSpPr>
              <a:spLocks noEditPoints="1"/>
            </p:cNvSpPr>
            <p:nvPr/>
          </p:nvSpPr>
          <p:spPr bwMode="auto">
            <a:xfrm>
              <a:off x="2541" y="2226"/>
              <a:ext cx="47" cy="47"/>
            </a:xfrm>
            <a:custGeom>
              <a:avLst/>
              <a:gdLst>
                <a:gd name="T0" fmla="*/ 968 w 977"/>
                <a:gd name="T1" fmla="*/ 578 h 977"/>
                <a:gd name="T2" fmla="*/ 935 w 977"/>
                <a:gd name="T3" fmla="*/ 686 h 977"/>
                <a:gd name="T4" fmla="*/ 840 w 977"/>
                <a:gd name="T5" fmla="*/ 828 h 977"/>
                <a:gd name="T6" fmla="*/ 755 w 977"/>
                <a:gd name="T7" fmla="*/ 897 h 977"/>
                <a:gd name="T8" fmla="*/ 594 w 977"/>
                <a:gd name="T9" fmla="*/ 965 h 977"/>
                <a:gd name="T10" fmla="*/ 481 w 977"/>
                <a:gd name="T11" fmla="*/ 976 h 977"/>
                <a:gd name="T12" fmla="*/ 306 w 977"/>
                <a:gd name="T13" fmla="*/ 941 h 977"/>
                <a:gd name="T14" fmla="*/ 210 w 977"/>
                <a:gd name="T15" fmla="*/ 888 h 977"/>
                <a:gd name="T16" fmla="*/ 89 w 977"/>
                <a:gd name="T17" fmla="*/ 767 h 977"/>
                <a:gd name="T18" fmla="*/ 36 w 977"/>
                <a:gd name="T19" fmla="*/ 671 h 977"/>
                <a:gd name="T20" fmla="*/ 1 w 977"/>
                <a:gd name="T21" fmla="*/ 496 h 977"/>
                <a:gd name="T22" fmla="*/ 12 w 977"/>
                <a:gd name="T23" fmla="*/ 383 h 977"/>
                <a:gd name="T24" fmla="*/ 80 w 977"/>
                <a:gd name="T25" fmla="*/ 222 h 977"/>
                <a:gd name="T26" fmla="*/ 149 w 977"/>
                <a:gd name="T27" fmla="*/ 139 h 977"/>
                <a:gd name="T28" fmla="*/ 291 w 977"/>
                <a:gd name="T29" fmla="*/ 42 h 977"/>
                <a:gd name="T30" fmla="*/ 399 w 977"/>
                <a:gd name="T31" fmla="*/ 9 h 977"/>
                <a:gd name="T32" fmla="*/ 578 w 977"/>
                <a:gd name="T33" fmla="*/ 9 h 977"/>
                <a:gd name="T34" fmla="*/ 686 w 977"/>
                <a:gd name="T35" fmla="*/ 42 h 977"/>
                <a:gd name="T36" fmla="*/ 828 w 977"/>
                <a:gd name="T37" fmla="*/ 139 h 977"/>
                <a:gd name="T38" fmla="*/ 897 w 977"/>
                <a:gd name="T39" fmla="*/ 222 h 977"/>
                <a:gd name="T40" fmla="*/ 965 w 977"/>
                <a:gd name="T41" fmla="*/ 383 h 977"/>
                <a:gd name="T42" fmla="*/ 809 w 977"/>
                <a:gd name="T43" fmla="*/ 414 h 977"/>
                <a:gd name="T44" fmla="*/ 794 w 977"/>
                <a:gd name="T45" fmla="*/ 368 h 977"/>
                <a:gd name="T46" fmla="*/ 716 w 977"/>
                <a:gd name="T47" fmla="*/ 251 h 977"/>
                <a:gd name="T48" fmla="*/ 678 w 977"/>
                <a:gd name="T49" fmla="*/ 221 h 977"/>
                <a:gd name="T50" fmla="*/ 547 w 977"/>
                <a:gd name="T51" fmla="*/ 165 h 977"/>
                <a:gd name="T52" fmla="*/ 496 w 977"/>
                <a:gd name="T53" fmla="*/ 160 h 977"/>
                <a:gd name="T54" fmla="*/ 353 w 977"/>
                <a:gd name="T55" fmla="*/ 189 h 977"/>
                <a:gd name="T56" fmla="*/ 312 w 977"/>
                <a:gd name="T57" fmla="*/ 212 h 977"/>
                <a:gd name="T58" fmla="*/ 212 w 977"/>
                <a:gd name="T59" fmla="*/ 312 h 977"/>
                <a:gd name="T60" fmla="*/ 189 w 977"/>
                <a:gd name="T61" fmla="*/ 353 h 977"/>
                <a:gd name="T62" fmla="*/ 160 w 977"/>
                <a:gd name="T63" fmla="*/ 496 h 977"/>
                <a:gd name="T64" fmla="*/ 165 w 977"/>
                <a:gd name="T65" fmla="*/ 547 h 977"/>
                <a:gd name="T66" fmla="*/ 221 w 977"/>
                <a:gd name="T67" fmla="*/ 678 h 977"/>
                <a:gd name="T68" fmla="*/ 251 w 977"/>
                <a:gd name="T69" fmla="*/ 716 h 977"/>
                <a:gd name="T70" fmla="*/ 368 w 977"/>
                <a:gd name="T71" fmla="*/ 794 h 977"/>
                <a:gd name="T72" fmla="*/ 414 w 977"/>
                <a:gd name="T73" fmla="*/ 809 h 977"/>
                <a:gd name="T74" fmla="*/ 563 w 977"/>
                <a:gd name="T75" fmla="*/ 809 h 977"/>
                <a:gd name="T76" fmla="*/ 609 w 977"/>
                <a:gd name="T77" fmla="*/ 794 h 977"/>
                <a:gd name="T78" fmla="*/ 727 w 977"/>
                <a:gd name="T79" fmla="*/ 715 h 977"/>
                <a:gd name="T80" fmla="*/ 756 w 977"/>
                <a:gd name="T81" fmla="*/ 678 h 977"/>
                <a:gd name="T82" fmla="*/ 812 w 977"/>
                <a:gd name="T83" fmla="*/ 547 h 977"/>
                <a:gd name="T84" fmla="*/ 817 w 977"/>
                <a:gd name="T85" fmla="*/ 496 h 9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77" h="977">
                  <a:moveTo>
                    <a:pt x="976" y="481"/>
                  </a:moveTo>
                  <a:cubicBezTo>
                    <a:pt x="977" y="486"/>
                    <a:pt x="977" y="491"/>
                    <a:pt x="976" y="496"/>
                  </a:cubicBezTo>
                  <a:lnTo>
                    <a:pt x="968" y="578"/>
                  </a:lnTo>
                  <a:cubicBezTo>
                    <a:pt x="968" y="584"/>
                    <a:pt x="966" y="589"/>
                    <a:pt x="965" y="594"/>
                  </a:cubicBezTo>
                  <a:lnTo>
                    <a:pt x="941" y="671"/>
                  </a:lnTo>
                  <a:cubicBezTo>
                    <a:pt x="939" y="676"/>
                    <a:pt x="937" y="681"/>
                    <a:pt x="935" y="686"/>
                  </a:cubicBezTo>
                  <a:lnTo>
                    <a:pt x="897" y="755"/>
                  </a:lnTo>
                  <a:cubicBezTo>
                    <a:pt x="894" y="759"/>
                    <a:pt x="892" y="763"/>
                    <a:pt x="889" y="767"/>
                  </a:cubicBezTo>
                  <a:lnTo>
                    <a:pt x="840" y="828"/>
                  </a:lnTo>
                  <a:cubicBezTo>
                    <a:pt x="836" y="832"/>
                    <a:pt x="832" y="836"/>
                    <a:pt x="828" y="840"/>
                  </a:cubicBezTo>
                  <a:lnTo>
                    <a:pt x="767" y="889"/>
                  </a:lnTo>
                  <a:cubicBezTo>
                    <a:pt x="763" y="892"/>
                    <a:pt x="759" y="894"/>
                    <a:pt x="755" y="897"/>
                  </a:cubicBezTo>
                  <a:lnTo>
                    <a:pt x="686" y="935"/>
                  </a:lnTo>
                  <a:cubicBezTo>
                    <a:pt x="681" y="937"/>
                    <a:pt x="676" y="939"/>
                    <a:pt x="671" y="941"/>
                  </a:cubicBezTo>
                  <a:lnTo>
                    <a:pt x="594" y="965"/>
                  </a:lnTo>
                  <a:cubicBezTo>
                    <a:pt x="589" y="966"/>
                    <a:pt x="584" y="968"/>
                    <a:pt x="578" y="968"/>
                  </a:cubicBezTo>
                  <a:lnTo>
                    <a:pt x="496" y="976"/>
                  </a:lnTo>
                  <a:cubicBezTo>
                    <a:pt x="491" y="977"/>
                    <a:pt x="486" y="977"/>
                    <a:pt x="481" y="976"/>
                  </a:cubicBezTo>
                  <a:lnTo>
                    <a:pt x="399" y="968"/>
                  </a:lnTo>
                  <a:cubicBezTo>
                    <a:pt x="393" y="968"/>
                    <a:pt x="388" y="966"/>
                    <a:pt x="383" y="965"/>
                  </a:cubicBezTo>
                  <a:lnTo>
                    <a:pt x="306" y="941"/>
                  </a:lnTo>
                  <a:cubicBezTo>
                    <a:pt x="301" y="939"/>
                    <a:pt x="296" y="937"/>
                    <a:pt x="291" y="935"/>
                  </a:cubicBezTo>
                  <a:lnTo>
                    <a:pt x="222" y="897"/>
                  </a:lnTo>
                  <a:cubicBezTo>
                    <a:pt x="218" y="894"/>
                    <a:pt x="214" y="891"/>
                    <a:pt x="210" y="888"/>
                  </a:cubicBezTo>
                  <a:lnTo>
                    <a:pt x="150" y="839"/>
                  </a:lnTo>
                  <a:cubicBezTo>
                    <a:pt x="146" y="836"/>
                    <a:pt x="142" y="832"/>
                    <a:pt x="139" y="828"/>
                  </a:cubicBezTo>
                  <a:lnTo>
                    <a:pt x="89" y="767"/>
                  </a:lnTo>
                  <a:cubicBezTo>
                    <a:pt x="85" y="763"/>
                    <a:pt x="83" y="759"/>
                    <a:pt x="80" y="755"/>
                  </a:cubicBezTo>
                  <a:lnTo>
                    <a:pt x="42" y="686"/>
                  </a:lnTo>
                  <a:cubicBezTo>
                    <a:pt x="40" y="681"/>
                    <a:pt x="38" y="676"/>
                    <a:pt x="36" y="671"/>
                  </a:cubicBezTo>
                  <a:lnTo>
                    <a:pt x="12" y="594"/>
                  </a:lnTo>
                  <a:cubicBezTo>
                    <a:pt x="10" y="589"/>
                    <a:pt x="9" y="584"/>
                    <a:pt x="9" y="578"/>
                  </a:cubicBezTo>
                  <a:lnTo>
                    <a:pt x="1" y="496"/>
                  </a:lnTo>
                  <a:cubicBezTo>
                    <a:pt x="0" y="491"/>
                    <a:pt x="0" y="486"/>
                    <a:pt x="1" y="481"/>
                  </a:cubicBezTo>
                  <a:lnTo>
                    <a:pt x="9" y="399"/>
                  </a:lnTo>
                  <a:cubicBezTo>
                    <a:pt x="9" y="393"/>
                    <a:pt x="10" y="388"/>
                    <a:pt x="12" y="383"/>
                  </a:cubicBezTo>
                  <a:lnTo>
                    <a:pt x="36" y="306"/>
                  </a:lnTo>
                  <a:cubicBezTo>
                    <a:pt x="38" y="301"/>
                    <a:pt x="40" y="296"/>
                    <a:pt x="42" y="291"/>
                  </a:cubicBezTo>
                  <a:lnTo>
                    <a:pt x="80" y="222"/>
                  </a:lnTo>
                  <a:cubicBezTo>
                    <a:pt x="83" y="217"/>
                    <a:pt x="86" y="213"/>
                    <a:pt x="89" y="209"/>
                  </a:cubicBezTo>
                  <a:lnTo>
                    <a:pt x="139" y="149"/>
                  </a:lnTo>
                  <a:cubicBezTo>
                    <a:pt x="142" y="146"/>
                    <a:pt x="146" y="142"/>
                    <a:pt x="149" y="139"/>
                  </a:cubicBezTo>
                  <a:lnTo>
                    <a:pt x="209" y="89"/>
                  </a:lnTo>
                  <a:cubicBezTo>
                    <a:pt x="213" y="86"/>
                    <a:pt x="217" y="83"/>
                    <a:pt x="222" y="80"/>
                  </a:cubicBezTo>
                  <a:lnTo>
                    <a:pt x="291" y="42"/>
                  </a:lnTo>
                  <a:cubicBezTo>
                    <a:pt x="296" y="40"/>
                    <a:pt x="301" y="38"/>
                    <a:pt x="306" y="36"/>
                  </a:cubicBezTo>
                  <a:lnTo>
                    <a:pt x="383" y="12"/>
                  </a:lnTo>
                  <a:cubicBezTo>
                    <a:pt x="388" y="10"/>
                    <a:pt x="393" y="9"/>
                    <a:pt x="399" y="9"/>
                  </a:cubicBezTo>
                  <a:lnTo>
                    <a:pt x="481" y="1"/>
                  </a:lnTo>
                  <a:cubicBezTo>
                    <a:pt x="486" y="0"/>
                    <a:pt x="491" y="0"/>
                    <a:pt x="496" y="1"/>
                  </a:cubicBezTo>
                  <a:lnTo>
                    <a:pt x="578" y="9"/>
                  </a:lnTo>
                  <a:cubicBezTo>
                    <a:pt x="584" y="9"/>
                    <a:pt x="589" y="10"/>
                    <a:pt x="594" y="12"/>
                  </a:cubicBezTo>
                  <a:lnTo>
                    <a:pt x="671" y="36"/>
                  </a:lnTo>
                  <a:cubicBezTo>
                    <a:pt x="676" y="38"/>
                    <a:pt x="681" y="40"/>
                    <a:pt x="686" y="42"/>
                  </a:cubicBezTo>
                  <a:lnTo>
                    <a:pt x="755" y="80"/>
                  </a:lnTo>
                  <a:cubicBezTo>
                    <a:pt x="759" y="83"/>
                    <a:pt x="763" y="85"/>
                    <a:pt x="767" y="89"/>
                  </a:cubicBezTo>
                  <a:lnTo>
                    <a:pt x="828" y="139"/>
                  </a:lnTo>
                  <a:cubicBezTo>
                    <a:pt x="832" y="142"/>
                    <a:pt x="836" y="146"/>
                    <a:pt x="839" y="150"/>
                  </a:cubicBezTo>
                  <a:lnTo>
                    <a:pt x="888" y="210"/>
                  </a:lnTo>
                  <a:cubicBezTo>
                    <a:pt x="891" y="214"/>
                    <a:pt x="894" y="218"/>
                    <a:pt x="897" y="222"/>
                  </a:cubicBezTo>
                  <a:lnTo>
                    <a:pt x="935" y="291"/>
                  </a:lnTo>
                  <a:cubicBezTo>
                    <a:pt x="937" y="296"/>
                    <a:pt x="939" y="301"/>
                    <a:pt x="941" y="306"/>
                  </a:cubicBezTo>
                  <a:lnTo>
                    <a:pt x="965" y="383"/>
                  </a:lnTo>
                  <a:cubicBezTo>
                    <a:pt x="966" y="388"/>
                    <a:pt x="968" y="393"/>
                    <a:pt x="968" y="399"/>
                  </a:cubicBezTo>
                  <a:lnTo>
                    <a:pt x="976" y="481"/>
                  </a:lnTo>
                  <a:close/>
                  <a:moveTo>
                    <a:pt x="809" y="414"/>
                  </a:moveTo>
                  <a:lnTo>
                    <a:pt x="812" y="430"/>
                  </a:lnTo>
                  <a:lnTo>
                    <a:pt x="788" y="353"/>
                  </a:lnTo>
                  <a:lnTo>
                    <a:pt x="794" y="368"/>
                  </a:lnTo>
                  <a:lnTo>
                    <a:pt x="756" y="299"/>
                  </a:lnTo>
                  <a:lnTo>
                    <a:pt x="765" y="311"/>
                  </a:lnTo>
                  <a:lnTo>
                    <a:pt x="716" y="251"/>
                  </a:lnTo>
                  <a:lnTo>
                    <a:pt x="727" y="262"/>
                  </a:lnTo>
                  <a:lnTo>
                    <a:pt x="666" y="212"/>
                  </a:lnTo>
                  <a:lnTo>
                    <a:pt x="678" y="221"/>
                  </a:lnTo>
                  <a:lnTo>
                    <a:pt x="609" y="183"/>
                  </a:lnTo>
                  <a:lnTo>
                    <a:pt x="624" y="189"/>
                  </a:lnTo>
                  <a:lnTo>
                    <a:pt x="547" y="165"/>
                  </a:lnTo>
                  <a:lnTo>
                    <a:pt x="563" y="168"/>
                  </a:lnTo>
                  <a:lnTo>
                    <a:pt x="481" y="160"/>
                  </a:lnTo>
                  <a:lnTo>
                    <a:pt x="496" y="160"/>
                  </a:lnTo>
                  <a:lnTo>
                    <a:pt x="414" y="168"/>
                  </a:lnTo>
                  <a:lnTo>
                    <a:pt x="430" y="165"/>
                  </a:lnTo>
                  <a:lnTo>
                    <a:pt x="353" y="189"/>
                  </a:lnTo>
                  <a:lnTo>
                    <a:pt x="368" y="183"/>
                  </a:lnTo>
                  <a:lnTo>
                    <a:pt x="299" y="221"/>
                  </a:lnTo>
                  <a:lnTo>
                    <a:pt x="312" y="212"/>
                  </a:lnTo>
                  <a:lnTo>
                    <a:pt x="252" y="262"/>
                  </a:lnTo>
                  <a:lnTo>
                    <a:pt x="262" y="252"/>
                  </a:lnTo>
                  <a:lnTo>
                    <a:pt x="212" y="312"/>
                  </a:lnTo>
                  <a:lnTo>
                    <a:pt x="221" y="299"/>
                  </a:lnTo>
                  <a:lnTo>
                    <a:pt x="183" y="368"/>
                  </a:lnTo>
                  <a:lnTo>
                    <a:pt x="189" y="353"/>
                  </a:lnTo>
                  <a:lnTo>
                    <a:pt x="165" y="430"/>
                  </a:lnTo>
                  <a:lnTo>
                    <a:pt x="168" y="414"/>
                  </a:lnTo>
                  <a:lnTo>
                    <a:pt x="160" y="496"/>
                  </a:lnTo>
                  <a:lnTo>
                    <a:pt x="160" y="481"/>
                  </a:lnTo>
                  <a:lnTo>
                    <a:pt x="168" y="563"/>
                  </a:lnTo>
                  <a:lnTo>
                    <a:pt x="165" y="547"/>
                  </a:lnTo>
                  <a:lnTo>
                    <a:pt x="189" y="624"/>
                  </a:lnTo>
                  <a:lnTo>
                    <a:pt x="183" y="609"/>
                  </a:lnTo>
                  <a:lnTo>
                    <a:pt x="221" y="678"/>
                  </a:lnTo>
                  <a:lnTo>
                    <a:pt x="212" y="666"/>
                  </a:lnTo>
                  <a:lnTo>
                    <a:pt x="262" y="727"/>
                  </a:lnTo>
                  <a:lnTo>
                    <a:pt x="251" y="716"/>
                  </a:lnTo>
                  <a:lnTo>
                    <a:pt x="311" y="765"/>
                  </a:lnTo>
                  <a:lnTo>
                    <a:pt x="299" y="756"/>
                  </a:lnTo>
                  <a:lnTo>
                    <a:pt x="368" y="794"/>
                  </a:lnTo>
                  <a:lnTo>
                    <a:pt x="353" y="788"/>
                  </a:lnTo>
                  <a:lnTo>
                    <a:pt x="430" y="812"/>
                  </a:lnTo>
                  <a:lnTo>
                    <a:pt x="414" y="809"/>
                  </a:lnTo>
                  <a:lnTo>
                    <a:pt x="496" y="817"/>
                  </a:lnTo>
                  <a:lnTo>
                    <a:pt x="481" y="817"/>
                  </a:lnTo>
                  <a:lnTo>
                    <a:pt x="563" y="809"/>
                  </a:lnTo>
                  <a:lnTo>
                    <a:pt x="547" y="812"/>
                  </a:lnTo>
                  <a:lnTo>
                    <a:pt x="624" y="788"/>
                  </a:lnTo>
                  <a:lnTo>
                    <a:pt x="609" y="794"/>
                  </a:lnTo>
                  <a:lnTo>
                    <a:pt x="678" y="756"/>
                  </a:lnTo>
                  <a:lnTo>
                    <a:pt x="666" y="764"/>
                  </a:lnTo>
                  <a:lnTo>
                    <a:pt x="727" y="715"/>
                  </a:lnTo>
                  <a:lnTo>
                    <a:pt x="715" y="727"/>
                  </a:lnTo>
                  <a:lnTo>
                    <a:pt x="764" y="666"/>
                  </a:lnTo>
                  <a:lnTo>
                    <a:pt x="756" y="678"/>
                  </a:lnTo>
                  <a:lnTo>
                    <a:pt x="794" y="609"/>
                  </a:lnTo>
                  <a:lnTo>
                    <a:pt x="788" y="624"/>
                  </a:lnTo>
                  <a:lnTo>
                    <a:pt x="812" y="547"/>
                  </a:lnTo>
                  <a:lnTo>
                    <a:pt x="809" y="563"/>
                  </a:lnTo>
                  <a:lnTo>
                    <a:pt x="817" y="481"/>
                  </a:lnTo>
                  <a:lnTo>
                    <a:pt x="817" y="496"/>
                  </a:lnTo>
                  <a:lnTo>
                    <a:pt x="809" y="414"/>
                  </a:lnTo>
                  <a:close/>
                </a:path>
              </a:pathLst>
            </a:custGeom>
            <a:solidFill>
              <a:srgbClr val="66BCDB"/>
            </a:solidFill>
            <a:ln w="1588" cap="flat">
              <a:solidFill>
                <a:srgbClr val="66BCDB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450" name="Freeform 60"/>
            <p:cNvSpPr>
              <a:spLocks noEditPoints="1"/>
            </p:cNvSpPr>
            <p:nvPr/>
          </p:nvSpPr>
          <p:spPr bwMode="auto">
            <a:xfrm>
              <a:off x="2938" y="2137"/>
              <a:ext cx="54" cy="55"/>
            </a:xfrm>
            <a:custGeom>
              <a:avLst/>
              <a:gdLst>
                <a:gd name="T0" fmla="*/ 555 w 561"/>
                <a:gd name="T1" fmla="*/ 338 h 569"/>
                <a:gd name="T2" fmla="*/ 537 w 561"/>
                <a:gd name="T3" fmla="*/ 398 h 569"/>
                <a:gd name="T4" fmla="*/ 482 w 561"/>
                <a:gd name="T5" fmla="*/ 482 h 569"/>
                <a:gd name="T6" fmla="*/ 434 w 561"/>
                <a:gd name="T7" fmla="*/ 522 h 569"/>
                <a:gd name="T8" fmla="*/ 341 w 561"/>
                <a:gd name="T9" fmla="*/ 562 h 569"/>
                <a:gd name="T10" fmla="*/ 276 w 561"/>
                <a:gd name="T11" fmla="*/ 568 h 569"/>
                <a:gd name="T12" fmla="*/ 175 w 561"/>
                <a:gd name="T13" fmla="*/ 548 h 569"/>
                <a:gd name="T14" fmla="*/ 121 w 561"/>
                <a:gd name="T15" fmla="*/ 518 h 569"/>
                <a:gd name="T16" fmla="*/ 51 w 561"/>
                <a:gd name="T17" fmla="*/ 446 h 569"/>
                <a:gd name="T18" fmla="*/ 21 w 561"/>
                <a:gd name="T19" fmla="*/ 391 h 569"/>
                <a:gd name="T20" fmla="*/ 1 w 561"/>
                <a:gd name="T21" fmla="*/ 289 h 569"/>
                <a:gd name="T22" fmla="*/ 7 w 561"/>
                <a:gd name="T23" fmla="*/ 224 h 569"/>
                <a:gd name="T24" fmla="*/ 46 w 561"/>
                <a:gd name="T25" fmla="*/ 129 h 569"/>
                <a:gd name="T26" fmla="*/ 85 w 561"/>
                <a:gd name="T27" fmla="*/ 81 h 569"/>
                <a:gd name="T28" fmla="*/ 168 w 561"/>
                <a:gd name="T29" fmla="*/ 25 h 569"/>
                <a:gd name="T30" fmla="*/ 228 w 561"/>
                <a:gd name="T31" fmla="*/ 6 h 569"/>
                <a:gd name="T32" fmla="*/ 333 w 561"/>
                <a:gd name="T33" fmla="*/ 6 h 569"/>
                <a:gd name="T34" fmla="*/ 393 w 561"/>
                <a:gd name="T35" fmla="*/ 24 h 569"/>
                <a:gd name="T36" fmla="*/ 476 w 561"/>
                <a:gd name="T37" fmla="*/ 81 h 569"/>
                <a:gd name="T38" fmla="*/ 515 w 561"/>
                <a:gd name="T39" fmla="*/ 129 h 569"/>
                <a:gd name="T40" fmla="*/ 554 w 561"/>
                <a:gd name="T41" fmla="*/ 224 h 569"/>
                <a:gd name="T42" fmla="*/ 476 w 561"/>
                <a:gd name="T43" fmla="*/ 240 h 569"/>
                <a:gd name="T44" fmla="*/ 466 w 561"/>
                <a:gd name="T45" fmla="*/ 208 h 569"/>
                <a:gd name="T46" fmla="*/ 419 w 561"/>
                <a:gd name="T47" fmla="*/ 137 h 569"/>
                <a:gd name="T48" fmla="*/ 396 w 561"/>
                <a:gd name="T49" fmla="*/ 117 h 569"/>
                <a:gd name="T50" fmla="*/ 317 w 561"/>
                <a:gd name="T51" fmla="*/ 84 h 569"/>
                <a:gd name="T52" fmla="*/ 285 w 561"/>
                <a:gd name="T53" fmla="*/ 80 h 569"/>
                <a:gd name="T54" fmla="*/ 199 w 561"/>
                <a:gd name="T55" fmla="*/ 98 h 569"/>
                <a:gd name="T56" fmla="*/ 172 w 561"/>
                <a:gd name="T57" fmla="*/ 113 h 569"/>
                <a:gd name="T58" fmla="*/ 112 w 561"/>
                <a:gd name="T59" fmla="*/ 173 h 569"/>
                <a:gd name="T60" fmla="*/ 98 w 561"/>
                <a:gd name="T61" fmla="*/ 201 h 569"/>
                <a:gd name="T62" fmla="*/ 80 w 561"/>
                <a:gd name="T63" fmla="*/ 289 h 569"/>
                <a:gd name="T64" fmla="*/ 84 w 561"/>
                <a:gd name="T65" fmla="*/ 322 h 569"/>
                <a:gd name="T66" fmla="*/ 117 w 561"/>
                <a:gd name="T67" fmla="*/ 402 h 569"/>
                <a:gd name="T68" fmla="*/ 137 w 561"/>
                <a:gd name="T69" fmla="*/ 426 h 569"/>
                <a:gd name="T70" fmla="*/ 206 w 561"/>
                <a:gd name="T71" fmla="*/ 475 h 569"/>
                <a:gd name="T72" fmla="*/ 236 w 561"/>
                <a:gd name="T73" fmla="*/ 484 h 569"/>
                <a:gd name="T74" fmla="*/ 325 w 561"/>
                <a:gd name="T75" fmla="*/ 484 h 569"/>
                <a:gd name="T76" fmla="*/ 355 w 561"/>
                <a:gd name="T77" fmla="*/ 474 h 569"/>
                <a:gd name="T78" fmla="*/ 425 w 561"/>
                <a:gd name="T79" fmla="*/ 426 h 569"/>
                <a:gd name="T80" fmla="*/ 444 w 561"/>
                <a:gd name="T81" fmla="*/ 402 h 569"/>
                <a:gd name="T82" fmla="*/ 477 w 561"/>
                <a:gd name="T83" fmla="*/ 322 h 569"/>
                <a:gd name="T84" fmla="*/ 481 w 561"/>
                <a:gd name="T85" fmla="*/ 289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61" h="569">
                  <a:moveTo>
                    <a:pt x="560" y="280"/>
                  </a:moveTo>
                  <a:cubicBezTo>
                    <a:pt x="561" y="283"/>
                    <a:pt x="561" y="286"/>
                    <a:pt x="560" y="289"/>
                  </a:cubicBezTo>
                  <a:lnTo>
                    <a:pt x="555" y="338"/>
                  </a:lnTo>
                  <a:cubicBezTo>
                    <a:pt x="555" y="340"/>
                    <a:pt x="554" y="343"/>
                    <a:pt x="554" y="345"/>
                  </a:cubicBezTo>
                  <a:lnTo>
                    <a:pt x="540" y="391"/>
                  </a:lnTo>
                  <a:cubicBezTo>
                    <a:pt x="539" y="394"/>
                    <a:pt x="538" y="396"/>
                    <a:pt x="537" y="398"/>
                  </a:cubicBezTo>
                  <a:lnTo>
                    <a:pt x="515" y="440"/>
                  </a:lnTo>
                  <a:cubicBezTo>
                    <a:pt x="514" y="442"/>
                    <a:pt x="512" y="444"/>
                    <a:pt x="511" y="446"/>
                  </a:cubicBezTo>
                  <a:lnTo>
                    <a:pt x="482" y="482"/>
                  </a:lnTo>
                  <a:cubicBezTo>
                    <a:pt x="480" y="484"/>
                    <a:pt x="478" y="486"/>
                    <a:pt x="476" y="488"/>
                  </a:cubicBezTo>
                  <a:lnTo>
                    <a:pt x="441" y="518"/>
                  </a:lnTo>
                  <a:cubicBezTo>
                    <a:pt x="439" y="519"/>
                    <a:pt x="437" y="521"/>
                    <a:pt x="434" y="522"/>
                  </a:cubicBezTo>
                  <a:lnTo>
                    <a:pt x="393" y="545"/>
                  </a:lnTo>
                  <a:cubicBezTo>
                    <a:pt x="391" y="546"/>
                    <a:pt x="388" y="547"/>
                    <a:pt x="386" y="548"/>
                  </a:cubicBezTo>
                  <a:lnTo>
                    <a:pt x="341" y="562"/>
                  </a:lnTo>
                  <a:cubicBezTo>
                    <a:pt x="338" y="562"/>
                    <a:pt x="336" y="563"/>
                    <a:pt x="333" y="563"/>
                  </a:cubicBezTo>
                  <a:lnTo>
                    <a:pt x="285" y="568"/>
                  </a:lnTo>
                  <a:cubicBezTo>
                    <a:pt x="282" y="569"/>
                    <a:pt x="279" y="569"/>
                    <a:pt x="276" y="568"/>
                  </a:cubicBezTo>
                  <a:lnTo>
                    <a:pt x="228" y="563"/>
                  </a:lnTo>
                  <a:cubicBezTo>
                    <a:pt x="225" y="563"/>
                    <a:pt x="223" y="562"/>
                    <a:pt x="220" y="562"/>
                  </a:cubicBezTo>
                  <a:lnTo>
                    <a:pt x="175" y="548"/>
                  </a:lnTo>
                  <a:cubicBezTo>
                    <a:pt x="172" y="547"/>
                    <a:pt x="170" y="546"/>
                    <a:pt x="168" y="544"/>
                  </a:cubicBezTo>
                  <a:lnTo>
                    <a:pt x="127" y="522"/>
                  </a:lnTo>
                  <a:cubicBezTo>
                    <a:pt x="125" y="521"/>
                    <a:pt x="123" y="519"/>
                    <a:pt x="121" y="518"/>
                  </a:cubicBezTo>
                  <a:lnTo>
                    <a:pt x="85" y="488"/>
                  </a:lnTo>
                  <a:cubicBezTo>
                    <a:pt x="83" y="486"/>
                    <a:pt x="82" y="484"/>
                    <a:pt x="80" y="482"/>
                  </a:cubicBezTo>
                  <a:lnTo>
                    <a:pt x="51" y="446"/>
                  </a:lnTo>
                  <a:cubicBezTo>
                    <a:pt x="49" y="444"/>
                    <a:pt x="47" y="442"/>
                    <a:pt x="46" y="440"/>
                  </a:cubicBezTo>
                  <a:lnTo>
                    <a:pt x="24" y="398"/>
                  </a:lnTo>
                  <a:cubicBezTo>
                    <a:pt x="23" y="396"/>
                    <a:pt x="22" y="394"/>
                    <a:pt x="21" y="391"/>
                  </a:cubicBezTo>
                  <a:lnTo>
                    <a:pt x="7" y="345"/>
                  </a:lnTo>
                  <a:cubicBezTo>
                    <a:pt x="6" y="343"/>
                    <a:pt x="6" y="340"/>
                    <a:pt x="6" y="338"/>
                  </a:cubicBezTo>
                  <a:lnTo>
                    <a:pt x="1" y="289"/>
                  </a:lnTo>
                  <a:cubicBezTo>
                    <a:pt x="0" y="286"/>
                    <a:pt x="0" y="283"/>
                    <a:pt x="1" y="280"/>
                  </a:cubicBezTo>
                  <a:lnTo>
                    <a:pt x="6" y="231"/>
                  </a:lnTo>
                  <a:cubicBezTo>
                    <a:pt x="6" y="229"/>
                    <a:pt x="6" y="226"/>
                    <a:pt x="7" y="224"/>
                  </a:cubicBezTo>
                  <a:lnTo>
                    <a:pt x="21" y="178"/>
                  </a:lnTo>
                  <a:cubicBezTo>
                    <a:pt x="22" y="175"/>
                    <a:pt x="23" y="173"/>
                    <a:pt x="24" y="171"/>
                  </a:cubicBezTo>
                  <a:lnTo>
                    <a:pt x="46" y="129"/>
                  </a:lnTo>
                  <a:cubicBezTo>
                    <a:pt x="47" y="127"/>
                    <a:pt x="49" y="125"/>
                    <a:pt x="51" y="123"/>
                  </a:cubicBezTo>
                  <a:lnTo>
                    <a:pt x="80" y="87"/>
                  </a:lnTo>
                  <a:cubicBezTo>
                    <a:pt x="82" y="85"/>
                    <a:pt x="83" y="83"/>
                    <a:pt x="85" y="81"/>
                  </a:cubicBezTo>
                  <a:lnTo>
                    <a:pt x="121" y="51"/>
                  </a:lnTo>
                  <a:cubicBezTo>
                    <a:pt x="123" y="50"/>
                    <a:pt x="125" y="48"/>
                    <a:pt x="127" y="47"/>
                  </a:cubicBezTo>
                  <a:lnTo>
                    <a:pt x="168" y="25"/>
                  </a:lnTo>
                  <a:cubicBezTo>
                    <a:pt x="170" y="23"/>
                    <a:pt x="172" y="22"/>
                    <a:pt x="175" y="21"/>
                  </a:cubicBezTo>
                  <a:lnTo>
                    <a:pt x="220" y="7"/>
                  </a:lnTo>
                  <a:cubicBezTo>
                    <a:pt x="223" y="6"/>
                    <a:pt x="225" y="6"/>
                    <a:pt x="228" y="6"/>
                  </a:cubicBezTo>
                  <a:lnTo>
                    <a:pt x="276" y="1"/>
                  </a:lnTo>
                  <a:cubicBezTo>
                    <a:pt x="279" y="0"/>
                    <a:pt x="282" y="0"/>
                    <a:pt x="285" y="1"/>
                  </a:cubicBezTo>
                  <a:lnTo>
                    <a:pt x="333" y="6"/>
                  </a:lnTo>
                  <a:cubicBezTo>
                    <a:pt x="336" y="6"/>
                    <a:pt x="338" y="6"/>
                    <a:pt x="341" y="7"/>
                  </a:cubicBezTo>
                  <a:lnTo>
                    <a:pt x="386" y="21"/>
                  </a:lnTo>
                  <a:cubicBezTo>
                    <a:pt x="388" y="22"/>
                    <a:pt x="391" y="23"/>
                    <a:pt x="393" y="24"/>
                  </a:cubicBezTo>
                  <a:lnTo>
                    <a:pt x="434" y="47"/>
                  </a:lnTo>
                  <a:cubicBezTo>
                    <a:pt x="437" y="48"/>
                    <a:pt x="439" y="50"/>
                    <a:pt x="441" y="51"/>
                  </a:cubicBezTo>
                  <a:lnTo>
                    <a:pt x="476" y="81"/>
                  </a:lnTo>
                  <a:cubicBezTo>
                    <a:pt x="478" y="83"/>
                    <a:pt x="480" y="85"/>
                    <a:pt x="482" y="87"/>
                  </a:cubicBezTo>
                  <a:lnTo>
                    <a:pt x="511" y="123"/>
                  </a:lnTo>
                  <a:cubicBezTo>
                    <a:pt x="512" y="125"/>
                    <a:pt x="514" y="127"/>
                    <a:pt x="515" y="129"/>
                  </a:cubicBezTo>
                  <a:lnTo>
                    <a:pt x="537" y="171"/>
                  </a:lnTo>
                  <a:cubicBezTo>
                    <a:pt x="538" y="173"/>
                    <a:pt x="539" y="175"/>
                    <a:pt x="540" y="178"/>
                  </a:cubicBezTo>
                  <a:lnTo>
                    <a:pt x="554" y="224"/>
                  </a:lnTo>
                  <a:cubicBezTo>
                    <a:pt x="554" y="226"/>
                    <a:pt x="555" y="229"/>
                    <a:pt x="555" y="231"/>
                  </a:cubicBezTo>
                  <a:lnTo>
                    <a:pt x="560" y="280"/>
                  </a:lnTo>
                  <a:close/>
                  <a:moveTo>
                    <a:pt x="476" y="240"/>
                  </a:moveTo>
                  <a:lnTo>
                    <a:pt x="477" y="247"/>
                  </a:lnTo>
                  <a:lnTo>
                    <a:pt x="463" y="201"/>
                  </a:lnTo>
                  <a:lnTo>
                    <a:pt x="466" y="208"/>
                  </a:lnTo>
                  <a:lnTo>
                    <a:pt x="444" y="167"/>
                  </a:lnTo>
                  <a:lnTo>
                    <a:pt x="448" y="173"/>
                  </a:lnTo>
                  <a:lnTo>
                    <a:pt x="419" y="137"/>
                  </a:lnTo>
                  <a:lnTo>
                    <a:pt x="425" y="143"/>
                  </a:lnTo>
                  <a:lnTo>
                    <a:pt x="389" y="113"/>
                  </a:lnTo>
                  <a:lnTo>
                    <a:pt x="396" y="117"/>
                  </a:lnTo>
                  <a:lnTo>
                    <a:pt x="355" y="95"/>
                  </a:lnTo>
                  <a:lnTo>
                    <a:pt x="362" y="98"/>
                  </a:lnTo>
                  <a:lnTo>
                    <a:pt x="317" y="84"/>
                  </a:lnTo>
                  <a:lnTo>
                    <a:pt x="325" y="85"/>
                  </a:lnTo>
                  <a:lnTo>
                    <a:pt x="276" y="80"/>
                  </a:lnTo>
                  <a:lnTo>
                    <a:pt x="285" y="80"/>
                  </a:lnTo>
                  <a:lnTo>
                    <a:pt x="236" y="85"/>
                  </a:lnTo>
                  <a:lnTo>
                    <a:pt x="244" y="84"/>
                  </a:lnTo>
                  <a:lnTo>
                    <a:pt x="199" y="98"/>
                  </a:lnTo>
                  <a:lnTo>
                    <a:pt x="206" y="94"/>
                  </a:lnTo>
                  <a:lnTo>
                    <a:pt x="166" y="117"/>
                  </a:lnTo>
                  <a:lnTo>
                    <a:pt x="172" y="113"/>
                  </a:lnTo>
                  <a:lnTo>
                    <a:pt x="137" y="143"/>
                  </a:lnTo>
                  <a:lnTo>
                    <a:pt x="142" y="137"/>
                  </a:lnTo>
                  <a:lnTo>
                    <a:pt x="112" y="173"/>
                  </a:lnTo>
                  <a:lnTo>
                    <a:pt x="117" y="167"/>
                  </a:lnTo>
                  <a:lnTo>
                    <a:pt x="95" y="208"/>
                  </a:lnTo>
                  <a:lnTo>
                    <a:pt x="98" y="201"/>
                  </a:lnTo>
                  <a:lnTo>
                    <a:pt x="84" y="247"/>
                  </a:lnTo>
                  <a:lnTo>
                    <a:pt x="85" y="240"/>
                  </a:lnTo>
                  <a:lnTo>
                    <a:pt x="80" y="289"/>
                  </a:lnTo>
                  <a:lnTo>
                    <a:pt x="80" y="280"/>
                  </a:lnTo>
                  <a:lnTo>
                    <a:pt x="85" y="329"/>
                  </a:lnTo>
                  <a:lnTo>
                    <a:pt x="84" y="322"/>
                  </a:lnTo>
                  <a:lnTo>
                    <a:pt x="98" y="368"/>
                  </a:lnTo>
                  <a:lnTo>
                    <a:pt x="95" y="361"/>
                  </a:lnTo>
                  <a:lnTo>
                    <a:pt x="117" y="402"/>
                  </a:lnTo>
                  <a:lnTo>
                    <a:pt x="112" y="396"/>
                  </a:lnTo>
                  <a:lnTo>
                    <a:pt x="142" y="432"/>
                  </a:lnTo>
                  <a:lnTo>
                    <a:pt x="137" y="426"/>
                  </a:lnTo>
                  <a:lnTo>
                    <a:pt x="172" y="456"/>
                  </a:lnTo>
                  <a:lnTo>
                    <a:pt x="166" y="452"/>
                  </a:lnTo>
                  <a:lnTo>
                    <a:pt x="206" y="475"/>
                  </a:lnTo>
                  <a:lnTo>
                    <a:pt x="199" y="471"/>
                  </a:lnTo>
                  <a:lnTo>
                    <a:pt x="244" y="485"/>
                  </a:lnTo>
                  <a:lnTo>
                    <a:pt x="236" y="484"/>
                  </a:lnTo>
                  <a:lnTo>
                    <a:pt x="285" y="489"/>
                  </a:lnTo>
                  <a:lnTo>
                    <a:pt x="276" y="489"/>
                  </a:lnTo>
                  <a:lnTo>
                    <a:pt x="325" y="484"/>
                  </a:lnTo>
                  <a:lnTo>
                    <a:pt x="317" y="485"/>
                  </a:lnTo>
                  <a:lnTo>
                    <a:pt x="362" y="471"/>
                  </a:lnTo>
                  <a:lnTo>
                    <a:pt x="355" y="474"/>
                  </a:lnTo>
                  <a:lnTo>
                    <a:pt x="396" y="452"/>
                  </a:lnTo>
                  <a:lnTo>
                    <a:pt x="389" y="456"/>
                  </a:lnTo>
                  <a:lnTo>
                    <a:pt x="425" y="426"/>
                  </a:lnTo>
                  <a:lnTo>
                    <a:pt x="419" y="432"/>
                  </a:lnTo>
                  <a:lnTo>
                    <a:pt x="448" y="396"/>
                  </a:lnTo>
                  <a:lnTo>
                    <a:pt x="444" y="402"/>
                  </a:lnTo>
                  <a:lnTo>
                    <a:pt x="466" y="361"/>
                  </a:lnTo>
                  <a:lnTo>
                    <a:pt x="463" y="368"/>
                  </a:lnTo>
                  <a:lnTo>
                    <a:pt x="477" y="322"/>
                  </a:lnTo>
                  <a:lnTo>
                    <a:pt x="476" y="329"/>
                  </a:lnTo>
                  <a:lnTo>
                    <a:pt x="481" y="280"/>
                  </a:lnTo>
                  <a:lnTo>
                    <a:pt x="481" y="289"/>
                  </a:lnTo>
                  <a:lnTo>
                    <a:pt x="476" y="240"/>
                  </a:lnTo>
                  <a:close/>
                </a:path>
              </a:pathLst>
            </a:custGeom>
            <a:solidFill>
              <a:srgbClr val="66BCDB"/>
            </a:solidFill>
            <a:ln w="1588" cap="flat">
              <a:solidFill>
                <a:srgbClr val="66BCDB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451" name="Freeform 61"/>
            <p:cNvSpPr>
              <a:spLocks noEditPoints="1"/>
            </p:cNvSpPr>
            <p:nvPr/>
          </p:nvSpPr>
          <p:spPr bwMode="auto">
            <a:xfrm>
              <a:off x="3146" y="2077"/>
              <a:ext cx="39" cy="38"/>
            </a:xfrm>
            <a:custGeom>
              <a:avLst/>
              <a:gdLst>
                <a:gd name="T0" fmla="*/ 397 w 401"/>
                <a:gd name="T1" fmla="*/ 237 h 401"/>
                <a:gd name="T2" fmla="*/ 383 w 401"/>
                <a:gd name="T3" fmla="*/ 282 h 401"/>
                <a:gd name="T4" fmla="*/ 344 w 401"/>
                <a:gd name="T5" fmla="*/ 339 h 401"/>
                <a:gd name="T6" fmla="*/ 309 w 401"/>
                <a:gd name="T7" fmla="*/ 368 h 401"/>
                <a:gd name="T8" fmla="*/ 245 w 401"/>
                <a:gd name="T9" fmla="*/ 396 h 401"/>
                <a:gd name="T10" fmla="*/ 197 w 401"/>
                <a:gd name="T11" fmla="*/ 400 h 401"/>
                <a:gd name="T12" fmla="*/ 126 w 401"/>
                <a:gd name="T13" fmla="*/ 386 h 401"/>
                <a:gd name="T14" fmla="*/ 85 w 401"/>
                <a:gd name="T15" fmla="*/ 364 h 401"/>
                <a:gd name="T16" fmla="*/ 37 w 401"/>
                <a:gd name="T17" fmla="*/ 316 h 401"/>
                <a:gd name="T18" fmla="*/ 15 w 401"/>
                <a:gd name="T19" fmla="*/ 274 h 401"/>
                <a:gd name="T20" fmla="*/ 1 w 401"/>
                <a:gd name="T21" fmla="*/ 205 h 401"/>
                <a:gd name="T22" fmla="*/ 6 w 401"/>
                <a:gd name="T23" fmla="*/ 157 h 401"/>
                <a:gd name="T24" fmla="*/ 33 w 401"/>
                <a:gd name="T25" fmla="*/ 92 h 401"/>
                <a:gd name="T26" fmla="*/ 62 w 401"/>
                <a:gd name="T27" fmla="*/ 57 h 401"/>
                <a:gd name="T28" fmla="*/ 119 w 401"/>
                <a:gd name="T29" fmla="*/ 18 h 401"/>
                <a:gd name="T30" fmla="*/ 164 w 401"/>
                <a:gd name="T31" fmla="*/ 4 h 401"/>
                <a:gd name="T32" fmla="*/ 237 w 401"/>
                <a:gd name="T33" fmla="*/ 4 h 401"/>
                <a:gd name="T34" fmla="*/ 282 w 401"/>
                <a:gd name="T35" fmla="*/ 18 h 401"/>
                <a:gd name="T36" fmla="*/ 339 w 401"/>
                <a:gd name="T37" fmla="*/ 57 h 401"/>
                <a:gd name="T38" fmla="*/ 368 w 401"/>
                <a:gd name="T39" fmla="*/ 92 h 401"/>
                <a:gd name="T40" fmla="*/ 396 w 401"/>
                <a:gd name="T41" fmla="*/ 156 h 401"/>
                <a:gd name="T42" fmla="*/ 318 w 401"/>
                <a:gd name="T43" fmla="*/ 172 h 401"/>
                <a:gd name="T44" fmla="*/ 313 w 401"/>
                <a:gd name="T45" fmla="*/ 158 h 401"/>
                <a:gd name="T46" fmla="*/ 283 w 401"/>
                <a:gd name="T47" fmla="*/ 113 h 401"/>
                <a:gd name="T48" fmla="*/ 271 w 401"/>
                <a:gd name="T49" fmla="*/ 103 h 401"/>
                <a:gd name="T50" fmla="*/ 221 w 401"/>
                <a:gd name="T51" fmla="*/ 82 h 401"/>
                <a:gd name="T52" fmla="*/ 205 w 401"/>
                <a:gd name="T53" fmla="*/ 80 h 401"/>
                <a:gd name="T54" fmla="*/ 150 w 401"/>
                <a:gd name="T55" fmla="*/ 91 h 401"/>
                <a:gd name="T56" fmla="*/ 137 w 401"/>
                <a:gd name="T57" fmla="*/ 99 h 401"/>
                <a:gd name="T58" fmla="*/ 99 w 401"/>
                <a:gd name="T59" fmla="*/ 137 h 401"/>
                <a:gd name="T60" fmla="*/ 91 w 401"/>
                <a:gd name="T61" fmla="*/ 150 h 401"/>
                <a:gd name="T62" fmla="*/ 80 w 401"/>
                <a:gd name="T63" fmla="*/ 205 h 401"/>
                <a:gd name="T64" fmla="*/ 82 w 401"/>
                <a:gd name="T65" fmla="*/ 221 h 401"/>
                <a:gd name="T66" fmla="*/ 103 w 401"/>
                <a:gd name="T67" fmla="*/ 271 h 401"/>
                <a:gd name="T68" fmla="*/ 113 w 401"/>
                <a:gd name="T69" fmla="*/ 283 h 401"/>
                <a:gd name="T70" fmla="*/ 158 w 401"/>
                <a:gd name="T71" fmla="*/ 313 h 401"/>
                <a:gd name="T72" fmla="*/ 172 w 401"/>
                <a:gd name="T73" fmla="*/ 318 h 401"/>
                <a:gd name="T74" fmla="*/ 229 w 401"/>
                <a:gd name="T75" fmla="*/ 318 h 401"/>
                <a:gd name="T76" fmla="*/ 244 w 401"/>
                <a:gd name="T77" fmla="*/ 313 h 401"/>
                <a:gd name="T78" fmla="*/ 288 w 401"/>
                <a:gd name="T79" fmla="*/ 283 h 401"/>
                <a:gd name="T80" fmla="*/ 298 w 401"/>
                <a:gd name="T81" fmla="*/ 271 h 401"/>
                <a:gd name="T82" fmla="*/ 319 w 401"/>
                <a:gd name="T83" fmla="*/ 221 h 401"/>
                <a:gd name="T84" fmla="*/ 321 w 401"/>
                <a:gd name="T85" fmla="*/ 204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01" h="401">
                  <a:moveTo>
                    <a:pt x="400" y="197"/>
                  </a:moveTo>
                  <a:cubicBezTo>
                    <a:pt x="401" y="199"/>
                    <a:pt x="401" y="202"/>
                    <a:pt x="400" y="204"/>
                  </a:cubicBezTo>
                  <a:lnTo>
                    <a:pt x="397" y="237"/>
                  </a:lnTo>
                  <a:cubicBezTo>
                    <a:pt x="397" y="239"/>
                    <a:pt x="396" y="242"/>
                    <a:pt x="396" y="245"/>
                  </a:cubicBezTo>
                  <a:lnTo>
                    <a:pt x="386" y="275"/>
                  </a:lnTo>
                  <a:cubicBezTo>
                    <a:pt x="385" y="278"/>
                    <a:pt x="384" y="280"/>
                    <a:pt x="383" y="282"/>
                  </a:cubicBezTo>
                  <a:lnTo>
                    <a:pt x="368" y="309"/>
                  </a:lnTo>
                  <a:cubicBezTo>
                    <a:pt x="367" y="312"/>
                    <a:pt x="365" y="314"/>
                    <a:pt x="364" y="316"/>
                  </a:cubicBezTo>
                  <a:lnTo>
                    <a:pt x="344" y="339"/>
                  </a:lnTo>
                  <a:cubicBezTo>
                    <a:pt x="343" y="341"/>
                    <a:pt x="341" y="343"/>
                    <a:pt x="339" y="344"/>
                  </a:cubicBezTo>
                  <a:lnTo>
                    <a:pt x="316" y="364"/>
                  </a:lnTo>
                  <a:cubicBezTo>
                    <a:pt x="314" y="365"/>
                    <a:pt x="312" y="367"/>
                    <a:pt x="309" y="368"/>
                  </a:cubicBezTo>
                  <a:lnTo>
                    <a:pt x="282" y="383"/>
                  </a:lnTo>
                  <a:cubicBezTo>
                    <a:pt x="280" y="384"/>
                    <a:pt x="278" y="385"/>
                    <a:pt x="275" y="386"/>
                  </a:cubicBezTo>
                  <a:lnTo>
                    <a:pt x="245" y="396"/>
                  </a:lnTo>
                  <a:cubicBezTo>
                    <a:pt x="242" y="396"/>
                    <a:pt x="239" y="397"/>
                    <a:pt x="237" y="397"/>
                  </a:cubicBezTo>
                  <a:lnTo>
                    <a:pt x="204" y="400"/>
                  </a:lnTo>
                  <a:cubicBezTo>
                    <a:pt x="202" y="401"/>
                    <a:pt x="199" y="401"/>
                    <a:pt x="197" y="400"/>
                  </a:cubicBezTo>
                  <a:lnTo>
                    <a:pt x="165" y="397"/>
                  </a:lnTo>
                  <a:cubicBezTo>
                    <a:pt x="162" y="397"/>
                    <a:pt x="159" y="396"/>
                    <a:pt x="156" y="396"/>
                  </a:cubicBezTo>
                  <a:lnTo>
                    <a:pt x="126" y="386"/>
                  </a:lnTo>
                  <a:cubicBezTo>
                    <a:pt x="124" y="385"/>
                    <a:pt x="122" y="384"/>
                    <a:pt x="119" y="383"/>
                  </a:cubicBezTo>
                  <a:lnTo>
                    <a:pt x="92" y="368"/>
                  </a:lnTo>
                  <a:cubicBezTo>
                    <a:pt x="90" y="367"/>
                    <a:pt x="87" y="365"/>
                    <a:pt x="85" y="364"/>
                  </a:cubicBezTo>
                  <a:lnTo>
                    <a:pt x="62" y="344"/>
                  </a:lnTo>
                  <a:cubicBezTo>
                    <a:pt x="60" y="343"/>
                    <a:pt x="58" y="341"/>
                    <a:pt x="57" y="339"/>
                  </a:cubicBezTo>
                  <a:lnTo>
                    <a:pt x="37" y="316"/>
                  </a:lnTo>
                  <a:cubicBezTo>
                    <a:pt x="36" y="314"/>
                    <a:pt x="34" y="312"/>
                    <a:pt x="33" y="309"/>
                  </a:cubicBezTo>
                  <a:lnTo>
                    <a:pt x="18" y="282"/>
                  </a:lnTo>
                  <a:cubicBezTo>
                    <a:pt x="17" y="280"/>
                    <a:pt x="15" y="277"/>
                    <a:pt x="15" y="274"/>
                  </a:cubicBezTo>
                  <a:lnTo>
                    <a:pt x="6" y="244"/>
                  </a:lnTo>
                  <a:cubicBezTo>
                    <a:pt x="5" y="242"/>
                    <a:pt x="4" y="240"/>
                    <a:pt x="4" y="237"/>
                  </a:cubicBezTo>
                  <a:lnTo>
                    <a:pt x="1" y="205"/>
                  </a:lnTo>
                  <a:cubicBezTo>
                    <a:pt x="0" y="202"/>
                    <a:pt x="0" y="199"/>
                    <a:pt x="1" y="196"/>
                  </a:cubicBezTo>
                  <a:lnTo>
                    <a:pt x="4" y="164"/>
                  </a:lnTo>
                  <a:cubicBezTo>
                    <a:pt x="4" y="162"/>
                    <a:pt x="5" y="159"/>
                    <a:pt x="6" y="157"/>
                  </a:cubicBezTo>
                  <a:lnTo>
                    <a:pt x="15" y="127"/>
                  </a:lnTo>
                  <a:cubicBezTo>
                    <a:pt x="15" y="124"/>
                    <a:pt x="17" y="122"/>
                    <a:pt x="18" y="119"/>
                  </a:cubicBezTo>
                  <a:lnTo>
                    <a:pt x="33" y="92"/>
                  </a:lnTo>
                  <a:cubicBezTo>
                    <a:pt x="34" y="90"/>
                    <a:pt x="36" y="87"/>
                    <a:pt x="37" y="85"/>
                  </a:cubicBezTo>
                  <a:lnTo>
                    <a:pt x="57" y="62"/>
                  </a:lnTo>
                  <a:cubicBezTo>
                    <a:pt x="58" y="60"/>
                    <a:pt x="60" y="58"/>
                    <a:pt x="62" y="57"/>
                  </a:cubicBezTo>
                  <a:lnTo>
                    <a:pt x="85" y="37"/>
                  </a:lnTo>
                  <a:cubicBezTo>
                    <a:pt x="87" y="36"/>
                    <a:pt x="90" y="34"/>
                    <a:pt x="92" y="33"/>
                  </a:cubicBezTo>
                  <a:lnTo>
                    <a:pt x="119" y="18"/>
                  </a:lnTo>
                  <a:cubicBezTo>
                    <a:pt x="122" y="17"/>
                    <a:pt x="124" y="15"/>
                    <a:pt x="127" y="15"/>
                  </a:cubicBezTo>
                  <a:lnTo>
                    <a:pt x="157" y="6"/>
                  </a:lnTo>
                  <a:cubicBezTo>
                    <a:pt x="159" y="5"/>
                    <a:pt x="162" y="4"/>
                    <a:pt x="164" y="4"/>
                  </a:cubicBezTo>
                  <a:lnTo>
                    <a:pt x="196" y="1"/>
                  </a:lnTo>
                  <a:cubicBezTo>
                    <a:pt x="199" y="0"/>
                    <a:pt x="202" y="0"/>
                    <a:pt x="205" y="1"/>
                  </a:cubicBezTo>
                  <a:lnTo>
                    <a:pt x="237" y="4"/>
                  </a:lnTo>
                  <a:cubicBezTo>
                    <a:pt x="240" y="4"/>
                    <a:pt x="242" y="5"/>
                    <a:pt x="244" y="6"/>
                  </a:cubicBezTo>
                  <a:lnTo>
                    <a:pt x="274" y="15"/>
                  </a:lnTo>
                  <a:cubicBezTo>
                    <a:pt x="277" y="15"/>
                    <a:pt x="280" y="17"/>
                    <a:pt x="282" y="18"/>
                  </a:cubicBezTo>
                  <a:lnTo>
                    <a:pt x="309" y="33"/>
                  </a:lnTo>
                  <a:cubicBezTo>
                    <a:pt x="312" y="34"/>
                    <a:pt x="314" y="36"/>
                    <a:pt x="316" y="37"/>
                  </a:cubicBezTo>
                  <a:lnTo>
                    <a:pt x="339" y="57"/>
                  </a:lnTo>
                  <a:cubicBezTo>
                    <a:pt x="341" y="58"/>
                    <a:pt x="343" y="60"/>
                    <a:pt x="344" y="62"/>
                  </a:cubicBezTo>
                  <a:lnTo>
                    <a:pt x="364" y="85"/>
                  </a:lnTo>
                  <a:cubicBezTo>
                    <a:pt x="365" y="87"/>
                    <a:pt x="367" y="90"/>
                    <a:pt x="368" y="92"/>
                  </a:cubicBezTo>
                  <a:lnTo>
                    <a:pt x="383" y="119"/>
                  </a:lnTo>
                  <a:cubicBezTo>
                    <a:pt x="384" y="122"/>
                    <a:pt x="385" y="124"/>
                    <a:pt x="386" y="126"/>
                  </a:cubicBezTo>
                  <a:lnTo>
                    <a:pt x="396" y="156"/>
                  </a:lnTo>
                  <a:cubicBezTo>
                    <a:pt x="396" y="159"/>
                    <a:pt x="397" y="162"/>
                    <a:pt x="397" y="165"/>
                  </a:cubicBezTo>
                  <a:lnTo>
                    <a:pt x="400" y="197"/>
                  </a:lnTo>
                  <a:close/>
                  <a:moveTo>
                    <a:pt x="318" y="172"/>
                  </a:moveTo>
                  <a:lnTo>
                    <a:pt x="319" y="181"/>
                  </a:lnTo>
                  <a:lnTo>
                    <a:pt x="310" y="151"/>
                  </a:lnTo>
                  <a:lnTo>
                    <a:pt x="313" y="158"/>
                  </a:lnTo>
                  <a:lnTo>
                    <a:pt x="298" y="130"/>
                  </a:lnTo>
                  <a:lnTo>
                    <a:pt x="302" y="137"/>
                  </a:lnTo>
                  <a:lnTo>
                    <a:pt x="283" y="113"/>
                  </a:lnTo>
                  <a:lnTo>
                    <a:pt x="288" y="118"/>
                  </a:lnTo>
                  <a:lnTo>
                    <a:pt x="264" y="99"/>
                  </a:lnTo>
                  <a:lnTo>
                    <a:pt x="271" y="103"/>
                  </a:lnTo>
                  <a:lnTo>
                    <a:pt x="244" y="88"/>
                  </a:lnTo>
                  <a:lnTo>
                    <a:pt x="251" y="91"/>
                  </a:lnTo>
                  <a:lnTo>
                    <a:pt x="221" y="82"/>
                  </a:lnTo>
                  <a:lnTo>
                    <a:pt x="229" y="84"/>
                  </a:lnTo>
                  <a:lnTo>
                    <a:pt x="196" y="80"/>
                  </a:lnTo>
                  <a:lnTo>
                    <a:pt x="205" y="80"/>
                  </a:lnTo>
                  <a:lnTo>
                    <a:pt x="173" y="84"/>
                  </a:lnTo>
                  <a:lnTo>
                    <a:pt x="180" y="82"/>
                  </a:lnTo>
                  <a:lnTo>
                    <a:pt x="150" y="91"/>
                  </a:lnTo>
                  <a:lnTo>
                    <a:pt x="158" y="88"/>
                  </a:lnTo>
                  <a:lnTo>
                    <a:pt x="130" y="103"/>
                  </a:lnTo>
                  <a:lnTo>
                    <a:pt x="137" y="99"/>
                  </a:lnTo>
                  <a:lnTo>
                    <a:pt x="113" y="118"/>
                  </a:lnTo>
                  <a:lnTo>
                    <a:pt x="118" y="113"/>
                  </a:lnTo>
                  <a:lnTo>
                    <a:pt x="99" y="137"/>
                  </a:lnTo>
                  <a:lnTo>
                    <a:pt x="103" y="130"/>
                  </a:lnTo>
                  <a:lnTo>
                    <a:pt x="88" y="158"/>
                  </a:lnTo>
                  <a:lnTo>
                    <a:pt x="91" y="150"/>
                  </a:lnTo>
                  <a:lnTo>
                    <a:pt x="82" y="180"/>
                  </a:lnTo>
                  <a:lnTo>
                    <a:pt x="84" y="173"/>
                  </a:lnTo>
                  <a:lnTo>
                    <a:pt x="80" y="205"/>
                  </a:lnTo>
                  <a:lnTo>
                    <a:pt x="80" y="196"/>
                  </a:lnTo>
                  <a:lnTo>
                    <a:pt x="84" y="229"/>
                  </a:lnTo>
                  <a:lnTo>
                    <a:pt x="82" y="221"/>
                  </a:lnTo>
                  <a:lnTo>
                    <a:pt x="91" y="251"/>
                  </a:lnTo>
                  <a:lnTo>
                    <a:pt x="88" y="244"/>
                  </a:lnTo>
                  <a:lnTo>
                    <a:pt x="103" y="271"/>
                  </a:lnTo>
                  <a:lnTo>
                    <a:pt x="99" y="264"/>
                  </a:lnTo>
                  <a:lnTo>
                    <a:pt x="118" y="288"/>
                  </a:lnTo>
                  <a:lnTo>
                    <a:pt x="113" y="283"/>
                  </a:lnTo>
                  <a:lnTo>
                    <a:pt x="137" y="302"/>
                  </a:lnTo>
                  <a:lnTo>
                    <a:pt x="130" y="298"/>
                  </a:lnTo>
                  <a:lnTo>
                    <a:pt x="158" y="313"/>
                  </a:lnTo>
                  <a:lnTo>
                    <a:pt x="151" y="310"/>
                  </a:lnTo>
                  <a:lnTo>
                    <a:pt x="181" y="319"/>
                  </a:lnTo>
                  <a:lnTo>
                    <a:pt x="172" y="318"/>
                  </a:lnTo>
                  <a:lnTo>
                    <a:pt x="204" y="321"/>
                  </a:lnTo>
                  <a:lnTo>
                    <a:pt x="197" y="321"/>
                  </a:lnTo>
                  <a:lnTo>
                    <a:pt x="229" y="318"/>
                  </a:lnTo>
                  <a:lnTo>
                    <a:pt x="221" y="319"/>
                  </a:lnTo>
                  <a:lnTo>
                    <a:pt x="251" y="310"/>
                  </a:lnTo>
                  <a:lnTo>
                    <a:pt x="244" y="313"/>
                  </a:lnTo>
                  <a:lnTo>
                    <a:pt x="271" y="298"/>
                  </a:lnTo>
                  <a:lnTo>
                    <a:pt x="264" y="302"/>
                  </a:lnTo>
                  <a:lnTo>
                    <a:pt x="288" y="283"/>
                  </a:lnTo>
                  <a:lnTo>
                    <a:pt x="283" y="288"/>
                  </a:lnTo>
                  <a:lnTo>
                    <a:pt x="302" y="264"/>
                  </a:lnTo>
                  <a:lnTo>
                    <a:pt x="298" y="271"/>
                  </a:lnTo>
                  <a:lnTo>
                    <a:pt x="313" y="244"/>
                  </a:lnTo>
                  <a:lnTo>
                    <a:pt x="310" y="251"/>
                  </a:lnTo>
                  <a:lnTo>
                    <a:pt x="319" y="221"/>
                  </a:lnTo>
                  <a:lnTo>
                    <a:pt x="318" y="229"/>
                  </a:lnTo>
                  <a:lnTo>
                    <a:pt x="321" y="197"/>
                  </a:lnTo>
                  <a:lnTo>
                    <a:pt x="321" y="204"/>
                  </a:lnTo>
                  <a:lnTo>
                    <a:pt x="318" y="172"/>
                  </a:lnTo>
                  <a:close/>
                </a:path>
              </a:pathLst>
            </a:custGeom>
            <a:solidFill>
              <a:srgbClr val="66BCDB"/>
            </a:solidFill>
            <a:ln w="1588" cap="flat">
              <a:solidFill>
                <a:srgbClr val="66BCDB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452" name="Freeform 62"/>
            <p:cNvSpPr>
              <a:spLocks noEditPoints="1"/>
            </p:cNvSpPr>
            <p:nvPr/>
          </p:nvSpPr>
          <p:spPr bwMode="auto">
            <a:xfrm>
              <a:off x="3734" y="1924"/>
              <a:ext cx="68" cy="68"/>
            </a:xfrm>
            <a:custGeom>
              <a:avLst/>
              <a:gdLst>
                <a:gd name="T0" fmla="*/ 704 w 711"/>
                <a:gd name="T1" fmla="*/ 426 h 711"/>
                <a:gd name="T2" fmla="*/ 682 w 711"/>
                <a:gd name="T3" fmla="*/ 497 h 711"/>
                <a:gd name="T4" fmla="*/ 610 w 711"/>
                <a:gd name="T5" fmla="*/ 604 h 711"/>
                <a:gd name="T6" fmla="*/ 551 w 711"/>
                <a:gd name="T7" fmla="*/ 653 h 711"/>
                <a:gd name="T8" fmla="*/ 431 w 711"/>
                <a:gd name="T9" fmla="*/ 703 h 711"/>
                <a:gd name="T10" fmla="*/ 357 w 711"/>
                <a:gd name="T11" fmla="*/ 711 h 711"/>
                <a:gd name="T12" fmla="*/ 221 w 711"/>
                <a:gd name="T13" fmla="*/ 685 h 711"/>
                <a:gd name="T14" fmla="*/ 154 w 711"/>
                <a:gd name="T15" fmla="*/ 648 h 711"/>
                <a:gd name="T16" fmla="*/ 63 w 711"/>
                <a:gd name="T17" fmla="*/ 558 h 711"/>
                <a:gd name="T18" fmla="*/ 26 w 711"/>
                <a:gd name="T19" fmla="*/ 490 h 711"/>
                <a:gd name="T20" fmla="*/ 1 w 711"/>
                <a:gd name="T21" fmla="*/ 394 h 711"/>
                <a:gd name="T22" fmla="*/ 6 w 711"/>
                <a:gd name="T23" fmla="*/ 286 h 711"/>
                <a:gd name="T24" fmla="*/ 58 w 711"/>
                <a:gd name="T25" fmla="*/ 160 h 711"/>
                <a:gd name="T26" fmla="*/ 107 w 711"/>
                <a:gd name="T27" fmla="*/ 101 h 711"/>
                <a:gd name="T28" fmla="*/ 213 w 711"/>
                <a:gd name="T29" fmla="*/ 29 h 711"/>
                <a:gd name="T30" fmla="*/ 317 w 711"/>
                <a:gd name="T31" fmla="*/ 1 h 711"/>
                <a:gd name="T32" fmla="*/ 426 w 711"/>
                <a:gd name="T33" fmla="*/ 6 h 711"/>
                <a:gd name="T34" fmla="*/ 497 w 711"/>
                <a:gd name="T35" fmla="*/ 29 h 711"/>
                <a:gd name="T36" fmla="*/ 604 w 711"/>
                <a:gd name="T37" fmla="*/ 101 h 711"/>
                <a:gd name="T38" fmla="*/ 653 w 711"/>
                <a:gd name="T39" fmla="*/ 160 h 711"/>
                <a:gd name="T40" fmla="*/ 703 w 711"/>
                <a:gd name="T41" fmla="*/ 280 h 711"/>
                <a:gd name="T42" fmla="*/ 630 w 711"/>
                <a:gd name="T43" fmla="*/ 329 h 711"/>
                <a:gd name="T44" fmla="*/ 611 w 711"/>
                <a:gd name="T45" fmla="*/ 252 h 711"/>
                <a:gd name="T46" fmla="*/ 548 w 711"/>
                <a:gd name="T47" fmla="*/ 157 h 711"/>
                <a:gd name="T48" fmla="*/ 514 w 711"/>
                <a:gd name="T49" fmla="*/ 129 h 711"/>
                <a:gd name="T50" fmla="*/ 408 w 711"/>
                <a:gd name="T51" fmla="*/ 84 h 711"/>
                <a:gd name="T52" fmla="*/ 357 w 711"/>
                <a:gd name="T53" fmla="*/ 79 h 711"/>
                <a:gd name="T54" fmla="*/ 244 w 711"/>
                <a:gd name="T55" fmla="*/ 103 h 711"/>
                <a:gd name="T56" fmla="*/ 204 w 711"/>
                <a:gd name="T57" fmla="*/ 124 h 711"/>
                <a:gd name="T58" fmla="*/ 124 w 711"/>
                <a:gd name="T59" fmla="*/ 204 h 711"/>
                <a:gd name="T60" fmla="*/ 103 w 711"/>
                <a:gd name="T61" fmla="*/ 244 h 711"/>
                <a:gd name="T62" fmla="*/ 79 w 711"/>
                <a:gd name="T63" fmla="*/ 354 h 711"/>
                <a:gd name="T64" fmla="*/ 84 w 711"/>
                <a:gd name="T65" fmla="*/ 408 h 711"/>
                <a:gd name="T66" fmla="*/ 129 w 711"/>
                <a:gd name="T67" fmla="*/ 514 h 711"/>
                <a:gd name="T68" fmla="*/ 157 w 711"/>
                <a:gd name="T69" fmla="*/ 548 h 711"/>
                <a:gd name="T70" fmla="*/ 252 w 711"/>
                <a:gd name="T71" fmla="*/ 611 h 711"/>
                <a:gd name="T72" fmla="*/ 325 w 711"/>
                <a:gd name="T73" fmla="*/ 630 h 711"/>
                <a:gd name="T74" fmla="*/ 413 w 711"/>
                <a:gd name="T75" fmla="*/ 625 h 711"/>
                <a:gd name="T76" fmla="*/ 460 w 711"/>
                <a:gd name="T77" fmla="*/ 611 h 711"/>
                <a:gd name="T78" fmla="*/ 553 w 711"/>
                <a:gd name="T79" fmla="*/ 548 h 711"/>
                <a:gd name="T80" fmla="*/ 582 w 711"/>
                <a:gd name="T81" fmla="*/ 514 h 711"/>
                <a:gd name="T82" fmla="*/ 627 w 711"/>
                <a:gd name="T83" fmla="*/ 408 h 711"/>
                <a:gd name="T84" fmla="*/ 632 w 711"/>
                <a:gd name="T85" fmla="*/ 357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11" h="711">
                  <a:moveTo>
                    <a:pt x="711" y="354"/>
                  </a:moveTo>
                  <a:lnTo>
                    <a:pt x="710" y="390"/>
                  </a:lnTo>
                  <a:lnTo>
                    <a:pt x="704" y="426"/>
                  </a:lnTo>
                  <a:cubicBezTo>
                    <a:pt x="704" y="428"/>
                    <a:pt x="704" y="430"/>
                    <a:pt x="703" y="431"/>
                  </a:cubicBezTo>
                  <a:lnTo>
                    <a:pt x="685" y="490"/>
                  </a:lnTo>
                  <a:cubicBezTo>
                    <a:pt x="684" y="493"/>
                    <a:pt x="683" y="495"/>
                    <a:pt x="682" y="497"/>
                  </a:cubicBezTo>
                  <a:lnTo>
                    <a:pt x="653" y="551"/>
                  </a:lnTo>
                  <a:cubicBezTo>
                    <a:pt x="651" y="554"/>
                    <a:pt x="650" y="556"/>
                    <a:pt x="648" y="558"/>
                  </a:cubicBezTo>
                  <a:lnTo>
                    <a:pt x="610" y="604"/>
                  </a:lnTo>
                  <a:cubicBezTo>
                    <a:pt x="608" y="606"/>
                    <a:pt x="606" y="608"/>
                    <a:pt x="604" y="610"/>
                  </a:cubicBezTo>
                  <a:lnTo>
                    <a:pt x="558" y="648"/>
                  </a:lnTo>
                  <a:cubicBezTo>
                    <a:pt x="556" y="650"/>
                    <a:pt x="554" y="651"/>
                    <a:pt x="551" y="653"/>
                  </a:cubicBezTo>
                  <a:lnTo>
                    <a:pt x="497" y="682"/>
                  </a:lnTo>
                  <a:cubicBezTo>
                    <a:pt x="495" y="683"/>
                    <a:pt x="493" y="684"/>
                    <a:pt x="490" y="685"/>
                  </a:cubicBezTo>
                  <a:lnTo>
                    <a:pt x="431" y="703"/>
                  </a:lnTo>
                  <a:cubicBezTo>
                    <a:pt x="430" y="704"/>
                    <a:pt x="428" y="704"/>
                    <a:pt x="426" y="704"/>
                  </a:cubicBezTo>
                  <a:lnTo>
                    <a:pt x="394" y="709"/>
                  </a:lnTo>
                  <a:lnTo>
                    <a:pt x="357" y="711"/>
                  </a:lnTo>
                  <a:lnTo>
                    <a:pt x="321" y="710"/>
                  </a:lnTo>
                  <a:lnTo>
                    <a:pt x="286" y="704"/>
                  </a:lnTo>
                  <a:lnTo>
                    <a:pt x="221" y="685"/>
                  </a:lnTo>
                  <a:cubicBezTo>
                    <a:pt x="218" y="684"/>
                    <a:pt x="216" y="683"/>
                    <a:pt x="213" y="682"/>
                  </a:cubicBezTo>
                  <a:lnTo>
                    <a:pt x="160" y="653"/>
                  </a:lnTo>
                  <a:cubicBezTo>
                    <a:pt x="158" y="651"/>
                    <a:pt x="156" y="650"/>
                    <a:pt x="154" y="648"/>
                  </a:cubicBezTo>
                  <a:lnTo>
                    <a:pt x="107" y="610"/>
                  </a:lnTo>
                  <a:cubicBezTo>
                    <a:pt x="105" y="608"/>
                    <a:pt x="103" y="606"/>
                    <a:pt x="101" y="604"/>
                  </a:cubicBezTo>
                  <a:lnTo>
                    <a:pt x="63" y="558"/>
                  </a:lnTo>
                  <a:cubicBezTo>
                    <a:pt x="61" y="556"/>
                    <a:pt x="59" y="554"/>
                    <a:pt x="58" y="551"/>
                  </a:cubicBezTo>
                  <a:lnTo>
                    <a:pt x="29" y="497"/>
                  </a:lnTo>
                  <a:cubicBezTo>
                    <a:pt x="28" y="495"/>
                    <a:pt x="27" y="493"/>
                    <a:pt x="26" y="490"/>
                  </a:cubicBezTo>
                  <a:lnTo>
                    <a:pt x="8" y="431"/>
                  </a:lnTo>
                  <a:cubicBezTo>
                    <a:pt x="7" y="430"/>
                    <a:pt x="7" y="428"/>
                    <a:pt x="6" y="426"/>
                  </a:cubicBezTo>
                  <a:lnTo>
                    <a:pt x="1" y="394"/>
                  </a:lnTo>
                  <a:lnTo>
                    <a:pt x="0" y="357"/>
                  </a:lnTo>
                  <a:lnTo>
                    <a:pt x="1" y="321"/>
                  </a:lnTo>
                  <a:lnTo>
                    <a:pt x="6" y="286"/>
                  </a:lnTo>
                  <a:lnTo>
                    <a:pt x="26" y="221"/>
                  </a:lnTo>
                  <a:cubicBezTo>
                    <a:pt x="27" y="218"/>
                    <a:pt x="28" y="216"/>
                    <a:pt x="29" y="213"/>
                  </a:cubicBezTo>
                  <a:lnTo>
                    <a:pt x="58" y="160"/>
                  </a:lnTo>
                  <a:cubicBezTo>
                    <a:pt x="60" y="158"/>
                    <a:pt x="61" y="156"/>
                    <a:pt x="63" y="154"/>
                  </a:cubicBezTo>
                  <a:lnTo>
                    <a:pt x="101" y="107"/>
                  </a:lnTo>
                  <a:cubicBezTo>
                    <a:pt x="103" y="105"/>
                    <a:pt x="105" y="103"/>
                    <a:pt x="107" y="101"/>
                  </a:cubicBezTo>
                  <a:lnTo>
                    <a:pt x="154" y="63"/>
                  </a:lnTo>
                  <a:cubicBezTo>
                    <a:pt x="156" y="61"/>
                    <a:pt x="158" y="60"/>
                    <a:pt x="160" y="58"/>
                  </a:cubicBezTo>
                  <a:lnTo>
                    <a:pt x="213" y="29"/>
                  </a:lnTo>
                  <a:cubicBezTo>
                    <a:pt x="216" y="28"/>
                    <a:pt x="218" y="27"/>
                    <a:pt x="221" y="26"/>
                  </a:cubicBezTo>
                  <a:lnTo>
                    <a:pt x="280" y="8"/>
                  </a:lnTo>
                  <a:lnTo>
                    <a:pt x="317" y="1"/>
                  </a:lnTo>
                  <a:lnTo>
                    <a:pt x="354" y="0"/>
                  </a:lnTo>
                  <a:lnTo>
                    <a:pt x="390" y="1"/>
                  </a:lnTo>
                  <a:lnTo>
                    <a:pt x="426" y="6"/>
                  </a:lnTo>
                  <a:cubicBezTo>
                    <a:pt x="428" y="7"/>
                    <a:pt x="430" y="7"/>
                    <a:pt x="431" y="8"/>
                  </a:cubicBezTo>
                  <a:lnTo>
                    <a:pt x="490" y="26"/>
                  </a:lnTo>
                  <a:cubicBezTo>
                    <a:pt x="493" y="27"/>
                    <a:pt x="495" y="28"/>
                    <a:pt x="497" y="29"/>
                  </a:cubicBezTo>
                  <a:lnTo>
                    <a:pt x="551" y="58"/>
                  </a:lnTo>
                  <a:cubicBezTo>
                    <a:pt x="554" y="59"/>
                    <a:pt x="556" y="61"/>
                    <a:pt x="558" y="63"/>
                  </a:cubicBezTo>
                  <a:lnTo>
                    <a:pt x="604" y="101"/>
                  </a:lnTo>
                  <a:cubicBezTo>
                    <a:pt x="606" y="103"/>
                    <a:pt x="608" y="105"/>
                    <a:pt x="610" y="107"/>
                  </a:cubicBezTo>
                  <a:lnTo>
                    <a:pt x="648" y="154"/>
                  </a:lnTo>
                  <a:cubicBezTo>
                    <a:pt x="650" y="156"/>
                    <a:pt x="651" y="158"/>
                    <a:pt x="653" y="160"/>
                  </a:cubicBezTo>
                  <a:lnTo>
                    <a:pt x="682" y="213"/>
                  </a:lnTo>
                  <a:cubicBezTo>
                    <a:pt x="683" y="216"/>
                    <a:pt x="684" y="218"/>
                    <a:pt x="685" y="221"/>
                  </a:cubicBezTo>
                  <a:lnTo>
                    <a:pt x="703" y="280"/>
                  </a:lnTo>
                  <a:lnTo>
                    <a:pt x="709" y="317"/>
                  </a:lnTo>
                  <a:lnTo>
                    <a:pt x="711" y="354"/>
                  </a:lnTo>
                  <a:close/>
                  <a:moveTo>
                    <a:pt x="630" y="329"/>
                  </a:moveTo>
                  <a:lnTo>
                    <a:pt x="627" y="304"/>
                  </a:lnTo>
                  <a:lnTo>
                    <a:pt x="608" y="244"/>
                  </a:lnTo>
                  <a:lnTo>
                    <a:pt x="611" y="252"/>
                  </a:lnTo>
                  <a:lnTo>
                    <a:pt x="582" y="198"/>
                  </a:lnTo>
                  <a:lnTo>
                    <a:pt x="587" y="204"/>
                  </a:lnTo>
                  <a:lnTo>
                    <a:pt x="548" y="157"/>
                  </a:lnTo>
                  <a:lnTo>
                    <a:pt x="553" y="163"/>
                  </a:lnTo>
                  <a:lnTo>
                    <a:pt x="507" y="124"/>
                  </a:lnTo>
                  <a:lnTo>
                    <a:pt x="514" y="129"/>
                  </a:lnTo>
                  <a:lnTo>
                    <a:pt x="460" y="100"/>
                  </a:lnTo>
                  <a:lnTo>
                    <a:pt x="467" y="103"/>
                  </a:lnTo>
                  <a:lnTo>
                    <a:pt x="408" y="84"/>
                  </a:lnTo>
                  <a:lnTo>
                    <a:pt x="413" y="85"/>
                  </a:lnTo>
                  <a:lnTo>
                    <a:pt x="386" y="81"/>
                  </a:lnTo>
                  <a:lnTo>
                    <a:pt x="357" y="79"/>
                  </a:lnTo>
                  <a:lnTo>
                    <a:pt x="329" y="80"/>
                  </a:lnTo>
                  <a:lnTo>
                    <a:pt x="304" y="84"/>
                  </a:lnTo>
                  <a:lnTo>
                    <a:pt x="244" y="103"/>
                  </a:lnTo>
                  <a:lnTo>
                    <a:pt x="252" y="100"/>
                  </a:lnTo>
                  <a:lnTo>
                    <a:pt x="198" y="129"/>
                  </a:lnTo>
                  <a:lnTo>
                    <a:pt x="204" y="124"/>
                  </a:lnTo>
                  <a:lnTo>
                    <a:pt x="157" y="163"/>
                  </a:lnTo>
                  <a:lnTo>
                    <a:pt x="163" y="157"/>
                  </a:lnTo>
                  <a:lnTo>
                    <a:pt x="124" y="204"/>
                  </a:lnTo>
                  <a:lnTo>
                    <a:pt x="129" y="198"/>
                  </a:lnTo>
                  <a:lnTo>
                    <a:pt x="100" y="252"/>
                  </a:lnTo>
                  <a:lnTo>
                    <a:pt x="103" y="244"/>
                  </a:lnTo>
                  <a:lnTo>
                    <a:pt x="85" y="298"/>
                  </a:lnTo>
                  <a:lnTo>
                    <a:pt x="81" y="325"/>
                  </a:lnTo>
                  <a:lnTo>
                    <a:pt x="79" y="354"/>
                  </a:lnTo>
                  <a:lnTo>
                    <a:pt x="80" y="382"/>
                  </a:lnTo>
                  <a:lnTo>
                    <a:pt x="85" y="413"/>
                  </a:lnTo>
                  <a:lnTo>
                    <a:pt x="84" y="408"/>
                  </a:lnTo>
                  <a:lnTo>
                    <a:pt x="103" y="467"/>
                  </a:lnTo>
                  <a:lnTo>
                    <a:pt x="100" y="460"/>
                  </a:lnTo>
                  <a:lnTo>
                    <a:pt x="129" y="514"/>
                  </a:lnTo>
                  <a:lnTo>
                    <a:pt x="124" y="507"/>
                  </a:lnTo>
                  <a:lnTo>
                    <a:pt x="163" y="553"/>
                  </a:lnTo>
                  <a:lnTo>
                    <a:pt x="157" y="548"/>
                  </a:lnTo>
                  <a:lnTo>
                    <a:pt x="204" y="587"/>
                  </a:lnTo>
                  <a:lnTo>
                    <a:pt x="198" y="582"/>
                  </a:lnTo>
                  <a:lnTo>
                    <a:pt x="252" y="611"/>
                  </a:lnTo>
                  <a:lnTo>
                    <a:pt x="244" y="608"/>
                  </a:lnTo>
                  <a:lnTo>
                    <a:pt x="298" y="625"/>
                  </a:lnTo>
                  <a:lnTo>
                    <a:pt x="325" y="630"/>
                  </a:lnTo>
                  <a:lnTo>
                    <a:pt x="354" y="632"/>
                  </a:lnTo>
                  <a:lnTo>
                    <a:pt x="382" y="630"/>
                  </a:lnTo>
                  <a:lnTo>
                    <a:pt x="413" y="625"/>
                  </a:lnTo>
                  <a:lnTo>
                    <a:pt x="408" y="627"/>
                  </a:lnTo>
                  <a:lnTo>
                    <a:pt x="467" y="608"/>
                  </a:lnTo>
                  <a:lnTo>
                    <a:pt x="460" y="611"/>
                  </a:lnTo>
                  <a:lnTo>
                    <a:pt x="514" y="582"/>
                  </a:lnTo>
                  <a:lnTo>
                    <a:pt x="507" y="587"/>
                  </a:lnTo>
                  <a:lnTo>
                    <a:pt x="553" y="548"/>
                  </a:lnTo>
                  <a:lnTo>
                    <a:pt x="548" y="553"/>
                  </a:lnTo>
                  <a:lnTo>
                    <a:pt x="587" y="507"/>
                  </a:lnTo>
                  <a:lnTo>
                    <a:pt x="582" y="514"/>
                  </a:lnTo>
                  <a:lnTo>
                    <a:pt x="611" y="460"/>
                  </a:lnTo>
                  <a:lnTo>
                    <a:pt x="608" y="467"/>
                  </a:lnTo>
                  <a:lnTo>
                    <a:pt x="627" y="408"/>
                  </a:lnTo>
                  <a:lnTo>
                    <a:pt x="625" y="413"/>
                  </a:lnTo>
                  <a:lnTo>
                    <a:pt x="630" y="386"/>
                  </a:lnTo>
                  <a:lnTo>
                    <a:pt x="632" y="357"/>
                  </a:lnTo>
                  <a:lnTo>
                    <a:pt x="630" y="329"/>
                  </a:lnTo>
                  <a:close/>
                </a:path>
              </a:pathLst>
            </a:custGeom>
            <a:solidFill>
              <a:srgbClr val="66BCDB"/>
            </a:solidFill>
            <a:ln w="1588" cap="flat">
              <a:solidFill>
                <a:srgbClr val="66BCDB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453" name="Freeform 63"/>
            <p:cNvSpPr>
              <a:spLocks noEditPoints="1"/>
            </p:cNvSpPr>
            <p:nvPr/>
          </p:nvSpPr>
          <p:spPr bwMode="auto">
            <a:xfrm>
              <a:off x="3768" y="1892"/>
              <a:ext cx="79" cy="78"/>
            </a:xfrm>
            <a:custGeom>
              <a:avLst/>
              <a:gdLst>
                <a:gd name="T0" fmla="*/ 816 w 823"/>
                <a:gd name="T1" fmla="*/ 487 h 815"/>
                <a:gd name="T2" fmla="*/ 774 w 823"/>
                <a:gd name="T3" fmla="*/ 601 h 815"/>
                <a:gd name="T4" fmla="*/ 705 w 823"/>
                <a:gd name="T5" fmla="*/ 694 h 815"/>
                <a:gd name="T6" fmla="*/ 610 w 823"/>
                <a:gd name="T7" fmla="*/ 765 h 815"/>
                <a:gd name="T8" fmla="*/ 496 w 823"/>
                <a:gd name="T9" fmla="*/ 807 h 815"/>
                <a:gd name="T10" fmla="*/ 371 w 823"/>
                <a:gd name="T11" fmla="*/ 813 h 815"/>
                <a:gd name="T12" fmla="*/ 253 w 823"/>
                <a:gd name="T13" fmla="*/ 784 h 815"/>
                <a:gd name="T14" fmla="*/ 178 w 823"/>
                <a:gd name="T15" fmla="*/ 744 h 815"/>
                <a:gd name="T16" fmla="*/ 72 w 823"/>
                <a:gd name="T17" fmla="*/ 639 h 815"/>
                <a:gd name="T18" fmla="*/ 33 w 823"/>
                <a:gd name="T19" fmla="*/ 568 h 815"/>
                <a:gd name="T20" fmla="*/ 2 w 823"/>
                <a:gd name="T21" fmla="*/ 451 h 815"/>
                <a:gd name="T22" fmla="*/ 7 w 823"/>
                <a:gd name="T23" fmla="*/ 328 h 815"/>
                <a:gd name="T24" fmla="*/ 48 w 823"/>
                <a:gd name="T25" fmla="*/ 215 h 815"/>
                <a:gd name="T26" fmla="*/ 118 w 823"/>
                <a:gd name="T27" fmla="*/ 122 h 815"/>
                <a:gd name="T28" fmla="*/ 183 w 823"/>
                <a:gd name="T29" fmla="*/ 68 h 815"/>
                <a:gd name="T30" fmla="*/ 287 w 823"/>
                <a:gd name="T31" fmla="*/ 18 h 815"/>
                <a:gd name="T32" fmla="*/ 409 w 823"/>
                <a:gd name="T33" fmla="*/ 0 h 815"/>
                <a:gd name="T34" fmla="*/ 532 w 823"/>
                <a:gd name="T35" fmla="*/ 17 h 815"/>
                <a:gd name="T36" fmla="*/ 640 w 823"/>
                <a:gd name="T37" fmla="*/ 68 h 815"/>
                <a:gd name="T38" fmla="*/ 751 w 823"/>
                <a:gd name="T39" fmla="*/ 176 h 815"/>
                <a:gd name="T40" fmla="*/ 790 w 823"/>
                <a:gd name="T41" fmla="*/ 247 h 815"/>
                <a:gd name="T42" fmla="*/ 821 w 823"/>
                <a:gd name="T43" fmla="*/ 364 h 815"/>
                <a:gd name="T44" fmla="*/ 737 w 823"/>
                <a:gd name="T45" fmla="*/ 343 h 815"/>
                <a:gd name="T46" fmla="*/ 704 w 823"/>
                <a:gd name="T47" fmla="*/ 253 h 815"/>
                <a:gd name="T48" fmla="*/ 644 w 823"/>
                <a:gd name="T49" fmla="*/ 173 h 815"/>
                <a:gd name="T50" fmla="*/ 572 w 823"/>
                <a:gd name="T51" fmla="*/ 120 h 815"/>
                <a:gd name="T52" fmla="*/ 481 w 823"/>
                <a:gd name="T53" fmla="*/ 87 h 815"/>
                <a:gd name="T54" fmla="*/ 379 w 823"/>
                <a:gd name="T55" fmla="*/ 81 h 815"/>
                <a:gd name="T56" fmla="*/ 284 w 823"/>
                <a:gd name="T57" fmla="*/ 105 h 815"/>
                <a:gd name="T58" fmla="*/ 229 w 823"/>
                <a:gd name="T59" fmla="*/ 133 h 815"/>
                <a:gd name="T60" fmla="*/ 134 w 823"/>
                <a:gd name="T61" fmla="*/ 228 h 815"/>
                <a:gd name="T62" fmla="*/ 106 w 823"/>
                <a:gd name="T63" fmla="*/ 278 h 815"/>
                <a:gd name="T64" fmla="*/ 81 w 823"/>
                <a:gd name="T65" fmla="*/ 372 h 815"/>
                <a:gd name="T66" fmla="*/ 86 w 823"/>
                <a:gd name="T67" fmla="*/ 471 h 815"/>
                <a:gd name="T68" fmla="*/ 119 w 823"/>
                <a:gd name="T69" fmla="*/ 562 h 815"/>
                <a:gd name="T70" fmla="*/ 179 w 823"/>
                <a:gd name="T71" fmla="*/ 642 h 815"/>
                <a:gd name="T72" fmla="*/ 224 w 823"/>
                <a:gd name="T73" fmla="*/ 678 h 815"/>
                <a:gd name="T74" fmla="*/ 311 w 823"/>
                <a:gd name="T75" fmla="*/ 720 h 815"/>
                <a:gd name="T76" fmla="*/ 409 w 823"/>
                <a:gd name="T77" fmla="*/ 736 h 815"/>
                <a:gd name="T78" fmla="*/ 508 w 823"/>
                <a:gd name="T79" fmla="*/ 721 h 815"/>
                <a:gd name="T80" fmla="*/ 594 w 823"/>
                <a:gd name="T81" fmla="*/ 681 h 815"/>
                <a:gd name="T82" fmla="*/ 689 w 823"/>
                <a:gd name="T83" fmla="*/ 588 h 815"/>
                <a:gd name="T84" fmla="*/ 717 w 823"/>
                <a:gd name="T85" fmla="*/ 537 h 815"/>
                <a:gd name="T86" fmla="*/ 742 w 823"/>
                <a:gd name="T87" fmla="*/ 443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23" h="815">
                  <a:moveTo>
                    <a:pt x="823" y="405"/>
                  </a:moveTo>
                  <a:lnTo>
                    <a:pt x="821" y="447"/>
                  </a:lnTo>
                  <a:lnTo>
                    <a:pt x="816" y="487"/>
                  </a:lnTo>
                  <a:lnTo>
                    <a:pt x="806" y="527"/>
                  </a:lnTo>
                  <a:lnTo>
                    <a:pt x="792" y="565"/>
                  </a:lnTo>
                  <a:lnTo>
                    <a:pt x="774" y="601"/>
                  </a:lnTo>
                  <a:lnTo>
                    <a:pt x="754" y="634"/>
                  </a:lnTo>
                  <a:cubicBezTo>
                    <a:pt x="753" y="636"/>
                    <a:pt x="752" y="638"/>
                    <a:pt x="751" y="639"/>
                  </a:cubicBezTo>
                  <a:lnTo>
                    <a:pt x="705" y="694"/>
                  </a:lnTo>
                  <a:cubicBezTo>
                    <a:pt x="704" y="696"/>
                    <a:pt x="702" y="697"/>
                    <a:pt x="700" y="699"/>
                  </a:cubicBezTo>
                  <a:lnTo>
                    <a:pt x="645" y="744"/>
                  </a:lnTo>
                  <a:lnTo>
                    <a:pt x="610" y="765"/>
                  </a:lnTo>
                  <a:lnTo>
                    <a:pt x="574" y="783"/>
                  </a:lnTo>
                  <a:lnTo>
                    <a:pt x="536" y="797"/>
                  </a:lnTo>
                  <a:lnTo>
                    <a:pt x="496" y="807"/>
                  </a:lnTo>
                  <a:lnTo>
                    <a:pt x="455" y="813"/>
                  </a:lnTo>
                  <a:lnTo>
                    <a:pt x="414" y="815"/>
                  </a:lnTo>
                  <a:lnTo>
                    <a:pt x="371" y="813"/>
                  </a:lnTo>
                  <a:lnTo>
                    <a:pt x="331" y="808"/>
                  </a:lnTo>
                  <a:lnTo>
                    <a:pt x="291" y="798"/>
                  </a:lnTo>
                  <a:lnTo>
                    <a:pt x="253" y="784"/>
                  </a:lnTo>
                  <a:lnTo>
                    <a:pt x="217" y="767"/>
                  </a:lnTo>
                  <a:lnTo>
                    <a:pt x="183" y="747"/>
                  </a:lnTo>
                  <a:cubicBezTo>
                    <a:pt x="181" y="746"/>
                    <a:pt x="180" y="745"/>
                    <a:pt x="178" y="744"/>
                  </a:cubicBezTo>
                  <a:lnTo>
                    <a:pt x="123" y="699"/>
                  </a:lnTo>
                  <a:cubicBezTo>
                    <a:pt x="121" y="697"/>
                    <a:pt x="119" y="696"/>
                    <a:pt x="118" y="694"/>
                  </a:cubicBezTo>
                  <a:lnTo>
                    <a:pt x="72" y="639"/>
                  </a:lnTo>
                  <a:cubicBezTo>
                    <a:pt x="71" y="638"/>
                    <a:pt x="70" y="636"/>
                    <a:pt x="69" y="634"/>
                  </a:cubicBezTo>
                  <a:lnTo>
                    <a:pt x="50" y="604"/>
                  </a:lnTo>
                  <a:lnTo>
                    <a:pt x="33" y="568"/>
                  </a:lnTo>
                  <a:lnTo>
                    <a:pt x="19" y="531"/>
                  </a:lnTo>
                  <a:lnTo>
                    <a:pt x="8" y="492"/>
                  </a:lnTo>
                  <a:lnTo>
                    <a:pt x="2" y="451"/>
                  </a:lnTo>
                  <a:lnTo>
                    <a:pt x="0" y="410"/>
                  </a:lnTo>
                  <a:lnTo>
                    <a:pt x="2" y="368"/>
                  </a:lnTo>
                  <a:lnTo>
                    <a:pt x="7" y="328"/>
                  </a:lnTo>
                  <a:lnTo>
                    <a:pt x="18" y="288"/>
                  </a:lnTo>
                  <a:lnTo>
                    <a:pt x="31" y="250"/>
                  </a:lnTo>
                  <a:lnTo>
                    <a:pt x="48" y="215"/>
                  </a:lnTo>
                  <a:lnTo>
                    <a:pt x="69" y="181"/>
                  </a:lnTo>
                  <a:cubicBezTo>
                    <a:pt x="70" y="179"/>
                    <a:pt x="71" y="178"/>
                    <a:pt x="72" y="176"/>
                  </a:cubicBezTo>
                  <a:lnTo>
                    <a:pt x="118" y="122"/>
                  </a:lnTo>
                  <a:cubicBezTo>
                    <a:pt x="119" y="120"/>
                    <a:pt x="121" y="118"/>
                    <a:pt x="123" y="117"/>
                  </a:cubicBezTo>
                  <a:lnTo>
                    <a:pt x="178" y="72"/>
                  </a:lnTo>
                  <a:cubicBezTo>
                    <a:pt x="180" y="70"/>
                    <a:pt x="181" y="69"/>
                    <a:pt x="183" y="68"/>
                  </a:cubicBezTo>
                  <a:lnTo>
                    <a:pt x="214" y="50"/>
                  </a:lnTo>
                  <a:lnTo>
                    <a:pt x="250" y="32"/>
                  </a:lnTo>
                  <a:lnTo>
                    <a:pt x="287" y="18"/>
                  </a:lnTo>
                  <a:lnTo>
                    <a:pt x="327" y="8"/>
                  </a:lnTo>
                  <a:lnTo>
                    <a:pt x="368" y="2"/>
                  </a:lnTo>
                  <a:lnTo>
                    <a:pt x="409" y="0"/>
                  </a:lnTo>
                  <a:lnTo>
                    <a:pt x="452" y="2"/>
                  </a:lnTo>
                  <a:lnTo>
                    <a:pt x="492" y="7"/>
                  </a:lnTo>
                  <a:lnTo>
                    <a:pt x="532" y="17"/>
                  </a:lnTo>
                  <a:lnTo>
                    <a:pt x="570" y="31"/>
                  </a:lnTo>
                  <a:lnTo>
                    <a:pt x="606" y="48"/>
                  </a:lnTo>
                  <a:lnTo>
                    <a:pt x="640" y="68"/>
                  </a:lnTo>
                  <a:lnTo>
                    <a:pt x="700" y="117"/>
                  </a:lnTo>
                  <a:cubicBezTo>
                    <a:pt x="702" y="118"/>
                    <a:pt x="704" y="120"/>
                    <a:pt x="705" y="122"/>
                  </a:cubicBezTo>
                  <a:lnTo>
                    <a:pt x="751" y="176"/>
                  </a:lnTo>
                  <a:cubicBezTo>
                    <a:pt x="752" y="178"/>
                    <a:pt x="753" y="179"/>
                    <a:pt x="754" y="181"/>
                  </a:cubicBezTo>
                  <a:lnTo>
                    <a:pt x="773" y="211"/>
                  </a:lnTo>
                  <a:lnTo>
                    <a:pt x="790" y="247"/>
                  </a:lnTo>
                  <a:lnTo>
                    <a:pt x="804" y="284"/>
                  </a:lnTo>
                  <a:lnTo>
                    <a:pt x="815" y="324"/>
                  </a:lnTo>
                  <a:lnTo>
                    <a:pt x="821" y="364"/>
                  </a:lnTo>
                  <a:lnTo>
                    <a:pt x="823" y="405"/>
                  </a:lnTo>
                  <a:close/>
                  <a:moveTo>
                    <a:pt x="742" y="376"/>
                  </a:moveTo>
                  <a:lnTo>
                    <a:pt x="737" y="343"/>
                  </a:lnTo>
                  <a:lnTo>
                    <a:pt x="729" y="312"/>
                  </a:lnTo>
                  <a:lnTo>
                    <a:pt x="719" y="282"/>
                  </a:lnTo>
                  <a:lnTo>
                    <a:pt x="704" y="253"/>
                  </a:lnTo>
                  <a:lnTo>
                    <a:pt x="686" y="223"/>
                  </a:lnTo>
                  <a:lnTo>
                    <a:pt x="689" y="228"/>
                  </a:lnTo>
                  <a:lnTo>
                    <a:pt x="644" y="173"/>
                  </a:lnTo>
                  <a:lnTo>
                    <a:pt x="649" y="178"/>
                  </a:lnTo>
                  <a:lnTo>
                    <a:pt x="599" y="137"/>
                  </a:lnTo>
                  <a:lnTo>
                    <a:pt x="572" y="120"/>
                  </a:lnTo>
                  <a:lnTo>
                    <a:pt x="543" y="106"/>
                  </a:lnTo>
                  <a:lnTo>
                    <a:pt x="512" y="95"/>
                  </a:lnTo>
                  <a:lnTo>
                    <a:pt x="481" y="87"/>
                  </a:lnTo>
                  <a:lnTo>
                    <a:pt x="447" y="81"/>
                  </a:lnTo>
                  <a:lnTo>
                    <a:pt x="414" y="79"/>
                  </a:lnTo>
                  <a:lnTo>
                    <a:pt x="379" y="81"/>
                  </a:lnTo>
                  <a:lnTo>
                    <a:pt x="346" y="86"/>
                  </a:lnTo>
                  <a:lnTo>
                    <a:pt x="315" y="94"/>
                  </a:lnTo>
                  <a:lnTo>
                    <a:pt x="284" y="105"/>
                  </a:lnTo>
                  <a:lnTo>
                    <a:pt x="255" y="118"/>
                  </a:lnTo>
                  <a:lnTo>
                    <a:pt x="224" y="137"/>
                  </a:lnTo>
                  <a:lnTo>
                    <a:pt x="229" y="133"/>
                  </a:lnTo>
                  <a:lnTo>
                    <a:pt x="174" y="178"/>
                  </a:lnTo>
                  <a:lnTo>
                    <a:pt x="179" y="173"/>
                  </a:lnTo>
                  <a:lnTo>
                    <a:pt x="134" y="228"/>
                  </a:lnTo>
                  <a:lnTo>
                    <a:pt x="137" y="223"/>
                  </a:lnTo>
                  <a:lnTo>
                    <a:pt x="121" y="249"/>
                  </a:lnTo>
                  <a:lnTo>
                    <a:pt x="106" y="278"/>
                  </a:lnTo>
                  <a:lnTo>
                    <a:pt x="95" y="308"/>
                  </a:lnTo>
                  <a:lnTo>
                    <a:pt x="87" y="339"/>
                  </a:lnTo>
                  <a:lnTo>
                    <a:pt x="81" y="372"/>
                  </a:lnTo>
                  <a:lnTo>
                    <a:pt x="79" y="405"/>
                  </a:lnTo>
                  <a:lnTo>
                    <a:pt x="81" y="439"/>
                  </a:lnTo>
                  <a:lnTo>
                    <a:pt x="86" y="471"/>
                  </a:lnTo>
                  <a:lnTo>
                    <a:pt x="94" y="503"/>
                  </a:lnTo>
                  <a:lnTo>
                    <a:pt x="105" y="534"/>
                  </a:lnTo>
                  <a:lnTo>
                    <a:pt x="119" y="562"/>
                  </a:lnTo>
                  <a:lnTo>
                    <a:pt x="137" y="593"/>
                  </a:lnTo>
                  <a:lnTo>
                    <a:pt x="134" y="588"/>
                  </a:lnTo>
                  <a:lnTo>
                    <a:pt x="179" y="642"/>
                  </a:lnTo>
                  <a:lnTo>
                    <a:pt x="174" y="637"/>
                  </a:lnTo>
                  <a:lnTo>
                    <a:pt x="229" y="681"/>
                  </a:lnTo>
                  <a:lnTo>
                    <a:pt x="224" y="678"/>
                  </a:lnTo>
                  <a:lnTo>
                    <a:pt x="252" y="695"/>
                  </a:lnTo>
                  <a:lnTo>
                    <a:pt x="281" y="709"/>
                  </a:lnTo>
                  <a:lnTo>
                    <a:pt x="311" y="720"/>
                  </a:lnTo>
                  <a:lnTo>
                    <a:pt x="342" y="728"/>
                  </a:lnTo>
                  <a:lnTo>
                    <a:pt x="376" y="734"/>
                  </a:lnTo>
                  <a:lnTo>
                    <a:pt x="409" y="736"/>
                  </a:lnTo>
                  <a:lnTo>
                    <a:pt x="444" y="734"/>
                  </a:lnTo>
                  <a:lnTo>
                    <a:pt x="477" y="729"/>
                  </a:lnTo>
                  <a:lnTo>
                    <a:pt x="508" y="721"/>
                  </a:lnTo>
                  <a:lnTo>
                    <a:pt x="539" y="710"/>
                  </a:lnTo>
                  <a:lnTo>
                    <a:pt x="568" y="697"/>
                  </a:lnTo>
                  <a:lnTo>
                    <a:pt x="594" y="681"/>
                  </a:lnTo>
                  <a:lnTo>
                    <a:pt x="649" y="637"/>
                  </a:lnTo>
                  <a:lnTo>
                    <a:pt x="644" y="642"/>
                  </a:lnTo>
                  <a:lnTo>
                    <a:pt x="689" y="588"/>
                  </a:lnTo>
                  <a:lnTo>
                    <a:pt x="686" y="593"/>
                  </a:lnTo>
                  <a:lnTo>
                    <a:pt x="703" y="565"/>
                  </a:lnTo>
                  <a:lnTo>
                    <a:pt x="717" y="537"/>
                  </a:lnTo>
                  <a:lnTo>
                    <a:pt x="728" y="507"/>
                  </a:lnTo>
                  <a:lnTo>
                    <a:pt x="736" y="476"/>
                  </a:lnTo>
                  <a:lnTo>
                    <a:pt x="742" y="443"/>
                  </a:lnTo>
                  <a:lnTo>
                    <a:pt x="744" y="410"/>
                  </a:lnTo>
                  <a:lnTo>
                    <a:pt x="742" y="376"/>
                  </a:lnTo>
                  <a:close/>
                </a:path>
              </a:pathLst>
            </a:custGeom>
            <a:solidFill>
              <a:srgbClr val="66BCDB"/>
            </a:solidFill>
            <a:ln w="1588" cap="flat">
              <a:solidFill>
                <a:srgbClr val="66BCDB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454" name="Freeform 64"/>
            <p:cNvSpPr>
              <a:spLocks noEditPoints="1"/>
            </p:cNvSpPr>
            <p:nvPr/>
          </p:nvSpPr>
          <p:spPr bwMode="auto">
            <a:xfrm>
              <a:off x="3966" y="1816"/>
              <a:ext cx="85" cy="85"/>
            </a:xfrm>
            <a:custGeom>
              <a:avLst/>
              <a:gdLst>
                <a:gd name="T0" fmla="*/ 871 w 879"/>
                <a:gd name="T1" fmla="*/ 526 h 879"/>
                <a:gd name="T2" fmla="*/ 827 w 879"/>
                <a:gd name="T3" fmla="*/ 647 h 879"/>
                <a:gd name="T4" fmla="*/ 748 w 879"/>
                <a:gd name="T5" fmla="*/ 753 h 879"/>
                <a:gd name="T6" fmla="*/ 612 w 879"/>
                <a:gd name="T7" fmla="*/ 844 h 879"/>
                <a:gd name="T8" fmla="*/ 486 w 879"/>
                <a:gd name="T9" fmla="*/ 877 h 879"/>
                <a:gd name="T10" fmla="*/ 353 w 879"/>
                <a:gd name="T11" fmla="*/ 871 h 879"/>
                <a:gd name="T12" fmla="*/ 231 w 879"/>
                <a:gd name="T13" fmla="*/ 827 h 879"/>
                <a:gd name="T14" fmla="*/ 132 w 879"/>
                <a:gd name="T15" fmla="*/ 753 h 879"/>
                <a:gd name="T16" fmla="*/ 74 w 879"/>
                <a:gd name="T17" fmla="*/ 684 h 879"/>
                <a:gd name="T18" fmla="*/ 20 w 879"/>
                <a:gd name="T19" fmla="*/ 572 h 879"/>
                <a:gd name="T20" fmla="*/ 0 w 879"/>
                <a:gd name="T21" fmla="*/ 441 h 879"/>
                <a:gd name="T22" fmla="*/ 19 w 879"/>
                <a:gd name="T23" fmla="*/ 310 h 879"/>
                <a:gd name="T24" fmla="*/ 74 w 879"/>
                <a:gd name="T25" fmla="*/ 195 h 879"/>
                <a:gd name="T26" fmla="*/ 131 w 879"/>
                <a:gd name="T27" fmla="*/ 126 h 879"/>
                <a:gd name="T28" fmla="*/ 228 w 879"/>
                <a:gd name="T29" fmla="*/ 54 h 879"/>
                <a:gd name="T30" fmla="*/ 349 w 879"/>
                <a:gd name="T31" fmla="*/ 9 h 879"/>
                <a:gd name="T32" fmla="*/ 482 w 879"/>
                <a:gd name="T33" fmla="*/ 2 h 879"/>
                <a:gd name="T34" fmla="*/ 609 w 879"/>
                <a:gd name="T35" fmla="*/ 33 h 879"/>
                <a:gd name="T36" fmla="*/ 688 w 879"/>
                <a:gd name="T37" fmla="*/ 77 h 879"/>
                <a:gd name="T38" fmla="*/ 802 w 879"/>
                <a:gd name="T39" fmla="*/ 191 h 879"/>
                <a:gd name="T40" fmla="*/ 844 w 879"/>
                <a:gd name="T41" fmla="*/ 266 h 879"/>
                <a:gd name="T42" fmla="*/ 877 w 879"/>
                <a:gd name="T43" fmla="*/ 392 h 879"/>
                <a:gd name="T44" fmla="*/ 793 w 879"/>
                <a:gd name="T45" fmla="*/ 369 h 879"/>
                <a:gd name="T46" fmla="*/ 757 w 879"/>
                <a:gd name="T47" fmla="*/ 270 h 879"/>
                <a:gd name="T48" fmla="*/ 692 w 879"/>
                <a:gd name="T49" fmla="*/ 182 h 879"/>
                <a:gd name="T50" fmla="*/ 642 w 879"/>
                <a:gd name="T51" fmla="*/ 142 h 879"/>
                <a:gd name="T52" fmla="*/ 548 w 879"/>
                <a:gd name="T53" fmla="*/ 96 h 879"/>
                <a:gd name="T54" fmla="*/ 441 w 879"/>
                <a:gd name="T55" fmla="*/ 79 h 879"/>
                <a:gd name="T56" fmla="*/ 334 w 879"/>
                <a:gd name="T57" fmla="*/ 95 h 879"/>
                <a:gd name="T58" fmla="*/ 237 w 879"/>
                <a:gd name="T59" fmla="*/ 142 h 879"/>
                <a:gd name="T60" fmla="*/ 188 w 879"/>
                <a:gd name="T61" fmla="*/ 183 h 879"/>
                <a:gd name="T62" fmla="*/ 124 w 879"/>
                <a:gd name="T63" fmla="*/ 266 h 879"/>
                <a:gd name="T64" fmla="*/ 87 w 879"/>
                <a:gd name="T65" fmla="*/ 365 h 879"/>
                <a:gd name="T66" fmla="*/ 81 w 879"/>
                <a:gd name="T67" fmla="*/ 474 h 879"/>
                <a:gd name="T68" fmla="*/ 107 w 879"/>
                <a:gd name="T69" fmla="*/ 577 h 879"/>
                <a:gd name="T70" fmla="*/ 139 w 879"/>
                <a:gd name="T71" fmla="*/ 638 h 879"/>
                <a:gd name="T72" fmla="*/ 241 w 879"/>
                <a:gd name="T73" fmla="*/ 740 h 879"/>
                <a:gd name="T74" fmla="*/ 298 w 879"/>
                <a:gd name="T75" fmla="*/ 770 h 879"/>
                <a:gd name="T76" fmla="*/ 400 w 879"/>
                <a:gd name="T77" fmla="*/ 798 h 879"/>
                <a:gd name="T78" fmla="*/ 510 w 879"/>
                <a:gd name="T79" fmla="*/ 793 h 879"/>
                <a:gd name="T80" fmla="*/ 609 w 879"/>
                <a:gd name="T81" fmla="*/ 757 h 879"/>
                <a:gd name="T82" fmla="*/ 691 w 879"/>
                <a:gd name="T83" fmla="*/ 697 h 879"/>
                <a:gd name="T84" fmla="*/ 770 w 879"/>
                <a:gd name="T85" fmla="*/ 581 h 879"/>
                <a:gd name="T86" fmla="*/ 798 w 879"/>
                <a:gd name="T87" fmla="*/ 479 h 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79" h="879">
                  <a:moveTo>
                    <a:pt x="879" y="438"/>
                  </a:moveTo>
                  <a:lnTo>
                    <a:pt x="877" y="482"/>
                  </a:lnTo>
                  <a:lnTo>
                    <a:pt x="871" y="526"/>
                  </a:lnTo>
                  <a:lnTo>
                    <a:pt x="860" y="569"/>
                  </a:lnTo>
                  <a:lnTo>
                    <a:pt x="845" y="609"/>
                  </a:lnTo>
                  <a:lnTo>
                    <a:pt x="827" y="647"/>
                  </a:lnTo>
                  <a:lnTo>
                    <a:pt x="805" y="684"/>
                  </a:lnTo>
                  <a:lnTo>
                    <a:pt x="753" y="748"/>
                  </a:lnTo>
                  <a:cubicBezTo>
                    <a:pt x="752" y="750"/>
                    <a:pt x="750" y="752"/>
                    <a:pt x="748" y="753"/>
                  </a:cubicBezTo>
                  <a:lnTo>
                    <a:pt x="688" y="802"/>
                  </a:lnTo>
                  <a:lnTo>
                    <a:pt x="651" y="825"/>
                  </a:lnTo>
                  <a:lnTo>
                    <a:pt x="612" y="844"/>
                  </a:lnTo>
                  <a:lnTo>
                    <a:pt x="572" y="859"/>
                  </a:lnTo>
                  <a:lnTo>
                    <a:pt x="530" y="870"/>
                  </a:lnTo>
                  <a:lnTo>
                    <a:pt x="486" y="877"/>
                  </a:lnTo>
                  <a:lnTo>
                    <a:pt x="441" y="879"/>
                  </a:lnTo>
                  <a:lnTo>
                    <a:pt x="397" y="877"/>
                  </a:lnTo>
                  <a:lnTo>
                    <a:pt x="353" y="871"/>
                  </a:lnTo>
                  <a:lnTo>
                    <a:pt x="310" y="860"/>
                  </a:lnTo>
                  <a:lnTo>
                    <a:pt x="270" y="845"/>
                  </a:lnTo>
                  <a:lnTo>
                    <a:pt x="231" y="827"/>
                  </a:lnTo>
                  <a:lnTo>
                    <a:pt x="195" y="805"/>
                  </a:lnTo>
                  <a:cubicBezTo>
                    <a:pt x="194" y="804"/>
                    <a:pt x="192" y="803"/>
                    <a:pt x="191" y="802"/>
                  </a:cubicBezTo>
                  <a:lnTo>
                    <a:pt x="132" y="753"/>
                  </a:lnTo>
                  <a:cubicBezTo>
                    <a:pt x="130" y="752"/>
                    <a:pt x="128" y="750"/>
                    <a:pt x="126" y="748"/>
                  </a:cubicBezTo>
                  <a:lnTo>
                    <a:pt x="77" y="688"/>
                  </a:lnTo>
                  <a:cubicBezTo>
                    <a:pt x="76" y="687"/>
                    <a:pt x="75" y="685"/>
                    <a:pt x="74" y="684"/>
                  </a:cubicBezTo>
                  <a:lnTo>
                    <a:pt x="54" y="651"/>
                  </a:lnTo>
                  <a:lnTo>
                    <a:pt x="35" y="612"/>
                  </a:lnTo>
                  <a:lnTo>
                    <a:pt x="20" y="572"/>
                  </a:lnTo>
                  <a:lnTo>
                    <a:pt x="9" y="530"/>
                  </a:lnTo>
                  <a:lnTo>
                    <a:pt x="2" y="486"/>
                  </a:lnTo>
                  <a:lnTo>
                    <a:pt x="0" y="441"/>
                  </a:lnTo>
                  <a:lnTo>
                    <a:pt x="2" y="397"/>
                  </a:lnTo>
                  <a:lnTo>
                    <a:pt x="8" y="353"/>
                  </a:lnTo>
                  <a:lnTo>
                    <a:pt x="19" y="310"/>
                  </a:lnTo>
                  <a:lnTo>
                    <a:pt x="33" y="270"/>
                  </a:lnTo>
                  <a:lnTo>
                    <a:pt x="52" y="231"/>
                  </a:lnTo>
                  <a:lnTo>
                    <a:pt x="74" y="195"/>
                  </a:lnTo>
                  <a:cubicBezTo>
                    <a:pt x="75" y="194"/>
                    <a:pt x="76" y="192"/>
                    <a:pt x="77" y="190"/>
                  </a:cubicBezTo>
                  <a:lnTo>
                    <a:pt x="126" y="131"/>
                  </a:lnTo>
                  <a:cubicBezTo>
                    <a:pt x="128" y="130"/>
                    <a:pt x="130" y="128"/>
                    <a:pt x="131" y="126"/>
                  </a:cubicBezTo>
                  <a:lnTo>
                    <a:pt x="190" y="77"/>
                  </a:lnTo>
                  <a:cubicBezTo>
                    <a:pt x="192" y="76"/>
                    <a:pt x="194" y="75"/>
                    <a:pt x="195" y="74"/>
                  </a:cubicBezTo>
                  <a:lnTo>
                    <a:pt x="228" y="54"/>
                  </a:lnTo>
                  <a:lnTo>
                    <a:pt x="266" y="35"/>
                  </a:lnTo>
                  <a:lnTo>
                    <a:pt x="307" y="20"/>
                  </a:lnTo>
                  <a:lnTo>
                    <a:pt x="349" y="9"/>
                  </a:lnTo>
                  <a:lnTo>
                    <a:pt x="392" y="2"/>
                  </a:lnTo>
                  <a:lnTo>
                    <a:pt x="438" y="0"/>
                  </a:lnTo>
                  <a:lnTo>
                    <a:pt x="482" y="2"/>
                  </a:lnTo>
                  <a:lnTo>
                    <a:pt x="526" y="8"/>
                  </a:lnTo>
                  <a:lnTo>
                    <a:pt x="569" y="19"/>
                  </a:lnTo>
                  <a:lnTo>
                    <a:pt x="609" y="33"/>
                  </a:lnTo>
                  <a:lnTo>
                    <a:pt x="647" y="52"/>
                  </a:lnTo>
                  <a:lnTo>
                    <a:pt x="684" y="74"/>
                  </a:lnTo>
                  <a:cubicBezTo>
                    <a:pt x="685" y="75"/>
                    <a:pt x="687" y="76"/>
                    <a:pt x="688" y="77"/>
                  </a:cubicBezTo>
                  <a:lnTo>
                    <a:pt x="748" y="126"/>
                  </a:lnTo>
                  <a:cubicBezTo>
                    <a:pt x="750" y="128"/>
                    <a:pt x="752" y="130"/>
                    <a:pt x="753" y="132"/>
                  </a:cubicBezTo>
                  <a:lnTo>
                    <a:pt x="802" y="191"/>
                  </a:lnTo>
                  <a:cubicBezTo>
                    <a:pt x="803" y="192"/>
                    <a:pt x="804" y="194"/>
                    <a:pt x="805" y="195"/>
                  </a:cubicBezTo>
                  <a:lnTo>
                    <a:pt x="825" y="228"/>
                  </a:lnTo>
                  <a:lnTo>
                    <a:pt x="844" y="266"/>
                  </a:lnTo>
                  <a:lnTo>
                    <a:pt x="859" y="307"/>
                  </a:lnTo>
                  <a:lnTo>
                    <a:pt x="870" y="349"/>
                  </a:lnTo>
                  <a:lnTo>
                    <a:pt x="877" y="392"/>
                  </a:lnTo>
                  <a:lnTo>
                    <a:pt x="879" y="438"/>
                  </a:lnTo>
                  <a:close/>
                  <a:moveTo>
                    <a:pt x="798" y="404"/>
                  </a:moveTo>
                  <a:lnTo>
                    <a:pt x="793" y="369"/>
                  </a:lnTo>
                  <a:lnTo>
                    <a:pt x="784" y="334"/>
                  </a:lnTo>
                  <a:lnTo>
                    <a:pt x="772" y="301"/>
                  </a:lnTo>
                  <a:lnTo>
                    <a:pt x="757" y="270"/>
                  </a:lnTo>
                  <a:lnTo>
                    <a:pt x="737" y="237"/>
                  </a:lnTo>
                  <a:lnTo>
                    <a:pt x="740" y="241"/>
                  </a:lnTo>
                  <a:lnTo>
                    <a:pt x="692" y="182"/>
                  </a:lnTo>
                  <a:lnTo>
                    <a:pt x="697" y="188"/>
                  </a:lnTo>
                  <a:lnTo>
                    <a:pt x="638" y="139"/>
                  </a:lnTo>
                  <a:lnTo>
                    <a:pt x="642" y="142"/>
                  </a:lnTo>
                  <a:lnTo>
                    <a:pt x="612" y="124"/>
                  </a:lnTo>
                  <a:lnTo>
                    <a:pt x="581" y="108"/>
                  </a:lnTo>
                  <a:lnTo>
                    <a:pt x="548" y="96"/>
                  </a:lnTo>
                  <a:lnTo>
                    <a:pt x="514" y="87"/>
                  </a:lnTo>
                  <a:lnTo>
                    <a:pt x="479" y="81"/>
                  </a:lnTo>
                  <a:lnTo>
                    <a:pt x="441" y="79"/>
                  </a:lnTo>
                  <a:lnTo>
                    <a:pt x="404" y="81"/>
                  </a:lnTo>
                  <a:lnTo>
                    <a:pt x="369" y="86"/>
                  </a:lnTo>
                  <a:lnTo>
                    <a:pt x="334" y="95"/>
                  </a:lnTo>
                  <a:lnTo>
                    <a:pt x="301" y="107"/>
                  </a:lnTo>
                  <a:lnTo>
                    <a:pt x="270" y="122"/>
                  </a:lnTo>
                  <a:lnTo>
                    <a:pt x="237" y="142"/>
                  </a:lnTo>
                  <a:lnTo>
                    <a:pt x="242" y="139"/>
                  </a:lnTo>
                  <a:lnTo>
                    <a:pt x="183" y="188"/>
                  </a:lnTo>
                  <a:lnTo>
                    <a:pt x="188" y="183"/>
                  </a:lnTo>
                  <a:lnTo>
                    <a:pt x="139" y="242"/>
                  </a:lnTo>
                  <a:lnTo>
                    <a:pt x="142" y="237"/>
                  </a:lnTo>
                  <a:lnTo>
                    <a:pt x="124" y="266"/>
                  </a:lnTo>
                  <a:lnTo>
                    <a:pt x="108" y="298"/>
                  </a:lnTo>
                  <a:lnTo>
                    <a:pt x="96" y="331"/>
                  </a:lnTo>
                  <a:lnTo>
                    <a:pt x="87" y="365"/>
                  </a:lnTo>
                  <a:lnTo>
                    <a:pt x="81" y="400"/>
                  </a:lnTo>
                  <a:lnTo>
                    <a:pt x="79" y="438"/>
                  </a:lnTo>
                  <a:lnTo>
                    <a:pt x="81" y="474"/>
                  </a:lnTo>
                  <a:lnTo>
                    <a:pt x="86" y="510"/>
                  </a:lnTo>
                  <a:lnTo>
                    <a:pt x="95" y="545"/>
                  </a:lnTo>
                  <a:lnTo>
                    <a:pt x="107" y="577"/>
                  </a:lnTo>
                  <a:lnTo>
                    <a:pt x="122" y="609"/>
                  </a:lnTo>
                  <a:lnTo>
                    <a:pt x="142" y="642"/>
                  </a:lnTo>
                  <a:lnTo>
                    <a:pt x="139" y="638"/>
                  </a:lnTo>
                  <a:lnTo>
                    <a:pt x="188" y="697"/>
                  </a:lnTo>
                  <a:lnTo>
                    <a:pt x="182" y="692"/>
                  </a:lnTo>
                  <a:lnTo>
                    <a:pt x="241" y="740"/>
                  </a:lnTo>
                  <a:lnTo>
                    <a:pt x="237" y="737"/>
                  </a:lnTo>
                  <a:lnTo>
                    <a:pt x="266" y="755"/>
                  </a:lnTo>
                  <a:lnTo>
                    <a:pt x="298" y="770"/>
                  </a:lnTo>
                  <a:lnTo>
                    <a:pt x="331" y="783"/>
                  </a:lnTo>
                  <a:lnTo>
                    <a:pt x="365" y="792"/>
                  </a:lnTo>
                  <a:lnTo>
                    <a:pt x="400" y="798"/>
                  </a:lnTo>
                  <a:lnTo>
                    <a:pt x="438" y="800"/>
                  </a:lnTo>
                  <a:lnTo>
                    <a:pt x="474" y="798"/>
                  </a:lnTo>
                  <a:lnTo>
                    <a:pt x="510" y="793"/>
                  </a:lnTo>
                  <a:lnTo>
                    <a:pt x="545" y="784"/>
                  </a:lnTo>
                  <a:lnTo>
                    <a:pt x="577" y="772"/>
                  </a:lnTo>
                  <a:lnTo>
                    <a:pt x="609" y="757"/>
                  </a:lnTo>
                  <a:lnTo>
                    <a:pt x="638" y="740"/>
                  </a:lnTo>
                  <a:lnTo>
                    <a:pt x="697" y="691"/>
                  </a:lnTo>
                  <a:lnTo>
                    <a:pt x="691" y="697"/>
                  </a:lnTo>
                  <a:lnTo>
                    <a:pt x="737" y="642"/>
                  </a:lnTo>
                  <a:lnTo>
                    <a:pt x="755" y="612"/>
                  </a:lnTo>
                  <a:lnTo>
                    <a:pt x="770" y="581"/>
                  </a:lnTo>
                  <a:lnTo>
                    <a:pt x="783" y="548"/>
                  </a:lnTo>
                  <a:lnTo>
                    <a:pt x="792" y="514"/>
                  </a:lnTo>
                  <a:lnTo>
                    <a:pt x="798" y="479"/>
                  </a:lnTo>
                  <a:lnTo>
                    <a:pt x="800" y="441"/>
                  </a:lnTo>
                  <a:lnTo>
                    <a:pt x="798" y="404"/>
                  </a:lnTo>
                  <a:close/>
                </a:path>
              </a:pathLst>
            </a:custGeom>
            <a:solidFill>
              <a:srgbClr val="66BCDB"/>
            </a:solidFill>
            <a:ln w="1588" cap="flat">
              <a:solidFill>
                <a:srgbClr val="66BCDB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455" name="Freeform 65"/>
            <p:cNvSpPr>
              <a:spLocks noEditPoints="1"/>
            </p:cNvSpPr>
            <p:nvPr/>
          </p:nvSpPr>
          <p:spPr bwMode="auto">
            <a:xfrm>
              <a:off x="1979" y="2472"/>
              <a:ext cx="47" cy="46"/>
            </a:xfrm>
            <a:custGeom>
              <a:avLst/>
              <a:gdLst>
                <a:gd name="T0" fmla="*/ 952 w 961"/>
                <a:gd name="T1" fmla="*/ 569 h 961"/>
                <a:gd name="T2" fmla="*/ 920 w 961"/>
                <a:gd name="T3" fmla="*/ 675 h 961"/>
                <a:gd name="T4" fmla="*/ 825 w 961"/>
                <a:gd name="T5" fmla="*/ 815 h 961"/>
                <a:gd name="T6" fmla="*/ 743 w 961"/>
                <a:gd name="T7" fmla="*/ 883 h 961"/>
                <a:gd name="T8" fmla="*/ 585 w 961"/>
                <a:gd name="T9" fmla="*/ 949 h 961"/>
                <a:gd name="T10" fmla="*/ 473 w 961"/>
                <a:gd name="T11" fmla="*/ 960 h 961"/>
                <a:gd name="T12" fmla="*/ 302 w 961"/>
                <a:gd name="T13" fmla="*/ 926 h 961"/>
                <a:gd name="T14" fmla="*/ 206 w 961"/>
                <a:gd name="T15" fmla="*/ 874 h 961"/>
                <a:gd name="T16" fmla="*/ 88 w 961"/>
                <a:gd name="T17" fmla="*/ 756 h 961"/>
                <a:gd name="T18" fmla="*/ 36 w 961"/>
                <a:gd name="T19" fmla="*/ 661 h 961"/>
                <a:gd name="T20" fmla="*/ 1 w 961"/>
                <a:gd name="T21" fmla="*/ 488 h 961"/>
                <a:gd name="T22" fmla="*/ 12 w 961"/>
                <a:gd name="T23" fmla="*/ 376 h 961"/>
                <a:gd name="T24" fmla="*/ 79 w 961"/>
                <a:gd name="T25" fmla="*/ 219 h 961"/>
                <a:gd name="T26" fmla="*/ 147 w 961"/>
                <a:gd name="T27" fmla="*/ 137 h 961"/>
                <a:gd name="T28" fmla="*/ 287 w 961"/>
                <a:gd name="T29" fmla="*/ 42 h 961"/>
                <a:gd name="T30" fmla="*/ 393 w 961"/>
                <a:gd name="T31" fmla="*/ 9 h 961"/>
                <a:gd name="T32" fmla="*/ 569 w 961"/>
                <a:gd name="T33" fmla="*/ 9 h 961"/>
                <a:gd name="T34" fmla="*/ 675 w 961"/>
                <a:gd name="T35" fmla="*/ 42 h 961"/>
                <a:gd name="T36" fmla="*/ 815 w 961"/>
                <a:gd name="T37" fmla="*/ 137 h 961"/>
                <a:gd name="T38" fmla="*/ 883 w 961"/>
                <a:gd name="T39" fmla="*/ 219 h 961"/>
                <a:gd name="T40" fmla="*/ 949 w 961"/>
                <a:gd name="T41" fmla="*/ 377 h 961"/>
                <a:gd name="T42" fmla="*/ 793 w 961"/>
                <a:gd name="T43" fmla="*/ 408 h 961"/>
                <a:gd name="T44" fmla="*/ 779 w 961"/>
                <a:gd name="T45" fmla="*/ 364 h 961"/>
                <a:gd name="T46" fmla="*/ 702 w 961"/>
                <a:gd name="T47" fmla="*/ 250 h 961"/>
                <a:gd name="T48" fmla="*/ 666 w 961"/>
                <a:gd name="T49" fmla="*/ 220 h 961"/>
                <a:gd name="T50" fmla="*/ 537 w 961"/>
                <a:gd name="T51" fmla="*/ 165 h 961"/>
                <a:gd name="T52" fmla="*/ 488 w 961"/>
                <a:gd name="T53" fmla="*/ 160 h 961"/>
                <a:gd name="T54" fmla="*/ 350 w 961"/>
                <a:gd name="T55" fmla="*/ 189 h 961"/>
                <a:gd name="T56" fmla="*/ 309 w 961"/>
                <a:gd name="T57" fmla="*/ 211 h 961"/>
                <a:gd name="T58" fmla="*/ 211 w 961"/>
                <a:gd name="T59" fmla="*/ 309 h 961"/>
                <a:gd name="T60" fmla="*/ 189 w 961"/>
                <a:gd name="T61" fmla="*/ 350 h 961"/>
                <a:gd name="T62" fmla="*/ 160 w 961"/>
                <a:gd name="T63" fmla="*/ 488 h 961"/>
                <a:gd name="T64" fmla="*/ 165 w 961"/>
                <a:gd name="T65" fmla="*/ 537 h 961"/>
                <a:gd name="T66" fmla="*/ 220 w 961"/>
                <a:gd name="T67" fmla="*/ 666 h 961"/>
                <a:gd name="T68" fmla="*/ 250 w 961"/>
                <a:gd name="T69" fmla="*/ 702 h 961"/>
                <a:gd name="T70" fmla="*/ 364 w 961"/>
                <a:gd name="T71" fmla="*/ 779 h 961"/>
                <a:gd name="T72" fmla="*/ 408 w 961"/>
                <a:gd name="T73" fmla="*/ 793 h 961"/>
                <a:gd name="T74" fmla="*/ 554 w 961"/>
                <a:gd name="T75" fmla="*/ 793 h 961"/>
                <a:gd name="T76" fmla="*/ 598 w 961"/>
                <a:gd name="T77" fmla="*/ 779 h 961"/>
                <a:gd name="T78" fmla="*/ 712 w 961"/>
                <a:gd name="T79" fmla="*/ 702 h 961"/>
                <a:gd name="T80" fmla="*/ 742 w 961"/>
                <a:gd name="T81" fmla="*/ 666 h 961"/>
                <a:gd name="T82" fmla="*/ 796 w 961"/>
                <a:gd name="T83" fmla="*/ 538 h 961"/>
                <a:gd name="T84" fmla="*/ 801 w 961"/>
                <a:gd name="T85" fmla="*/ 488 h 9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61" h="961">
                  <a:moveTo>
                    <a:pt x="960" y="473"/>
                  </a:moveTo>
                  <a:cubicBezTo>
                    <a:pt x="961" y="478"/>
                    <a:pt x="961" y="483"/>
                    <a:pt x="960" y="488"/>
                  </a:cubicBezTo>
                  <a:lnTo>
                    <a:pt x="952" y="569"/>
                  </a:lnTo>
                  <a:cubicBezTo>
                    <a:pt x="952" y="575"/>
                    <a:pt x="951" y="580"/>
                    <a:pt x="949" y="585"/>
                  </a:cubicBezTo>
                  <a:lnTo>
                    <a:pt x="926" y="660"/>
                  </a:lnTo>
                  <a:cubicBezTo>
                    <a:pt x="924" y="665"/>
                    <a:pt x="922" y="670"/>
                    <a:pt x="920" y="675"/>
                  </a:cubicBezTo>
                  <a:lnTo>
                    <a:pt x="883" y="743"/>
                  </a:lnTo>
                  <a:cubicBezTo>
                    <a:pt x="880" y="747"/>
                    <a:pt x="877" y="752"/>
                    <a:pt x="874" y="756"/>
                  </a:cubicBezTo>
                  <a:lnTo>
                    <a:pt x="825" y="815"/>
                  </a:lnTo>
                  <a:cubicBezTo>
                    <a:pt x="822" y="818"/>
                    <a:pt x="818" y="822"/>
                    <a:pt x="815" y="825"/>
                  </a:cubicBezTo>
                  <a:lnTo>
                    <a:pt x="756" y="874"/>
                  </a:lnTo>
                  <a:cubicBezTo>
                    <a:pt x="752" y="877"/>
                    <a:pt x="747" y="880"/>
                    <a:pt x="743" y="883"/>
                  </a:cubicBezTo>
                  <a:lnTo>
                    <a:pt x="675" y="920"/>
                  </a:lnTo>
                  <a:cubicBezTo>
                    <a:pt x="670" y="922"/>
                    <a:pt x="665" y="924"/>
                    <a:pt x="660" y="926"/>
                  </a:cubicBezTo>
                  <a:lnTo>
                    <a:pt x="585" y="949"/>
                  </a:lnTo>
                  <a:cubicBezTo>
                    <a:pt x="580" y="951"/>
                    <a:pt x="575" y="952"/>
                    <a:pt x="569" y="952"/>
                  </a:cubicBezTo>
                  <a:lnTo>
                    <a:pt x="488" y="960"/>
                  </a:lnTo>
                  <a:cubicBezTo>
                    <a:pt x="483" y="961"/>
                    <a:pt x="478" y="961"/>
                    <a:pt x="473" y="960"/>
                  </a:cubicBezTo>
                  <a:lnTo>
                    <a:pt x="393" y="952"/>
                  </a:lnTo>
                  <a:cubicBezTo>
                    <a:pt x="387" y="952"/>
                    <a:pt x="382" y="950"/>
                    <a:pt x="377" y="949"/>
                  </a:cubicBezTo>
                  <a:lnTo>
                    <a:pt x="302" y="926"/>
                  </a:lnTo>
                  <a:cubicBezTo>
                    <a:pt x="297" y="924"/>
                    <a:pt x="292" y="922"/>
                    <a:pt x="287" y="920"/>
                  </a:cubicBezTo>
                  <a:lnTo>
                    <a:pt x="219" y="883"/>
                  </a:lnTo>
                  <a:cubicBezTo>
                    <a:pt x="215" y="880"/>
                    <a:pt x="210" y="877"/>
                    <a:pt x="206" y="874"/>
                  </a:cubicBezTo>
                  <a:lnTo>
                    <a:pt x="147" y="825"/>
                  </a:lnTo>
                  <a:cubicBezTo>
                    <a:pt x="144" y="822"/>
                    <a:pt x="140" y="818"/>
                    <a:pt x="137" y="815"/>
                  </a:cubicBezTo>
                  <a:lnTo>
                    <a:pt x="88" y="756"/>
                  </a:lnTo>
                  <a:cubicBezTo>
                    <a:pt x="85" y="752"/>
                    <a:pt x="82" y="747"/>
                    <a:pt x="79" y="743"/>
                  </a:cubicBezTo>
                  <a:lnTo>
                    <a:pt x="42" y="675"/>
                  </a:lnTo>
                  <a:cubicBezTo>
                    <a:pt x="40" y="670"/>
                    <a:pt x="38" y="666"/>
                    <a:pt x="36" y="661"/>
                  </a:cubicBezTo>
                  <a:lnTo>
                    <a:pt x="12" y="586"/>
                  </a:lnTo>
                  <a:cubicBezTo>
                    <a:pt x="11" y="580"/>
                    <a:pt x="9" y="575"/>
                    <a:pt x="9" y="569"/>
                  </a:cubicBezTo>
                  <a:lnTo>
                    <a:pt x="1" y="488"/>
                  </a:lnTo>
                  <a:cubicBezTo>
                    <a:pt x="0" y="483"/>
                    <a:pt x="0" y="478"/>
                    <a:pt x="1" y="473"/>
                  </a:cubicBezTo>
                  <a:lnTo>
                    <a:pt x="9" y="393"/>
                  </a:lnTo>
                  <a:cubicBezTo>
                    <a:pt x="9" y="387"/>
                    <a:pt x="11" y="381"/>
                    <a:pt x="12" y="376"/>
                  </a:cubicBezTo>
                  <a:lnTo>
                    <a:pt x="36" y="301"/>
                  </a:lnTo>
                  <a:cubicBezTo>
                    <a:pt x="38" y="296"/>
                    <a:pt x="40" y="292"/>
                    <a:pt x="42" y="287"/>
                  </a:cubicBezTo>
                  <a:lnTo>
                    <a:pt x="79" y="219"/>
                  </a:lnTo>
                  <a:cubicBezTo>
                    <a:pt x="82" y="215"/>
                    <a:pt x="85" y="210"/>
                    <a:pt x="88" y="206"/>
                  </a:cubicBezTo>
                  <a:lnTo>
                    <a:pt x="137" y="147"/>
                  </a:lnTo>
                  <a:cubicBezTo>
                    <a:pt x="140" y="144"/>
                    <a:pt x="144" y="140"/>
                    <a:pt x="147" y="137"/>
                  </a:cubicBezTo>
                  <a:lnTo>
                    <a:pt x="206" y="88"/>
                  </a:lnTo>
                  <a:cubicBezTo>
                    <a:pt x="210" y="85"/>
                    <a:pt x="215" y="82"/>
                    <a:pt x="219" y="79"/>
                  </a:cubicBezTo>
                  <a:lnTo>
                    <a:pt x="287" y="42"/>
                  </a:lnTo>
                  <a:cubicBezTo>
                    <a:pt x="292" y="40"/>
                    <a:pt x="296" y="38"/>
                    <a:pt x="301" y="36"/>
                  </a:cubicBezTo>
                  <a:lnTo>
                    <a:pt x="376" y="12"/>
                  </a:lnTo>
                  <a:cubicBezTo>
                    <a:pt x="381" y="11"/>
                    <a:pt x="387" y="9"/>
                    <a:pt x="393" y="9"/>
                  </a:cubicBezTo>
                  <a:lnTo>
                    <a:pt x="473" y="1"/>
                  </a:lnTo>
                  <a:cubicBezTo>
                    <a:pt x="478" y="0"/>
                    <a:pt x="483" y="0"/>
                    <a:pt x="488" y="1"/>
                  </a:cubicBezTo>
                  <a:lnTo>
                    <a:pt x="569" y="9"/>
                  </a:lnTo>
                  <a:cubicBezTo>
                    <a:pt x="575" y="9"/>
                    <a:pt x="580" y="11"/>
                    <a:pt x="586" y="12"/>
                  </a:cubicBezTo>
                  <a:lnTo>
                    <a:pt x="661" y="36"/>
                  </a:lnTo>
                  <a:cubicBezTo>
                    <a:pt x="666" y="38"/>
                    <a:pt x="670" y="40"/>
                    <a:pt x="675" y="42"/>
                  </a:cubicBezTo>
                  <a:lnTo>
                    <a:pt x="743" y="79"/>
                  </a:lnTo>
                  <a:cubicBezTo>
                    <a:pt x="747" y="82"/>
                    <a:pt x="752" y="85"/>
                    <a:pt x="756" y="88"/>
                  </a:cubicBezTo>
                  <a:lnTo>
                    <a:pt x="815" y="137"/>
                  </a:lnTo>
                  <a:cubicBezTo>
                    <a:pt x="818" y="140"/>
                    <a:pt x="822" y="144"/>
                    <a:pt x="825" y="147"/>
                  </a:cubicBezTo>
                  <a:lnTo>
                    <a:pt x="874" y="206"/>
                  </a:lnTo>
                  <a:cubicBezTo>
                    <a:pt x="877" y="210"/>
                    <a:pt x="880" y="215"/>
                    <a:pt x="883" y="219"/>
                  </a:cubicBezTo>
                  <a:lnTo>
                    <a:pt x="920" y="287"/>
                  </a:lnTo>
                  <a:cubicBezTo>
                    <a:pt x="922" y="292"/>
                    <a:pt x="924" y="297"/>
                    <a:pt x="926" y="302"/>
                  </a:cubicBezTo>
                  <a:lnTo>
                    <a:pt x="949" y="377"/>
                  </a:lnTo>
                  <a:cubicBezTo>
                    <a:pt x="951" y="382"/>
                    <a:pt x="952" y="387"/>
                    <a:pt x="952" y="393"/>
                  </a:cubicBezTo>
                  <a:lnTo>
                    <a:pt x="960" y="473"/>
                  </a:lnTo>
                  <a:close/>
                  <a:moveTo>
                    <a:pt x="793" y="408"/>
                  </a:moveTo>
                  <a:lnTo>
                    <a:pt x="796" y="424"/>
                  </a:lnTo>
                  <a:lnTo>
                    <a:pt x="773" y="349"/>
                  </a:lnTo>
                  <a:lnTo>
                    <a:pt x="779" y="364"/>
                  </a:lnTo>
                  <a:lnTo>
                    <a:pt x="742" y="296"/>
                  </a:lnTo>
                  <a:lnTo>
                    <a:pt x="751" y="309"/>
                  </a:lnTo>
                  <a:lnTo>
                    <a:pt x="702" y="250"/>
                  </a:lnTo>
                  <a:lnTo>
                    <a:pt x="712" y="260"/>
                  </a:lnTo>
                  <a:lnTo>
                    <a:pt x="653" y="211"/>
                  </a:lnTo>
                  <a:lnTo>
                    <a:pt x="666" y="220"/>
                  </a:lnTo>
                  <a:lnTo>
                    <a:pt x="598" y="183"/>
                  </a:lnTo>
                  <a:lnTo>
                    <a:pt x="612" y="189"/>
                  </a:lnTo>
                  <a:lnTo>
                    <a:pt x="537" y="165"/>
                  </a:lnTo>
                  <a:lnTo>
                    <a:pt x="554" y="168"/>
                  </a:lnTo>
                  <a:lnTo>
                    <a:pt x="473" y="160"/>
                  </a:lnTo>
                  <a:lnTo>
                    <a:pt x="488" y="160"/>
                  </a:lnTo>
                  <a:lnTo>
                    <a:pt x="408" y="168"/>
                  </a:lnTo>
                  <a:lnTo>
                    <a:pt x="425" y="165"/>
                  </a:lnTo>
                  <a:lnTo>
                    <a:pt x="350" y="189"/>
                  </a:lnTo>
                  <a:lnTo>
                    <a:pt x="364" y="183"/>
                  </a:lnTo>
                  <a:lnTo>
                    <a:pt x="296" y="220"/>
                  </a:lnTo>
                  <a:lnTo>
                    <a:pt x="309" y="211"/>
                  </a:lnTo>
                  <a:lnTo>
                    <a:pt x="250" y="260"/>
                  </a:lnTo>
                  <a:lnTo>
                    <a:pt x="260" y="250"/>
                  </a:lnTo>
                  <a:lnTo>
                    <a:pt x="211" y="309"/>
                  </a:lnTo>
                  <a:lnTo>
                    <a:pt x="220" y="296"/>
                  </a:lnTo>
                  <a:lnTo>
                    <a:pt x="183" y="364"/>
                  </a:lnTo>
                  <a:lnTo>
                    <a:pt x="189" y="350"/>
                  </a:lnTo>
                  <a:lnTo>
                    <a:pt x="165" y="425"/>
                  </a:lnTo>
                  <a:lnTo>
                    <a:pt x="168" y="408"/>
                  </a:lnTo>
                  <a:lnTo>
                    <a:pt x="160" y="488"/>
                  </a:lnTo>
                  <a:lnTo>
                    <a:pt x="160" y="473"/>
                  </a:lnTo>
                  <a:lnTo>
                    <a:pt x="168" y="554"/>
                  </a:lnTo>
                  <a:lnTo>
                    <a:pt x="165" y="537"/>
                  </a:lnTo>
                  <a:lnTo>
                    <a:pt x="189" y="612"/>
                  </a:lnTo>
                  <a:lnTo>
                    <a:pt x="183" y="598"/>
                  </a:lnTo>
                  <a:lnTo>
                    <a:pt x="220" y="666"/>
                  </a:lnTo>
                  <a:lnTo>
                    <a:pt x="211" y="653"/>
                  </a:lnTo>
                  <a:lnTo>
                    <a:pt x="260" y="712"/>
                  </a:lnTo>
                  <a:lnTo>
                    <a:pt x="250" y="702"/>
                  </a:lnTo>
                  <a:lnTo>
                    <a:pt x="309" y="751"/>
                  </a:lnTo>
                  <a:lnTo>
                    <a:pt x="296" y="742"/>
                  </a:lnTo>
                  <a:lnTo>
                    <a:pt x="364" y="779"/>
                  </a:lnTo>
                  <a:lnTo>
                    <a:pt x="349" y="773"/>
                  </a:lnTo>
                  <a:lnTo>
                    <a:pt x="424" y="796"/>
                  </a:lnTo>
                  <a:lnTo>
                    <a:pt x="408" y="793"/>
                  </a:lnTo>
                  <a:lnTo>
                    <a:pt x="488" y="801"/>
                  </a:lnTo>
                  <a:lnTo>
                    <a:pt x="473" y="801"/>
                  </a:lnTo>
                  <a:lnTo>
                    <a:pt x="554" y="793"/>
                  </a:lnTo>
                  <a:lnTo>
                    <a:pt x="538" y="796"/>
                  </a:lnTo>
                  <a:lnTo>
                    <a:pt x="613" y="773"/>
                  </a:lnTo>
                  <a:lnTo>
                    <a:pt x="598" y="779"/>
                  </a:lnTo>
                  <a:lnTo>
                    <a:pt x="666" y="742"/>
                  </a:lnTo>
                  <a:lnTo>
                    <a:pt x="653" y="751"/>
                  </a:lnTo>
                  <a:lnTo>
                    <a:pt x="712" y="702"/>
                  </a:lnTo>
                  <a:lnTo>
                    <a:pt x="702" y="712"/>
                  </a:lnTo>
                  <a:lnTo>
                    <a:pt x="751" y="653"/>
                  </a:lnTo>
                  <a:lnTo>
                    <a:pt x="742" y="666"/>
                  </a:lnTo>
                  <a:lnTo>
                    <a:pt x="779" y="598"/>
                  </a:lnTo>
                  <a:lnTo>
                    <a:pt x="773" y="613"/>
                  </a:lnTo>
                  <a:lnTo>
                    <a:pt x="796" y="538"/>
                  </a:lnTo>
                  <a:lnTo>
                    <a:pt x="793" y="554"/>
                  </a:lnTo>
                  <a:lnTo>
                    <a:pt x="801" y="473"/>
                  </a:lnTo>
                  <a:lnTo>
                    <a:pt x="801" y="488"/>
                  </a:lnTo>
                  <a:lnTo>
                    <a:pt x="793" y="408"/>
                  </a:lnTo>
                  <a:close/>
                </a:path>
              </a:pathLst>
            </a:custGeom>
            <a:solidFill>
              <a:srgbClr val="F4B123"/>
            </a:solidFill>
            <a:ln w="1588" cap="flat">
              <a:solidFill>
                <a:srgbClr val="F4B123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456" name="Freeform 66"/>
            <p:cNvSpPr>
              <a:spLocks noEditPoints="1"/>
            </p:cNvSpPr>
            <p:nvPr/>
          </p:nvSpPr>
          <p:spPr bwMode="auto">
            <a:xfrm>
              <a:off x="2185" y="2392"/>
              <a:ext cx="36" cy="34"/>
            </a:xfrm>
            <a:custGeom>
              <a:avLst/>
              <a:gdLst>
                <a:gd name="T0" fmla="*/ 730 w 737"/>
                <a:gd name="T1" fmla="*/ 426 h 721"/>
                <a:gd name="T2" fmla="*/ 704 w 737"/>
                <a:gd name="T3" fmla="*/ 509 h 721"/>
                <a:gd name="T4" fmla="*/ 633 w 737"/>
                <a:gd name="T5" fmla="*/ 610 h 721"/>
                <a:gd name="T6" fmla="*/ 568 w 737"/>
                <a:gd name="T7" fmla="*/ 663 h 721"/>
                <a:gd name="T8" fmla="*/ 449 w 737"/>
                <a:gd name="T9" fmla="*/ 711 h 721"/>
                <a:gd name="T10" fmla="*/ 360 w 737"/>
                <a:gd name="T11" fmla="*/ 720 h 721"/>
                <a:gd name="T12" fmla="*/ 234 w 737"/>
                <a:gd name="T13" fmla="*/ 695 h 721"/>
                <a:gd name="T14" fmla="*/ 158 w 737"/>
                <a:gd name="T15" fmla="*/ 655 h 721"/>
                <a:gd name="T16" fmla="*/ 69 w 737"/>
                <a:gd name="T17" fmla="*/ 569 h 721"/>
                <a:gd name="T18" fmla="*/ 27 w 737"/>
                <a:gd name="T19" fmla="*/ 494 h 721"/>
                <a:gd name="T20" fmla="*/ 1 w 737"/>
                <a:gd name="T21" fmla="*/ 369 h 721"/>
                <a:gd name="T22" fmla="*/ 10 w 737"/>
                <a:gd name="T23" fmla="*/ 280 h 721"/>
                <a:gd name="T24" fmla="*/ 59 w 737"/>
                <a:gd name="T25" fmla="*/ 166 h 721"/>
                <a:gd name="T26" fmla="*/ 115 w 737"/>
                <a:gd name="T27" fmla="*/ 100 h 721"/>
                <a:gd name="T28" fmla="*/ 219 w 737"/>
                <a:gd name="T29" fmla="*/ 32 h 721"/>
                <a:gd name="T30" fmla="*/ 302 w 737"/>
                <a:gd name="T31" fmla="*/ 7 h 721"/>
                <a:gd name="T32" fmla="*/ 435 w 737"/>
                <a:gd name="T33" fmla="*/ 7 h 721"/>
                <a:gd name="T34" fmla="*/ 520 w 737"/>
                <a:gd name="T35" fmla="*/ 32 h 721"/>
                <a:gd name="T36" fmla="*/ 622 w 737"/>
                <a:gd name="T37" fmla="*/ 100 h 721"/>
                <a:gd name="T38" fmla="*/ 677 w 737"/>
                <a:gd name="T39" fmla="*/ 165 h 721"/>
                <a:gd name="T40" fmla="*/ 727 w 737"/>
                <a:gd name="T41" fmla="*/ 281 h 721"/>
                <a:gd name="T42" fmla="*/ 571 w 737"/>
                <a:gd name="T43" fmla="*/ 313 h 721"/>
                <a:gd name="T44" fmla="*/ 565 w 737"/>
                <a:gd name="T45" fmla="*/ 291 h 721"/>
                <a:gd name="T46" fmla="*/ 511 w 737"/>
                <a:gd name="T47" fmla="*/ 214 h 721"/>
                <a:gd name="T48" fmla="*/ 491 w 737"/>
                <a:gd name="T49" fmla="*/ 199 h 721"/>
                <a:gd name="T50" fmla="*/ 404 w 737"/>
                <a:gd name="T51" fmla="*/ 163 h 721"/>
                <a:gd name="T52" fmla="*/ 377 w 737"/>
                <a:gd name="T53" fmla="*/ 160 h 721"/>
                <a:gd name="T54" fmla="*/ 279 w 737"/>
                <a:gd name="T55" fmla="*/ 179 h 721"/>
                <a:gd name="T56" fmla="*/ 257 w 737"/>
                <a:gd name="T57" fmla="*/ 191 h 721"/>
                <a:gd name="T58" fmla="*/ 191 w 737"/>
                <a:gd name="T59" fmla="*/ 256 h 721"/>
                <a:gd name="T60" fmla="*/ 180 w 737"/>
                <a:gd name="T61" fmla="*/ 276 h 721"/>
                <a:gd name="T62" fmla="*/ 160 w 737"/>
                <a:gd name="T63" fmla="*/ 369 h 721"/>
                <a:gd name="T64" fmla="*/ 163 w 737"/>
                <a:gd name="T65" fmla="*/ 393 h 721"/>
                <a:gd name="T66" fmla="*/ 200 w 737"/>
                <a:gd name="T67" fmla="*/ 479 h 721"/>
                <a:gd name="T68" fmla="*/ 214 w 737"/>
                <a:gd name="T69" fmla="*/ 496 h 721"/>
                <a:gd name="T70" fmla="*/ 294 w 737"/>
                <a:gd name="T71" fmla="*/ 548 h 721"/>
                <a:gd name="T72" fmla="*/ 319 w 737"/>
                <a:gd name="T73" fmla="*/ 555 h 721"/>
                <a:gd name="T74" fmla="*/ 418 w 737"/>
                <a:gd name="T75" fmla="*/ 555 h 721"/>
                <a:gd name="T76" fmla="*/ 443 w 737"/>
                <a:gd name="T77" fmla="*/ 548 h 721"/>
                <a:gd name="T78" fmla="*/ 523 w 737"/>
                <a:gd name="T79" fmla="*/ 496 h 721"/>
                <a:gd name="T80" fmla="*/ 538 w 737"/>
                <a:gd name="T81" fmla="*/ 478 h 721"/>
                <a:gd name="T82" fmla="*/ 574 w 737"/>
                <a:gd name="T83" fmla="*/ 394 h 721"/>
                <a:gd name="T84" fmla="*/ 577 w 737"/>
                <a:gd name="T85" fmla="*/ 369 h 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37" h="721">
                  <a:moveTo>
                    <a:pt x="736" y="352"/>
                  </a:moveTo>
                  <a:cubicBezTo>
                    <a:pt x="737" y="358"/>
                    <a:pt x="737" y="363"/>
                    <a:pt x="736" y="369"/>
                  </a:cubicBezTo>
                  <a:lnTo>
                    <a:pt x="730" y="426"/>
                  </a:lnTo>
                  <a:cubicBezTo>
                    <a:pt x="729" y="431"/>
                    <a:pt x="728" y="436"/>
                    <a:pt x="727" y="441"/>
                  </a:cubicBezTo>
                  <a:lnTo>
                    <a:pt x="711" y="493"/>
                  </a:lnTo>
                  <a:cubicBezTo>
                    <a:pt x="709" y="498"/>
                    <a:pt x="707" y="504"/>
                    <a:pt x="704" y="509"/>
                  </a:cubicBezTo>
                  <a:lnTo>
                    <a:pt x="677" y="557"/>
                  </a:lnTo>
                  <a:cubicBezTo>
                    <a:pt x="675" y="561"/>
                    <a:pt x="672" y="565"/>
                    <a:pt x="668" y="569"/>
                  </a:cubicBezTo>
                  <a:lnTo>
                    <a:pt x="633" y="610"/>
                  </a:lnTo>
                  <a:cubicBezTo>
                    <a:pt x="630" y="614"/>
                    <a:pt x="626" y="618"/>
                    <a:pt x="622" y="621"/>
                  </a:cubicBezTo>
                  <a:lnTo>
                    <a:pt x="579" y="655"/>
                  </a:lnTo>
                  <a:cubicBezTo>
                    <a:pt x="575" y="658"/>
                    <a:pt x="572" y="661"/>
                    <a:pt x="568" y="663"/>
                  </a:cubicBezTo>
                  <a:lnTo>
                    <a:pt x="520" y="689"/>
                  </a:lnTo>
                  <a:cubicBezTo>
                    <a:pt x="515" y="692"/>
                    <a:pt x="509" y="694"/>
                    <a:pt x="504" y="695"/>
                  </a:cubicBezTo>
                  <a:lnTo>
                    <a:pt x="449" y="711"/>
                  </a:lnTo>
                  <a:cubicBezTo>
                    <a:pt x="444" y="713"/>
                    <a:pt x="439" y="714"/>
                    <a:pt x="435" y="714"/>
                  </a:cubicBezTo>
                  <a:lnTo>
                    <a:pt x="377" y="720"/>
                  </a:lnTo>
                  <a:cubicBezTo>
                    <a:pt x="371" y="721"/>
                    <a:pt x="366" y="721"/>
                    <a:pt x="360" y="720"/>
                  </a:cubicBezTo>
                  <a:lnTo>
                    <a:pt x="302" y="714"/>
                  </a:lnTo>
                  <a:cubicBezTo>
                    <a:pt x="297" y="714"/>
                    <a:pt x="292" y="713"/>
                    <a:pt x="288" y="711"/>
                  </a:cubicBezTo>
                  <a:lnTo>
                    <a:pt x="234" y="695"/>
                  </a:lnTo>
                  <a:cubicBezTo>
                    <a:pt x="229" y="694"/>
                    <a:pt x="224" y="692"/>
                    <a:pt x="219" y="689"/>
                  </a:cubicBezTo>
                  <a:lnTo>
                    <a:pt x="170" y="663"/>
                  </a:lnTo>
                  <a:cubicBezTo>
                    <a:pt x="166" y="661"/>
                    <a:pt x="162" y="658"/>
                    <a:pt x="158" y="655"/>
                  </a:cubicBezTo>
                  <a:lnTo>
                    <a:pt x="115" y="621"/>
                  </a:lnTo>
                  <a:cubicBezTo>
                    <a:pt x="111" y="618"/>
                    <a:pt x="107" y="614"/>
                    <a:pt x="104" y="610"/>
                  </a:cubicBezTo>
                  <a:lnTo>
                    <a:pt x="69" y="569"/>
                  </a:lnTo>
                  <a:cubicBezTo>
                    <a:pt x="65" y="565"/>
                    <a:pt x="62" y="561"/>
                    <a:pt x="59" y="556"/>
                  </a:cubicBezTo>
                  <a:lnTo>
                    <a:pt x="33" y="508"/>
                  </a:lnTo>
                  <a:cubicBezTo>
                    <a:pt x="31" y="503"/>
                    <a:pt x="29" y="499"/>
                    <a:pt x="27" y="494"/>
                  </a:cubicBezTo>
                  <a:lnTo>
                    <a:pt x="10" y="442"/>
                  </a:lnTo>
                  <a:cubicBezTo>
                    <a:pt x="9" y="437"/>
                    <a:pt x="7" y="431"/>
                    <a:pt x="7" y="426"/>
                  </a:cubicBezTo>
                  <a:lnTo>
                    <a:pt x="1" y="369"/>
                  </a:lnTo>
                  <a:cubicBezTo>
                    <a:pt x="0" y="363"/>
                    <a:pt x="0" y="358"/>
                    <a:pt x="1" y="352"/>
                  </a:cubicBezTo>
                  <a:lnTo>
                    <a:pt x="7" y="296"/>
                  </a:lnTo>
                  <a:cubicBezTo>
                    <a:pt x="8" y="291"/>
                    <a:pt x="9" y="285"/>
                    <a:pt x="10" y="280"/>
                  </a:cubicBezTo>
                  <a:lnTo>
                    <a:pt x="27" y="227"/>
                  </a:lnTo>
                  <a:cubicBezTo>
                    <a:pt x="29" y="222"/>
                    <a:pt x="31" y="217"/>
                    <a:pt x="33" y="213"/>
                  </a:cubicBezTo>
                  <a:lnTo>
                    <a:pt x="59" y="166"/>
                  </a:lnTo>
                  <a:cubicBezTo>
                    <a:pt x="62" y="161"/>
                    <a:pt x="65" y="157"/>
                    <a:pt x="68" y="153"/>
                  </a:cubicBezTo>
                  <a:lnTo>
                    <a:pt x="103" y="111"/>
                  </a:lnTo>
                  <a:cubicBezTo>
                    <a:pt x="107" y="107"/>
                    <a:pt x="111" y="103"/>
                    <a:pt x="115" y="100"/>
                  </a:cubicBezTo>
                  <a:lnTo>
                    <a:pt x="158" y="66"/>
                  </a:lnTo>
                  <a:cubicBezTo>
                    <a:pt x="162" y="63"/>
                    <a:pt x="166" y="60"/>
                    <a:pt x="170" y="58"/>
                  </a:cubicBezTo>
                  <a:lnTo>
                    <a:pt x="219" y="32"/>
                  </a:lnTo>
                  <a:cubicBezTo>
                    <a:pt x="224" y="29"/>
                    <a:pt x="229" y="27"/>
                    <a:pt x="234" y="26"/>
                  </a:cubicBezTo>
                  <a:lnTo>
                    <a:pt x="288" y="10"/>
                  </a:lnTo>
                  <a:cubicBezTo>
                    <a:pt x="292" y="8"/>
                    <a:pt x="297" y="7"/>
                    <a:pt x="302" y="7"/>
                  </a:cubicBezTo>
                  <a:lnTo>
                    <a:pt x="360" y="1"/>
                  </a:lnTo>
                  <a:cubicBezTo>
                    <a:pt x="366" y="0"/>
                    <a:pt x="371" y="0"/>
                    <a:pt x="377" y="1"/>
                  </a:cubicBezTo>
                  <a:lnTo>
                    <a:pt x="435" y="7"/>
                  </a:lnTo>
                  <a:cubicBezTo>
                    <a:pt x="439" y="7"/>
                    <a:pt x="444" y="8"/>
                    <a:pt x="449" y="10"/>
                  </a:cubicBezTo>
                  <a:lnTo>
                    <a:pt x="504" y="26"/>
                  </a:lnTo>
                  <a:cubicBezTo>
                    <a:pt x="509" y="27"/>
                    <a:pt x="515" y="29"/>
                    <a:pt x="520" y="32"/>
                  </a:cubicBezTo>
                  <a:lnTo>
                    <a:pt x="568" y="58"/>
                  </a:lnTo>
                  <a:cubicBezTo>
                    <a:pt x="572" y="60"/>
                    <a:pt x="575" y="63"/>
                    <a:pt x="579" y="66"/>
                  </a:cubicBezTo>
                  <a:lnTo>
                    <a:pt x="622" y="100"/>
                  </a:lnTo>
                  <a:cubicBezTo>
                    <a:pt x="626" y="103"/>
                    <a:pt x="630" y="107"/>
                    <a:pt x="634" y="111"/>
                  </a:cubicBezTo>
                  <a:lnTo>
                    <a:pt x="669" y="153"/>
                  </a:lnTo>
                  <a:cubicBezTo>
                    <a:pt x="672" y="157"/>
                    <a:pt x="675" y="161"/>
                    <a:pt x="677" y="165"/>
                  </a:cubicBezTo>
                  <a:lnTo>
                    <a:pt x="704" y="212"/>
                  </a:lnTo>
                  <a:cubicBezTo>
                    <a:pt x="707" y="217"/>
                    <a:pt x="709" y="223"/>
                    <a:pt x="711" y="228"/>
                  </a:cubicBezTo>
                  <a:lnTo>
                    <a:pt x="727" y="281"/>
                  </a:lnTo>
                  <a:cubicBezTo>
                    <a:pt x="728" y="286"/>
                    <a:pt x="729" y="291"/>
                    <a:pt x="730" y="296"/>
                  </a:cubicBezTo>
                  <a:lnTo>
                    <a:pt x="736" y="352"/>
                  </a:lnTo>
                  <a:close/>
                  <a:moveTo>
                    <a:pt x="571" y="313"/>
                  </a:moveTo>
                  <a:lnTo>
                    <a:pt x="574" y="328"/>
                  </a:lnTo>
                  <a:lnTo>
                    <a:pt x="558" y="275"/>
                  </a:lnTo>
                  <a:lnTo>
                    <a:pt x="565" y="291"/>
                  </a:lnTo>
                  <a:lnTo>
                    <a:pt x="538" y="244"/>
                  </a:lnTo>
                  <a:lnTo>
                    <a:pt x="546" y="256"/>
                  </a:lnTo>
                  <a:lnTo>
                    <a:pt x="511" y="214"/>
                  </a:lnTo>
                  <a:lnTo>
                    <a:pt x="523" y="225"/>
                  </a:lnTo>
                  <a:lnTo>
                    <a:pt x="480" y="191"/>
                  </a:lnTo>
                  <a:lnTo>
                    <a:pt x="491" y="199"/>
                  </a:lnTo>
                  <a:lnTo>
                    <a:pt x="443" y="173"/>
                  </a:lnTo>
                  <a:lnTo>
                    <a:pt x="459" y="179"/>
                  </a:lnTo>
                  <a:lnTo>
                    <a:pt x="404" y="163"/>
                  </a:lnTo>
                  <a:lnTo>
                    <a:pt x="418" y="166"/>
                  </a:lnTo>
                  <a:lnTo>
                    <a:pt x="360" y="160"/>
                  </a:lnTo>
                  <a:lnTo>
                    <a:pt x="377" y="160"/>
                  </a:lnTo>
                  <a:lnTo>
                    <a:pt x="319" y="166"/>
                  </a:lnTo>
                  <a:lnTo>
                    <a:pt x="333" y="163"/>
                  </a:lnTo>
                  <a:lnTo>
                    <a:pt x="279" y="179"/>
                  </a:lnTo>
                  <a:lnTo>
                    <a:pt x="294" y="173"/>
                  </a:lnTo>
                  <a:lnTo>
                    <a:pt x="245" y="199"/>
                  </a:lnTo>
                  <a:lnTo>
                    <a:pt x="257" y="191"/>
                  </a:lnTo>
                  <a:lnTo>
                    <a:pt x="214" y="225"/>
                  </a:lnTo>
                  <a:lnTo>
                    <a:pt x="226" y="214"/>
                  </a:lnTo>
                  <a:lnTo>
                    <a:pt x="191" y="256"/>
                  </a:lnTo>
                  <a:lnTo>
                    <a:pt x="199" y="243"/>
                  </a:lnTo>
                  <a:lnTo>
                    <a:pt x="173" y="290"/>
                  </a:lnTo>
                  <a:lnTo>
                    <a:pt x="180" y="276"/>
                  </a:lnTo>
                  <a:lnTo>
                    <a:pt x="163" y="329"/>
                  </a:lnTo>
                  <a:lnTo>
                    <a:pt x="166" y="313"/>
                  </a:lnTo>
                  <a:lnTo>
                    <a:pt x="160" y="369"/>
                  </a:lnTo>
                  <a:lnTo>
                    <a:pt x="160" y="352"/>
                  </a:lnTo>
                  <a:lnTo>
                    <a:pt x="166" y="409"/>
                  </a:lnTo>
                  <a:lnTo>
                    <a:pt x="163" y="393"/>
                  </a:lnTo>
                  <a:lnTo>
                    <a:pt x="180" y="445"/>
                  </a:lnTo>
                  <a:lnTo>
                    <a:pt x="174" y="431"/>
                  </a:lnTo>
                  <a:lnTo>
                    <a:pt x="200" y="479"/>
                  </a:lnTo>
                  <a:lnTo>
                    <a:pt x="190" y="466"/>
                  </a:lnTo>
                  <a:lnTo>
                    <a:pt x="225" y="507"/>
                  </a:lnTo>
                  <a:lnTo>
                    <a:pt x="214" y="496"/>
                  </a:lnTo>
                  <a:lnTo>
                    <a:pt x="257" y="530"/>
                  </a:lnTo>
                  <a:lnTo>
                    <a:pt x="245" y="522"/>
                  </a:lnTo>
                  <a:lnTo>
                    <a:pt x="294" y="548"/>
                  </a:lnTo>
                  <a:lnTo>
                    <a:pt x="279" y="542"/>
                  </a:lnTo>
                  <a:lnTo>
                    <a:pt x="333" y="558"/>
                  </a:lnTo>
                  <a:lnTo>
                    <a:pt x="319" y="555"/>
                  </a:lnTo>
                  <a:lnTo>
                    <a:pt x="377" y="561"/>
                  </a:lnTo>
                  <a:lnTo>
                    <a:pt x="360" y="561"/>
                  </a:lnTo>
                  <a:lnTo>
                    <a:pt x="418" y="555"/>
                  </a:lnTo>
                  <a:lnTo>
                    <a:pt x="404" y="558"/>
                  </a:lnTo>
                  <a:lnTo>
                    <a:pt x="459" y="542"/>
                  </a:lnTo>
                  <a:lnTo>
                    <a:pt x="443" y="548"/>
                  </a:lnTo>
                  <a:lnTo>
                    <a:pt x="491" y="522"/>
                  </a:lnTo>
                  <a:lnTo>
                    <a:pt x="480" y="530"/>
                  </a:lnTo>
                  <a:lnTo>
                    <a:pt x="523" y="496"/>
                  </a:lnTo>
                  <a:lnTo>
                    <a:pt x="512" y="507"/>
                  </a:lnTo>
                  <a:lnTo>
                    <a:pt x="547" y="466"/>
                  </a:lnTo>
                  <a:lnTo>
                    <a:pt x="538" y="478"/>
                  </a:lnTo>
                  <a:lnTo>
                    <a:pt x="565" y="430"/>
                  </a:lnTo>
                  <a:lnTo>
                    <a:pt x="558" y="446"/>
                  </a:lnTo>
                  <a:lnTo>
                    <a:pt x="574" y="394"/>
                  </a:lnTo>
                  <a:lnTo>
                    <a:pt x="571" y="409"/>
                  </a:lnTo>
                  <a:lnTo>
                    <a:pt x="577" y="352"/>
                  </a:lnTo>
                  <a:lnTo>
                    <a:pt x="577" y="369"/>
                  </a:lnTo>
                  <a:lnTo>
                    <a:pt x="571" y="313"/>
                  </a:lnTo>
                  <a:close/>
                </a:path>
              </a:pathLst>
            </a:custGeom>
            <a:solidFill>
              <a:srgbClr val="F4B123"/>
            </a:solidFill>
            <a:ln w="1588" cap="flat">
              <a:solidFill>
                <a:srgbClr val="F4B123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457" name="Freeform 67"/>
            <p:cNvSpPr>
              <a:spLocks noEditPoints="1"/>
            </p:cNvSpPr>
            <p:nvPr/>
          </p:nvSpPr>
          <p:spPr bwMode="auto">
            <a:xfrm>
              <a:off x="2627" y="2218"/>
              <a:ext cx="35" cy="35"/>
            </a:xfrm>
            <a:custGeom>
              <a:avLst/>
              <a:gdLst>
                <a:gd name="T0" fmla="*/ 730 w 737"/>
                <a:gd name="T1" fmla="*/ 435 h 737"/>
                <a:gd name="T2" fmla="*/ 704 w 737"/>
                <a:gd name="T3" fmla="*/ 521 h 737"/>
                <a:gd name="T4" fmla="*/ 635 w 737"/>
                <a:gd name="T5" fmla="*/ 623 h 737"/>
                <a:gd name="T6" fmla="*/ 569 w 737"/>
                <a:gd name="T7" fmla="*/ 677 h 737"/>
                <a:gd name="T8" fmla="*/ 449 w 737"/>
                <a:gd name="T9" fmla="*/ 727 h 737"/>
                <a:gd name="T10" fmla="*/ 360 w 737"/>
                <a:gd name="T11" fmla="*/ 736 h 737"/>
                <a:gd name="T12" fmla="*/ 234 w 737"/>
                <a:gd name="T13" fmla="*/ 711 h 737"/>
                <a:gd name="T14" fmla="*/ 157 w 737"/>
                <a:gd name="T15" fmla="*/ 670 h 737"/>
                <a:gd name="T16" fmla="*/ 67 w 737"/>
                <a:gd name="T17" fmla="*/ 580 h 737"/>
                <a:gd name="T18" fmla="*/ 27 w 737"/>
                <a:gd name="T19" fmla="*/ 505 h 737"/>
                <a:gd name="T20" fmla="*/ 1 w 737"/>
                <a:gd name="T21" fmla="*/ 377 h 737"/>
                <a:gd name="T22" fmla="*/ 10 w 737"/>
                <a:gd name="T23" fmla="*/ 286 h 737"/>
                <a:gd name="T24" fmla="*/ 59 w 737"/>
                <a:gd name="T25" fmla="*/ 170 h 737"/>
                <a:gd name="T26" fmla="*/ 114 w 737"/>
                <a:gd name="T27" fmla="*/ 102 h 737"/>
                <a:gd name="T28" fmla="*/ 219 w 737"/>
                <a:gd name="T29" fmla="*/ 33 h 737"/>
                <a:gd name="T30" fmla="*/ 302 w 737"/>
                <a:gd name="T31" fmla="*/ 7 h 737"/>
                <a:gd name="T32" fmla="*/ 435 w 737"/>
                <a:gd name="T33" fmla="*/ 7 h 737"/>
                <a:gd name="T34" fmla="*/ 520 w 737"/>
                <a:gd name="T35" fmla="*/ 33 h 737"/>
                <a:gd name="T36" fmla="*/ 623 w 737"/>
                <a:gd name="T37" fmla="*/ 102 h 737"/>
                <a:gd name="T38" fmla="*/ 678 w 737"/>
                <a:gd name="T39" fmla="*/ 169 h 737"/>
                <a:gd name="T40" fmla="*/ 727 w 737"/>
                <a:gd name="T41" fmla="*/ 288 h 737"/>
                <a:gd name="T42" fmla="*/ 571 w 737"/>
                <a:gd name="T43" fmla="*/ 319 h 737"/>
                <a:gd name="T44" fmla="*/ 564 w 737"/>
                <a:gd name="T45" fmla="*/ 295 h 737"/>
                <a:gd name="T46" fmla="*/ 510 w 737"/>
                <a:gd name="T47" fmla="*/ 215 h 737"/>
                <a:gd name="T48" fmla="*/ 491 w 737"/>
                <a:gd name="T49" fmla="*/ 200 h 737"/>
                <a:gd name="T50" fmla="*/ 403 w 737"/>
                <a:gd name="T51" fmla="*/ 163 h 737"/>
                <a:gd name="T52" fmla="*/ 377 w 737"/>
                <a:gd name="T53" fmla="*/ 160 h 737"/>
                <a:gd name="T54" fmla="*/ 280 w 737"/>
                <a:gd name="T55" fmla="*/ 180 h 737"/>
                <a:gd name="T56" fmla="*/ 258 w 737"/>
                <a:gd name="T57" fmla="*/ 192 h 737"/>
                <a:gd name="T58" fmla="*/ 192 w 737"/>
                <a:gd name="T59" fmla="*/ 258 h 737"/>
                <a:gd name="T60" fmla="*/ 180 w 737"/>
                <a:gd name="T61" fmla="*/ 280 h 737"/>
                <a:gd name="T62" fmla="*/ 160 w 737"/>
                <a:gd name="T63" fmla="*/ 377 h 737"/>
                <a:gd name="T64" fmla="*/ 163 w 737"/>
                <a:gd name="T65" fmla="*/ 403 h 737"/>
                <a:gd name="T66" fmla="*/ 200 w 737"/>
                <a:gd name="T67" fmla="*/ 491 h 737"/>
                <a:gd name="T68" fmla="*/ 215 w 737"/>
                <a:gd name="T69" fmla="*/ 510 h 737"/>
                <a:gd name="T70" fmla="*/ 295 w 737"/>
                <a:gd name="T71" fmla="*/ 564 h 737"/>
                <a:gd name="T72" fmla="*/ 319 w 737"/>
                <a:gd name="T73" fmla="*/ 571 h 737"/>
                <a:gd name="T74" fmla="*/ 418 w 737"/>
                <a:gd name="T75" fmla="*/ 571 h 737"/>
                <a:gd name="T76" fmla="*/ 442 w 737"/>
                <a:gd name="T77" fmla="*/ 565 h 737"/>
                <a:gd name="T78" fmla="*/ 522 w 737"/>
                <a:gd name="T79" fmla="*/ 510 h 737"/>
                <a:gd name="T80" fmla="*/ 538 w 737"/>
                <a:gd name="T81" fmla="*/ 490 h 737"/>
                <a:gd name="T82" fmla="*/ 574 w 737"/>
                <a:gd name="T83" fmla="*/ 404 h 737"/>
                <a:gd name="T84" fmla="*/ 577 w 737"/>
                <a:gd name="T85" fmla="*/ 377 h 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37" h="737">
                  <a:moveTo>
                    <a:pt x="736" y="360"/>
                  </a:moveTo>
                  <a:cubicBezTo>
                    <a:pt x="737" y="366"/>
                    <a:pt x="737" y="371"/>
                    <a:pt x="736" y="377"/>
                  </a:cubicBezTo>
                  <a:lnTo>
                    <a:pt x="730" y="435"/>
                  </a:lnTo>
                  <a:cubicBezTo>
                    <a:pt x="730" y="439"/>
                    <a:pt x="729" y="444"/>
                    <a:pt x="727" y="449"/>
                  </a:cubicBezTo>
                  <a:lnTo>
                    <a:pt x="711" y="504"/>
                  </a:lnTo>
                  <a:cubicBezTo>
                    <a:pt x="710" y="510"/>
                    <a:pt x="707" y="515"/>
                    <a:pt x="704" y="521"/>
                  </a:cubicBezTo>
                  <a:lnTo>
                    <a:pt x="677" y="569"/>
                  </a:lnTo>
                  <a:cubicBezTo>
                    <a:pt x="675" y="573"/>
                    <a:pt x="672" y="576"/>
                    <a:pt x="670" y="580"/>
                  </a:cubicBezTo>
                  <a:lnTo>
                    <a:pt x="635" y="623"/>
                  </a:lnTo>
                  <a:cubicBezTo>
                    <a:pt x="631" y="627"/>
                    <a:pt x="627" y="631"/>
                    <a:pt x="623" y="635"/>
                  </a:cubicBezTo>
                  <a:lnTo>
                    <a:pt x="580" y="670"/>
                  </a:lnTo>
                  <a:cubicBezTo>
                    <a:pt x="576" y="672"/>
                    <a:pt x="573" y="675"/>
                    <a:pt x="569" y="677"/>
                  </a:cubicBezTo>
                  <a:lnTo>
                    <a:pt x="521" y="704"/>
                  </a:lnTo>
                  <a:cubicBezTo>
                    <a:pt x="515" y="707"/>
                    <a:pt x="510" y="710"/>
                    <a:pt x="504" y="711"/>
                  </a:cubicBezTo>
                  <a:lnTo>
                    <a:pt x="449" y="727"/>
                  </a:lnTo>
                  <a:cubicBezTo>
                    <a:pt x="444" y="729"/>
                    <a:pt x="439" y="730"/>
                    <a:pt x="435" y="730"/>
                  </a:cubicBezTo>
                  <a:lnTo>
                    <a:pt x="377" y="736"/>
                  </a:lnTo>
                  <a:cubicBezTo>
                    <a:pt x="371" y="737"/>
                    <a:pt x="366" y="737"/>
                    <a:pt x="360" y="736"/>
                  </a:cubicBezTo>
                  <a:lnTo>
                    <a:pt x="302" y="730"/>
                  </a:lnTo>
                  <a:cubicBezTo>
                    <a:pt x="297" y="730"/>
                    <a:pt x="292" y="729"/>
                    <a:pt x="288" y="727"/>
                  </a:cubicBezTo>
                  <a:lnTo>
                    <a:pt x="234" y="711"/>
                  </a:lnTo>
                  <a:cubicBezTo>
                    <a:pt x="228" y="710"/>
                    <a:pt x="223" y="707"/>
                    <a:pt x="218" y="705"/>
                  </a:cubicBezTo>
                  <a:lnTo>
                    <a:pt x="169" y="678"/>
                  </a:lnTo>
                  <a:cubicBezTo>
                    <a:pt x="165" y="675"/>
                    <a:pt x="161" y="673"/>
                    <a:pt x="157" y="670"/>
                  </a:cubicBezTo>
                  <a:lnTo>
                    <a:pt x="114" y="635"/>
                  </a:lnTo>
                  <a:cubicBezTo>
                    <a:pt x="110" y="631"/>
                    <a:pt x="106" y="627"/>
                    <a:pt x="102" y="623"/>
                  </a:cubicBezTo>
                  <a:lnTo>
                    <a:pt x="67" y="580"/>
                  </a:lnTo>
                  <a:cubicBezTo>
                    <a:pt x="64" y="576"/>
                    <a:pt x="61" y="572"/>
                    <a:pt x="59" y="568"/>
                  </a:cubicBezTo>
                  <a:lnTo>
                    <a:pt x="33" y="520"/>
                  </a:lnTo>
                  <a:cubicBezTo>
                    <a:pt x="31" y="515"/>
                    <a:pt x="29" y="510"/>
                    <a:pt x="27" y="505"/>
                  </a:cubicBezTo>
                  <a:lnTo>
                    <a:pt x="10" y="450"/>
                  </a:lnTo>
                  <a:cubicBezTo>
                    <a:pt x="8" y="445"/>
                    <a:pt x="7" y="440"/>
                    <a:pt x="7" y="435"/>
                  </a:cubicBezTo>
                  <a:lnTo>
                    <a:pt x="1" y="377"/>
                  </a:lnTo>
                  <a:cubicBezTo>
                    <a:pt x="0" y="371"/>
                    <a:pt x="0" y="366"/>
                    <a:pt x="1" y="360"/>
                  </a:cubicBezTo>
                  <a:lnTo>
                    <a:pt x="7" y="302"/>
                  </a:lnTo>
                  <a:cubicBezTo>
                    <a:pt x="7" y="297"/>
                    <a:pt x="9" y="292"/>
                    <a:pt x="10" y="286"/>
                  </a:cubicBezTo>
                  <a:lnTo>
                    <a:pt x="27" y="232"/>
                  </a:lnTo>
                  <a:cubicBezTo>
                    <a:pt x="29" y="228"/>
                    <a:pt x="31" y="223"/>
                    <a:pt x="33" y="219"/>
                  </a:cubicBezTo>
                  <a:lnTo>
                    <a:pt x="59" y="170"/>
                  </a:lnTo>
                  <a:cubicBezTo>
                    <a:pt x="61" y="165"/>
                    <a:pt x="64" y="161"/>
                    <a:pt x="67" y="157"/>
                  </a:cubicBezTo>
                  <a:lnTo>
                    <a:pt x="102" y="114"/>
                  </a:lnTo>
                  <a:cubicBezTo>
                    <a:pt x="106" y="110"/>
                    <a:pt x="110" y="106"/>
                    <a:pt x="114" y="102"/>
                  </a:cubicBezTo>
                  <a:lnTo>
                    <a:pt x="157" y="67"/>
                  </a:lnTo>
                  <a:cubicBezTo>
                    <a:pt x="161" y="64"/>
                    <a:pt x="165" y="61"/>
                    <a:pt x="170" y="59"/>
                  </a:cubicBezTo>
                  <a:lnTo>
                    <a:pt x="219" y="33"/>
                  </a:lnTo>
                  <a:cubicBezTo>
                    <a:pt x="223" y="31"/>
                    <a:pt x="228" y="29"/>
                    <a:pt x="232" y="27"/>
                  </a:cubicBezTo>
                  <a:lnTo>
                    <a:pt x="286" y="10"/>
                  </a:lnTo>
                  <a:cubicBezTo>
                    <a:pt x="292" y="9"/>
                    <a:pt x="297" y="7"/>
                    <a:pt x="302" y="7"/>
                  </a:cubicBezTo>
                  <a:lnTo>
                    <a:pt x="360" y="1"/>
                  </a:lnTo>
                  <a:cubicBezTo>
                    <a:pt x="366" y="0"/>
                    <a:pt x="371" y="0"/>
                    <a:pt x="377" y="1"/>
                  </a:cubicBezTo>
                  <a:lnTo>
                    <a:pt x="435" y="7"/>
                  </a:lnTo>
                  <a:cubicBezTo>
                    <a:pt x="440" y="7"/>
                    <a:pt x="445" y="8"/>
                    <a:pt x="450" y="10"/>
                  </a:cubicBezTo>
                  <a:lnTo>
                    <a:pt x="505" y="27"/>
                  </a:lnTo>
                  <a:cubicBezTo>
                    <a:pt x="510" y="29"/>
                    <a:pt x="515" y="31"/>
                    <a:pt x="520" y="33"/>
                  </a:cubicBezTo>
                  <a:lnTo>
                    <a:pt x="568" y="59"/>
                  </a:lnTo>
                  <a:cubicBezTo>
                    <a:pt x="572" y="61"/>
                    <a:pt x="576" y="64"/>
                    <a:pt x="580" y="67"/>
                  </a:cubicBezTo>
                  <a:lnTo>
                    <a:pt x="623" y="102"/>
                  </a:lnTo>
                  <a:cubicBezTo>
                    <a:pt x="627" y="106"/>
                    <a:pt x="631" y="110"/>
                    <a:pt x="635" y="114"/>
                  </a:cubicBezTo>
                  <a:lnTo>
                    <a:pt x="670" y="157"/>
                  </a:lnTo>
                  <a:cubicBezTo>
                    <a:pt x="673" y="161"/>
                    <a:pt x="675" y="165"/>
                    <a:pt x="678" y="169"/>
                  </a:cubicBezTo>
                  <a:lnTo>
                    <a:pt x="705" y="218"/>
                  </a:lnTo>
                  <a:cubicBezTo>
                    <a:pt x="707" y="223"/>
                    <a:pt x="710" y="228"/>
                    <a:pt x="711" y="234"/>
                  </a:cubicBezTo>
                  <a:lnTo>
                    <a:pt x="727" y="288"/>
                  </a:lnTo>
                  <a:cubicBezTo>
                    <a:pt x="729" y="292"/>
                    <a:pt x="730" y="297"/>
                    <a:pt x="730" y="302"/>
                  </a:cubicBezTo>
                  <a:lnTo>
                    <a:pt x="736" y="360"/>
                  </a:lnTo>
                  <a:close/>
                  <a:moveTo>
                    <a:pt x="571" y="319"/>
                  </a:moveTo>
                  <a:lnTo>
                    <a:pt x="574" y="333"/>
                  </a:lnTo>
                  <a:lnTo>
                    <a:pt x="558" y="279"/>
                  </a:lnTo>
                  <a:lnTo>
                    <a:pt x="564" y="295"/>
                  </a:lnTo>
                  <a:lnTo>
                    <a:pt x="537" y="246"/>
                  </a:lnTo>
                  <a:lnTo>
                    <a:pt x="545" y="258"/>
                  </a:lnTo>
                  <a:lnTo>
                    <a:pt x="510" y="215"/>
                  </a:lnTo>
                  <a:lnTo>
                    <a:pt x="522" y="227"/>
                  </a:lnTo>
                  <a:lnTo>
                    <a:pt x="479" y="192"/>
                  </a:lnTo>
                  <a:lnTo>
                    <a:pt x="491" y="200"/>
                  </a:lnTo>
                  <a:lnTo>
                    <a:pt x="443" y="174"/>
                  </a:lnTo>
                  <a:lnTo>
                    <a:pt x="458" y="180"/>
                  </a:lnTo>
                  <a:lnTo>
                    <a:pt x="403" y="163"/>
                  </a:lnTo>
                  <a:lnTo>
                    <a:pt x="418" y="166"/>
                  </a:lnTo>
                  <a:lnTo>
                    <a:pt x="360" y="160"/>
                  </a:lnTo>
                  <a:lnTo>
                    <a:pt x="377" y="160"/>
                  </a:lnTo>
                  <a:lnTo>
                    <a:pt x="319" y="166"/>
                  </a:lnTo>
                  <a:lnTo>
                    <a:pt x="334" y="163"/>
                  </a:lnTo>
                  <a:lnTo>
                    <a:pt x="280" y="180"/>
                  </a:lnTo>
                  <a:lnTo>
                    <a:pt x="294" y="174"/>
                  </a:lnTo>
                  <a:lnTo>
                    <a:pt x="245" y="200"/>
                  </a:lnTo>
                  <a:lnTo>
                    <a:pt x="258" y="192"/>
                  </a:lnTo>
                  <a:lnTo>
                    <a:pt x="215" y="227"/>
                  </a:lnTo>
                  <a:lnTo>
                    <a:pt x="227" y="215"/>
                  </a:lnTo>
                  <a:lnTo>
                    <a:pt x="192" y="258"/>
                  </a:lnTo>
                  <a:lnTo>
                    <a:pt x="200" y="245"/>
                  </a:lnTo>
                  <a:lnTo>
                    <a:pt x="174" y="294"/>
                  </a:lnTo>
                  <a:lnTo>
                    <a:pt x="180" y="280"/>
                  </a:lnTo>
                  <a:lnTo>
                    <a:pt x="163" y="334"/>
                  </a:lnTo>
                  <a:lnTo>
                    <a:pt x="166" y="319"/>
                  </a:lnTo>
                  <a:lnTo>
                    <a:pt x="160" y="377"/>
                  </a:lnTo>
                  <a:lnTo>
                    <a:pt x="160" y="360"/>
                  </a:lnTo>
                  <a:lnTo>
                    <a:pt x="166" y="418"/>
                  </a:lnTo>
                  <a:lnTo>
                    <a:pt x="163" y="403"/>
                  </a:lnTo>
                  <a:lnTo>
                    <a:pt x="180" y="458"/>
                  </a:lnTo>
                  <a:lnTo>
                    <a:pt x="174" y="443"/>
                  </a:lnTo>
                  <a:lnTo>
                    <a:pt x="200" y="491"/>
                  </a:lnTo>
                  <a:lnTo>
                    <a:pt x="192" y="479"/>
                  </a:lnTo>
                  <a:lnTo>
                    <a:pt x="227" y="522"/>
                  </a:lnTo>
                  <a:lnTo>
                    <a:pt x="215" y="510"/>
                  </a:lnTo>
                  <a:lnTo>
                    <a:pt x="258" y="545"/>
                  </a:lnTo>
                  <a:lnTo>
                    <a:pt x="246" y="537"/>
                  </a:lnTo>
                  <a:lnTo>
                    <a:pt x="295" y="564"/>
                  </a:lnTo>
                  <a:lnTo>
                    <a:pt x="279" y="558"/>
                  </a:lnTo>
                  <a:lnTo>
                    <a:pt x="333" y="574"/>
                  </a:lnTo>
                  <a:lnTo>
                    <a:pt x="319" y="571"/>
                  </a:lnTo>
                  <a:lnTo>
                    <a:pt x="377" y="577"/>
                  </a:lnTo>
                  <a:lnTo>
                    <a:pt x="360" y="577"/>
                  </a:lnTo>
                  <a:lnTo>
                    <a:pt x="418" y="571"/>
                  </a:lnTo>
                  <a:lnTo>
                    <a:pt x="404" y="574"/>
                  </a:lnTo>
                  <a:lnTo>
                    <a:pt x="459" y="558"/>
                  </a:lnTo>
                  <a:lnTo>
                    <a:pt x="442" y="565"/>
                  </a:lnTo>
                  <a:lnTo>
                    <a:pt x="490" y="538"/>
                  </a:lnTo>
                  <a:lnTo>
                    <a:pt x="479" y="545"/>
                  </a:lnTo>
                  <a:lnTo>
                    <a:pt x="522" y="510"/>
                  </a:lnTo>
                  <a:lnTo>
                    <a:pt x="510" y="522"/>
                  </a:lnTo>
                  <a:lnTo>
                    <a:pt x="545" y="479"/>
                  </a:lnTo>
                  <a:lnTo>
                    <a:pt x="538" y="490"/>
                  </a:lnTo>
                  <a:lnTo>
                    <a:pt x="565" y="442"/>
                  </a:lnTo>
                  <a:lnTo>
                    <a:pt x="558" y="459"/>
                  </a:lnTo>
                  <a:lnTo>
                    <a:pt x="574" y="404"/>
                  </a:lnTo>
                  <a:lnTo>
                    <a:pt x="571" y="418"/>
                  </a:lnTo>
                  <a:lnTo>
                    <a:pt x="577" y="360"/>
                  </a:lnTo>
                  <a:lnTo>
                    <a:pt x="577" y="377"/>
                  </a:lnTo>
                  <a:lnTo>
                    <a:pt x="571" y="319"/>
                  </a:lnTo>
                  <a:close/>
                </a:path>
              </a:pathLst>
            </a:custGeom>
            <a:solidFill>
              <a:srgbClr val="F4B123"/>
            </a:solidFill>
            <a:ln w="1588" cap="flat">
              <a:solidFill>
                <a:srgbClr val="F4B123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458" name="Freeform 68"/>
            <p:cNvSpPr>
              <a:spLocks noEditPoints="1"/>
            </p:cNvSpPr>
            <p:nvPr/>
          </p:nvSpPr>
          <p:spPr bwMode="auto">
            <a:xfrm>
              <a:off x="2626" y="2175"/>
              <a:ext cx="117" cy="117"/>
            </a:xfrm>
            <a:custGeom>
              <a:avLst/>
              <a:gdLst>
                <a:gd name="T0" fmla="*/ 116 w 117"/>
                <a:gd name="T1" fmla="*/ 70 h 117"/>
                <a:gd name="T2" fmla="*/ 110 w 117"/>
                <a:gd name="T3" fmla="*/ 86 h 117"/>
                <a:gd name="T4" fmla="*/ 100 w 117"/>
                <a:gd name="T5" fmla="*/ 100 h 117"/>
                <a:gd name="T6" fmla="*/ 87 w 117"/>
                <a:gd name="T7" fmla="*/ 110 h 117"/>
                <a:gd name="T8" fmla="*/ 71 w 117"/>
                <a:gd name="T9" fmla="*/ 116 h 117"/>
                <a:gd name="T10" fmla="*/ 53 w 117"/>
                <a:gd name="T11" fmla="*/ 117 h 117"/>
                <a:gd name="T12" fmla="*/ 36 w 117"/>
                <a:gd name="T13" fmla="*/ 113 h 117"/>
                <a:gd name="T14" fmla="*/ 21 w 117"/>
                <a:gd name="T15" fmla="*/ 104 h 117"/>
                <a:gd name="T16" fmla="*/ 10 w 117"/>
                <a:gd name="T17" fmla="*/ 92 h 117"/>
                <a:gd name="T18" fmla="*/ 3 w 117"/>
                <a:gd name="T19" fmla="*/ 76 h 117"/>
                <a:gd name="T20" fmla="*/ 0 w 117"/>
                <a:gd name="T21" fmla="*/ 59 h 117"/>
                <a:gd name="T22" fmla="*/ 3 w 117"/>
                <a:gd name="T23" fmla="*/ 41 h 117"/>
                <a:gd name="T24" fmla="*/ 10 w 117"/>
                <a:gd name="T25" fmla="*/ 26 h 117"/>
                <a:gd name="T26" fmla="*/ 21 w 117"/>
                <a:gd name="T27" fmla="*/ 13 h 117"/>
                <a:gd name="T28" fmla="*/ 36 w 117"/>
                <a:gd name="T29" fmla="*/ 5 h 117"/>
                <a:gd name="T30" fmla="*/ 52 w 117"/>
                <a:gd name="T31" fmla="*/ 0 h 117"/>
                <a:gd name="T32" fmla="*/ 70 w 117"/>
                <a:gd name="T33" fmla="*/ 1 h 117"/>
                <a:gd name="T34" fmla="*/ 86 w 117"/>
                <a:gd name="T35" fmla="*/ 7 h 117"/>
                <a:gd name="T36" fmla="*/ 100 w 117"/>
                <a:gd name="T37" fmla="*/ 17 h 117"/>
                <a:gd name="T38" fmla="*/ 110 w 117"/>
                <a:gd name="T39" fmla="*/ 31 h 117"/>
                <a:gd name="T40" fmla="*/ 116 w 117"/>
                <a:gd name="T41" fmla="*/ 47 h 117"/>
                <a:gd name="T42" fmla="*/ 109 w 117"/>
                <a:gd name="T43" fmla="*/ 54 h 117"/>
                <a:gd name="T44" fmla="*/ 106 w 117"/>
                <a:gd name="T45" fmla="*/ 39 h 117"/>
                <a:gd name="T46" fmla="*/ 98 w 117"/>
                <a:gd name="T47" fmla="*/ 26 h 117"/>
                <a:gd name="T48" fmla="*/ 87 w 117"/>
                <a:gd name="T49" fmla="*/ 17 h 117"/>
                <a:gd name="T50" fmla="*/ 74 w 117"/>
                <a:gd name="T51" fmla="*/ 10 h 117"/>
                <a:gd name="T52" fmla="*/ 59 w 117"/>
                <a:gd name="T53" fmla="*/ 8 h 117"/>
                <a:gd name="T54" fmla="*/ 44 w 117"/>
                <a:gd name="T55" fmla="*/ 10 h 117"/>
                <a:gd name="T56" fmla="*/ 30 w 117"/>
                <a:gd name="T57" fmla="*/ 16 h 117"/>
                <a:gd name="T58" fmla="*/ 19 w 117"/>
                <a:gd name="T59" fmla="*/ 26 h 117"/>
                <a:gd name="T60" fmla="*/ 12 w 117"/>
                <a:gd name="T61" fmla="*/ 39 h 117"/>
                <a:gd name="T62" fmla="*/ 8 w 117"/>
                <a:gd name="T63" fmla="*/ 53 h 117"/>
                <a:gd name="T64" fmla="*/ 9 w 117"/>
                <a:gd name="T65" fmla="*/ 69 h 117"/>
                <a:gd name="T66" fmla="*/ 14 w 117"/>
                <a:gd name="T67" fmla="*/ 83 h 117"/>
                <a:gd name="T68" fmla="*/ 22 w 117"/>
                <a:gd name="T69" fmla="*/ 95 h 117"/>
                <a:gd name="T70" fmla="*/ 34 w 117"/>
                <a:gd name="T71" fmla="*/ 103 h 117"/>
                <a:gd name="T72" fmla="*/ 48 w 117"/>
                <a:gd name="T73" fmla="*/ 109 h 117"/>
                <a:gd name="T74" fmla="*/ 64 w 117"/>
                <a:gd name="T75" fmla="*/ 109 h 117"/>
                <a:gd name="T76" fmla="*/ 78 w 117"/>
                <a:gd name="T77" fmla="*/ 106 h 117"/>
                <a:gd name="T78" fmla="*/ 91 w 117"/>
                <a:gd name="T79" fmla="*/ 98 h 117"/>
                <a:gd name="T80" fmla="*/ 101 w 117"/>
                <a:gd name="T81" fmla="*/ 87 h 117"/>
                <a:gd name="T82" fmla="*/ 107 w 117"/>
                <a:gd name="T83" fmla="*/ 74 h 117"/>
                <a:gd name="T84" fmla="*/ 110 w 117"/>
                <a:gd name="T85" fmla="*/ 5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7" h="117">
                  <a:moveTo>
                    <a:pt x="117" y="58"/>
                  </a:moveTo>
                  <a:lnTo>
                    <a:pt x="117" y="64"/>
                  </a:lnTo>
                  <a:lnTo>
                    <a:pt x="116" y="70"/>
                  </a:lnTo>
                  <a:lnTo>
                    <a:pt x="115" y="76"/>
                  </a:lnTo>
                  <a:lnTo>
                    <a:pt x="113" y="81"/>
                  </a:lnTo>
                  <a:lnTo>
                    <a:pt x="110" y="86"/>
                  </a:lnTo>
                  <a:lnTo>
                    <a:pt x="107" y="91"/>
                  </a:lnTo>
                  <a:lnTo>
                    <a:pt x="104" y="96"/>
                  </a:lnTo>
                  <a:lnTo>
                    <a:pt x="100" y="100"/>
                  </a:lnTo>
                  <a:lnTo>
                    <a:pt x="96" y="104"/>
                  </a:lnTo>
                  <a:lnTo>
                    <a:pt x="92" y="107"/>
                  </a:lnTo>
                  <a:lnTo>
                    <a:pt x="87" y="110"/>
                  </a:lnTo>
                  <a:lnTo>
                    <a:pt x="82" y="113"/>
                  </a:lnTo>
                  <a:lnTo>
                    <a:pt x="76" y="115"/>
                  </a:lnTo>
                  <a:lnTo>
                    <a:pt x="71" y="116"/>
                  </a:lnTo>
                  <a:lnTo>
                    <a:pt x="65" y="117"/>
                  </a:lnTo>
                  <a:lnTo>
                    <a:pt x="59" y="117"/>
                  </a:lnTo>
                  <a:lnTo>
                    <a:pt x="53" y="117"/>
                  </a:lnTo>
                  <a:lnTo>
                    <a:pt x="47" y="116"/>
                  </a:lnTo>
                  <a:lnTo>
                    <a:pt x="41" y="115"/>
                  </a:lnTo>
                  <a:lnTo>
                    <a:pt x="36" y="113"/>
                  </a:lnTo>
                  <a:lnTo>
                    <a:pt x="31" y="110"/>
                  </a:lnTo>
                  <a:lnTo>
                    <a:pt x="26" y="107"/>
                  </a:lnTo>
                  <a:lnTo>
                    <a:pt x="21" y="104"/>
                  </a:lnTo>
                  <a:lnTo>
                    <a:pt x="17" y="100"/>
                  </a:lnTo>
                  <a:lnTo>
                    <a:pt x="13" y="96"/>
                  </a:lnTo>
                  <a:lnTo>
                    <a:pt x="10" y="92"/>
                  </a:lnTo>
                  <a:lnTo>
                    <a:pt x="7" y="87"/>
                  </a:lnTo>
                  <a:lnTo>
                    <a:pt x="5" y="82"/>
                  </a:lnTo>
                  <a:lnTo>
                    <a:pt x="3" y="76"/>
                  </a:lnTo>
                  <a:lnTo>
                    <a:pt x="1" y="71"/>
                  </a:lnTo>
                  <a:lnTo>
                    <a:pt x="0" y="65"/>
                  </a:lnTo>
                  <a:lnTo>
                    <a:pt x="0" y="59"/>
                  </a:lnTo>
                  <a:lnTo>
                    <a:pt x="0" y="53"/>
                  </a:lnTo>
                  <a:lnTo>
                    <a:pt x="1" y="47"/>
                  </a:lnTo>
                  <a:lnTo>
                    <a:pt x="3" y="41"/>
                  </a:lnTo>
                  <a:lnTo>
                    <a:pt x="4" y="36"/>
                  </a:lnTo>
                  <a:lnTo>
                    <a:pt x="7" y="31"/>
                  </a:lnTo>
                  <a:lnTo>
                    <a:pt x="10" y="26"/>
                  </a:lnTo>
                  <a:lnTo>
                    <a:pt x="13" y="22"/>
                  </a:lnTo>
                  <a:lnTo>
                    <a:pt x="17" y="17"/>
                  </a:lnTo>
                  <a:lnTo>
                    <a:pt x="21" y="13"/>
                  </a:lnTo>
                  <a:lnTo>
                    <a:pt x="26" y="10"/>
                  </a:lnTo>
                  <a:lnTo>
                    <a:pt x="30" y="7"/>
                  </a:lnTo>
                  <a:lnTo>
                    <a:pt x="36" y="5"/>
                  </a:lnTo>
                  <a:lnTo>
                    <a:pt x="41" y="3"/>
                  </a:lnTo>
                  <a:lnTo>
                    <a:pt x="47" y="1"/>
                  </a:lnTo>
                  <a:lnTo>
                    <a:pt x="52" y="0"/>
                  </a:lnTo>
                  <a:lnTo>
                    <a:pt x="58" y="0"/>
                  </a:lnTo>
                  <a:lnTo>
                    <a:pt x="64" y="0"/>
                  </a:lnTo>
                  <a:lnTo>
                    <a:pt x="70" y="1"/>
                  </a:lnTo>
                  <a:lnTo>
                    <a:pt x="76" y="3"/>
                  </a:lnTo>
                  <a:lnTo>
                    <a:pt x="81" y="5"/>
                  </a:lnTo>
                  <a:lnTo>
                    <a:pt x="86" y="7"/>
                  </a:lnTo>
                  <a:lnTo>
                    <a:pt x="91" y="10"/>
                  </a:lnTo>
                  <a:lnTo>
                    <a:pt x="96" y="13"/>
                  </a:lnTo>
                  <a:lnTo>
                    <a:pt x="100" y="17"/>
                  </a:lnTo>
                  <a:lnTo>
                    <a:pt x="104" y="21"/>
                  </a:lnTo>
                  <a:lnTo>
                    <a:pt x="107" y="26"/>
                  </a:lnTo>
                  <a:lnTo>
                    <a:pt x="110" y="31"/>
                  </a:lnTo>
                  <a:lnTo>
                    <a:pt x="113" y="36"/>
                  </a:lnTo>
                  <a:lnTo>
                    <a:pt x="115" y="41"/>
                  </a:lnTo>
                  <a:lnTo>
                    <a:pt x="116" y="47"/>
                  </a:lnTo>
                  <a:lnTo>
                    <a:pt x="117" y="52"/>
                  </a:lnTo>
                  <a:lnTo>
                    <a:pt x="117" y="58"/>
                  </a:lnTo>
                  <a:close/>
                  <a:moveTo>
                    <a:pt x="109" y="54"/>
                  </a:moveTo>
                  <a:lnTo>
                    <a:pt x="109" y="49"/>
                  </a:lnTo>
                  <a:lnTo>
                    <a:pt x="107" y="44"/>
                  </a:lnTo>
                  <a:lnTo>
                    <a:pt x="106" y="39"/>
                  </a:lnTo>
                  <a:lnTo>
                    <a:pt x="104" y="35"/>
                  </a:lnTo>
                  <a:lnTo>
                    <a:pt x="101" y="30"/>
                  </a:lnTo>
                  <a:lnTo>
                    <a:pt x="98" y="26"/>
                  </a:lnTo>
                  <a:lnTo>
                    <a:pt x="95" y="23"/>
                  </a:lnTo>
                  <a:lnTo>
                    <a:pt x="91" y="19"/>
                  </a:lnTo>
                  <a:lnTo>
                    <a:pt x="87" y="17"/>
                  </a:lnTo>
                  <a:lnTo>
                    <a:pt x="83" y="14"/>
                  </a:lnTo>
                  <a:lnTo>
                    <a:pt x="79" y="12"/>
                  </a:lnTo>
                  <a:lnTo>
                    <a:pt x="74" y="10"/>
                  </a:lnTo>
                  <a:lnTo>
                    <a:pt x="69" y="9"/>
                  </a:lnTo>
                  <a:lnTo>
                    <a:pt x="64" y="8"/>
                  </a:lnTo>
                  <a:lnTo>
                    <a:pt x="59" y="8"/>
                  </a:lnTo>
                  <a:lnTo>
                    <a:pt x="54" y="8"/>
                  </a:lnTo>
                  <a:lnTo>
                    <a:pt x="49" y="9"/>
                  </a:lnTo>
                  <a:lnTo>
                    <a:pt x="44" y="10"/>
                  </a:lnTo>
                  <a:lnTo>
                    <a:pt x="39" y="12"/>
                  </a:lnTo>
                  <a:lnTo>
                    <a:pt x="34" y="14"/>
                  </a:lnTo>
                  <a:lnTo>
                    <a:pt x="30" y="16"/>
                  </a:lnTo>
                  <a:lnTo>
                    <a:pt x="26" y="19"/>
                  </a:lnTo>
                  <a:lnTo>
                    <a:pt x="23" y="22"/>
                  </a:lnTo>
                  <a:lnTo>
                    <a:pt x="19" y="26"/>
                  </a:lnTo>
                  <a:lnTo>
                    <a:pt x="16" y="30"/>
                  </a:lnTo>
                  <a:lnTo>
                    <a:pt x="14" y="34"/>
                  </a:lnTo>
                  <a:lnTo>
                    <a:pt x="12" y="39"/>
                  </a:lnTo>
                  <a:lnTo>
                    <a:pt x="10" y="43"/>
                  </a:lnTo>
                  <a:lnTo>
                    <a:pt x="9" y="48"/>
                  </a:lnTo>
                  <a:lnTo>
                    <a:pt x="8" y="53"/>
                  </a:lnTo>
                  <a:lnTo>
                    <a:pt x="8" y="58"/>
                  </a:lnTo>
                  <a:lnTo>
                    <a:pt x="8" y="64"/>
                  </a:lnTo>
                  <a:lnTo>
                    <a:pt x="9" y="69"/>
                  </a:lnTo>
                  <a:lnTo>
                    <a:pt x="10" y="74"/>
                  </a:lnTo>
                  <a:lnTo>
                    <a:pt x="12" y="78"/>
                  </a:lnTo>
                  <a:lnTo>
                    <a:pt x="14" y="83"/>
                  </a:lnTo>
                  <a:lnTo>
                    <a:pt x="16" y="87"/>
                  </a:lnTo>
                  <a:lnTo>
                    <a:pt x="19" y="91"/>
                  </a:lnTo>
                  <a:lnTo>
                    <a:pt x="22" y="95"/>
                  </a:lnTo>
                  <a:lnTo>
                    <a:pt x="26" y="98"/>
                  </a:lnTo>
                  <a:lnTo>
                    <a:pt x="30" y="101"/>
                  </a:lnTo>
                  <a:lnTo>
                    <a:pt x="34" y="103"/>
                  </a:lnTo>
                  <a:lnTo>
                    <a:pt x="39" y="106"/>
                  </a:lnTo>
                  <a:lnTo>
                    <a:pt x="43" y="107"/>
                  </a:lnTo>
                  <a:lnTo>
                    <a:pt x="48" y="109"/>
                  </a:lnTo>
                  <a:lnTo>
                    <a:pt x="53" y="109"/>
                  </a:lnTo>
                  <a:lnTo>
                    <a:pt x="58" y="110"/>
                  </a:lnTo>
                  <a:lnTo>
                    <a:pt x="64" y="109"/>
                  </a:lnTo>
                  <a:lnTo>
                    <a:pt x="69" y="109"/>
                  </a:lnTo>
                  <a:lnTo>
                    <a:pt x="74" y="107"/>
                  </a:lnTo>
                  <a:lnTo>
                    <a:pt x="78" y="106"/>
                  </a:lnTo>
                  <a:lnTo>
                    <a:pt x="83" y="104"/>
                  </a:lnTo>
                  <a:lnTo>
                    <a:pt x="87" y="101"/>
                  </a:lnTo>
                  <a:lnTo>
                    <a:pt x="91" y="98"/>
                  </a:lnTo>
                  <a:lnTo>
                    <a:pt x="95" y="95"/>
                  </a:lnTo>
                  <a:lnTo>
                    <a:pt x="98" y="91"/>
                  </a:lnTo>
                  <a:lnTo>
                    <a:pt x="101" y="87"/>
                  </a:lnTo>
                  <a:lnTo>
                    <a:pt x="103" y="83"/>
                  </a:lnTo>
                  <a:lnTo>
                    <a:pt x="106" y="79"/>
                  </a:lnTo>
                  <a:lnTo>
                    <a:pt x="107" y="74"/>
                  </a:lnTo>
                  <a:lnTo>
                    <a:pt x="109" y="69"/>
                  </a:lnTo>
                  <a:lnTo>
                    <a:pt x="109" y="64"/>
                  </a:lnTo>
                  <a:lnTo>
                    <a:pt x="110" y="59"/>
                  </a:lnTo>
                  <a:lnTo>
                    <a:pt x="109" y="54"/>
                  </a:lnTo>
                  <a:close/>
                </a:path>
              </a:pathLst>
            </a:custGeom>
            <a:solidFill>
              <a:srgbClr val="F4B123"/>
            </a:solidFill>
            <a:ln w="1588" cap="flat">
              <a:solidFill>
                <a:srgbClr val="F4B123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459" name="Freeform 69"/>
            <p:cNvSpPr>
              <a:spLocks noEditPoints="1"/>
            </p:cNvSpPr>
            <p:nvPr/>
          </p:nvSpPr>
          <p:spPr bwMode="auto">
            <a:xfrm>
              <a:off x="2747" y="2218"/>
              <a:ext cx="36" cy="35"/>
            </a:xfrm>
            <a:custGeom>
              <a:avLst/>
              <a:gdLst>
                <a:gd name="T0" fmla="*/ 365 w 369"/>
                <a:gd name="T1" fmla="*/ 218 h 369"/>
                <a:gd name="T2" fmla="*/ 352 w 369"/>
                <a:gd name="T3" fmla="*/ 261 h 369"/>
                <a:gd name="T4" fmla="*/ 317 w 369"/>
                <a:gd name="T5" fmla="*/ 312 h 369"/>
                <a:gd name="T6" fmla="*/ 285 w 369"/>
                <a:gd name="T7" fmla="*/ 339 h 369"/>
                <a:gd name="T8" fmla="*/ 225 w 369"/>
                <a:gd name="T9" fmla="*/ 364 h 369"/>
                <a:gd name="T10" fmla="*/ 180 w 369"/>
                <a:gd name="T11" fmla="*/ 368 h 369"/>
                <a:gd name="T12" fmla="*/ 117 w 369"/>
                <a:gd name="T13" fmla="*/ 356 h 369"/>
                <a:gd name="T14" fmla="*/ 79 w 369"/>
                <a:gd name="T15" fmla="*/ 335 h 369"/>
                <a:gd name="T16" fmla="*/ 34 w 369"/>
                <a:gd name="T17" fmla="*/ 290 h 369"/>
                <a:gd name="T18" fmla="*/ 14 w 369"/>
                <a:gd name="T19" fmla="*/ 253 h 369"/>
                <a:gd name="T20" fmla="*/ 1 w 369"/>
                <a:gd name="T21" fmla="*/ 189 h 369"/>
                <a:gd name="T22" fmla="*/ 5 w 369"/>
                <a:gd name="T23" fmla="*/ 143 h 369"/>
                <a:gd name="T24" fmla="*/ 30 w 369"/>
                <a:gd name="T25" fmla="*/ 85 h 369"/>
                <a:gd name="T26" fmla="*/ 57 w 369"/>
                <a:gd name="T27" fmla="*/ 51 h 369"/>
                <a:gd name="T28" fmla="*/ 110 w 369"/>
                <a:gd name="T29" fmla="*/ 17 h 369"/>
                <a:gd name="T30" fmla="*/ 151 w 369"/>
                <a:gd name="T31" fmla="*/ 4 h 369"/>
                <a:gd name="T32" fmla="*/ 218 w 369"/>
                <a:gd name="T33" fmla="*/ 4 h 369"/>
                <a:gd name="T34" fmla="*/ 260 w 369"/>
                <a:gd name="T35" fmla="*/ 17 h 369"/>
                <a:gd name="T36" fmla="*/ 312 w 369"/>
                <a:gd name="T37" fmla="*/ 51 h 369"/>
                <a:gd name="T38" fmla="*/ 339 w 369"/>
                <a:gd name="T39" fmla="*/ 85 h 369"/>
                <a:gd name="T40" fmla="*/ 364 w 369"/>
                <a:gd name="T41" fmla="*/ 144 h 369"/>
                <a:gd name="T42" fmla="*/ 286 w 369"/>
                <a:gd name="T43" fmla="*/ 160 h 369"/>
                <a:gd name="T44" fmla="*/ 282 w 369"/>
                <a:gd name="T45" fmla="*/ 148 h 369"/>
                <a:gd name="T46" fmla="*/ 255 w 369"/>
                <a:gd name="T47" fmla="*/ 108 h 369"/>
                <a:gd name="T48" fmla="*/ 246 w 369"/>
                <a:gd name="T49" fmla="*/ 100 h 369"/>
                <a:gd name="T50" fmla="*/ 202 w 369"/>
                <a:gd name="T51" fmla="*/ 82 h 369"/>
                <a:gd name="T52" fmla="*/ 189 w 369"/>
                <a:gd name="T53" fmla="*/ 80 h 369"/>
                <a:gd name="T54" fmla="*/ 140 w 369"/>
                <a:gd name="T55" fmla="*/ 90 h 369"/>
                <a:gd name="T56" fmla="*/ 129 w 369"/>
                <a:gd name="T57" fmla="*/ 96 h 369"/>
                <a:gd name="T58" fmla="*/ 96 w 369"/>
                <a:gd name="T59" fmla="*/ 129 h 369"/>
                <a:gd name="T60" fmla="*/ 90 w 369"/>
                <a:gd name="T61" fmla="*/ 140 h 369"/>
                <a:gd name="T62" fmla="*/ 80 w 369"/>
                <a:gd name="T63" fmla="*/ 189 h 369"/>
                <a:gd name="T64" fmla="*/ 82 w 369"/>
                <a:gd name="T65" fmla="*/ 202 h 369"/>
                <a:gd name="T66" fmla="*/ 100 w 369"/>
                <a:gd name="T67" fmla="*/ 246 h 369"/>
                <a:gd name="T68" fmla="*/ 108 w 369"/>
                <a:gd name="T69" fmla="*/ 255 h 369"/>
                <a:gd name="T70" fmla="*/ 148 w 369"/>
                <a:gd name="T71" fmla="*/ 282 h 369"/>
                <a:gd name="T72" fmla="*/ 160 w 369"/>
                <a:gd name="T73" fmla="*/ 286 h 369"/>
                <a:gd name="T74" fmla="*/ 209 w 369"/>
                <a:gd name="T75" fmla="*/ 286 h 369"/>
                <a:gd name="T76" fmla="*/ 221 w 369"/>
                <a:gd name="T77" fmla="*/ 283 h 369"/>
                <a:gd name="T78" fmla="*/ 261 w 369"/>
                <a:gd name="T79" fmla="*/ 255 h 369"/>
                <a:gd name="T80" fmla="*/ 269 w 369"/>
                <a:gd name="T81" fmla="*/ 245 h 369"/>
                <a:gd name="T82" fmla="*/ 287 w 369"/>
                <a:gd name="T83" fmla="*/ 202 h 369"/>
                <a:gd name="T84" fmla="*/ 289 w 369"/>
                <a:gd name="T85" fmla="*/ 189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69" h="369">
                  <a:moveTo>
                    <a:pt x="368" y="180"/>
                  </a:moveTo>
                  <a:cubicBezTo>
                    <a:pt x="369" y="183"/>
                    <a:pt x="369" y="186"/>
                    <a:pt x="368" y="189"/>
                  </a:cubicBezTo>
                  <a:lnTo>
                    <a:pt x="365" y="218"/>
                  </a:lnTo>
                  <a:cubicBezTo>
                    <a:pt x="365" y="220"/>
                    <a:pt x="365" y="222"/>
                    <a:pt x="364" y="225"/>
                  </a:cubicBezTo>
                  <a:lnTo>
                    <a:pt x="356" y="252"/>
                  </a:lnTo>
                  <a:cubicBezTo>
                    <a:pt x="355" y="255"/>
                    <a:pt x="354" y="258"/>
                    <a:pt x="352" y="261"/>
                  </a:cubicBezTo>
                  <a:lnTo>
                    <a:pt x="339" y="285"/>
                  </a:lnTo>
                  <a:cubicBezTo>
                    <a:pt x="338" y="287"/>
                    <a:pt x="336" y="288"/>
                    <a:pt x="335" y="290"/>
                  </a:cubicBezTo>
                  <a:lnTo>
                    <a:pt x="317" y="312"/>
                  </a:lnTo>
                  <a:cubicBezTo>
                    <a:pt x="316" y="314"/>
                    <a:pt x="314" y="316"/>
                    <a:pt x="312" y="317"/>
                  </a:cubicBezTo>
                  <a:lnTo>
                    <a:pt x="290" y="335"/>
                  </a:lnTo>
                  <a:cubicBezTo>
                    <a:pt x="288" y="336"/>
                    <a:pt x="287" y="338"/>
                    <a:pt x="285" y="339"/>
                  </a:cubicBezTo>
                  <a:lnTo>
                    <a:pt x="261" y="352"/>
                  </a:lnTo>
                  <a:cubicBezTo>
                    <a:pt x="258" y="354"/>
                    <a:pt x="255" y="355"/>
                    <a:pt x="252" y="356"/>
                  </a:cubicBezTo>
                  <a:lnTo>
                    <a:pt x="225" y="364"/>
                  </a:lnTo>
                  <a:cubicBezTo>
                    <a:pt x="222" y="365"/>
                    <a:pt x="220" y="365"/>
                    <a:pt x="218" y="365"/>
                  </a:cubicBezTo>
                  <a:lnTo>
                    <a:pt x="189" y="368"/>
                  </a:lnTo>
                  <a:cubicBezTo>
                    <a:pt x="186" y="369"/>
                    <a:pt x="183" y="369"/>
                    <a:pt x="180" y="368"/>
                  </a:cubicBezTo>
                  <a:lnTo>
                    <a:pt x="151" y="365"/>
                  </a:lnTo>
                  <a:cubicBezTo>
                    <a:pt x="149" y="365"/>
                    <a:pt x="146" y="365"/>
                    <a:pt x="144" y="364"/>
                  </a:cubicBezTo>
                  <a:lnTo>
                    <a:pt x="117" y="356"/>
                  </a:lnTo>
                  <a:cubicBezTo>
                    <a:pt x="114" y="355"/>
                    <a:pt x="112" y="354"/>
                    <a:pt x="109" y="353"/>
                  </a:cubicBezTo>
                  <a:lnTo>
                    <a:pt x="85" y="339"/>
                  </a:lnTo>
                  <a:cubicBezTo>
                    <a:pt x="83" y="338"/>
                    <a:pt x="81" y="337"/>
                    <a:pt x="79" y="335"/>
                  </a:cubicBezTo>
                  <a:lnTo>
                    <a:pt x="57" y="317"/>
                  </a:lnTo>
                  <a:cubicBezTo>
                    <a:pt x="55" y="316"/>
                    <a:pt x="53" y="314"/>
                    <a:pt x="51" y="312"/>
                  </a:cubicBezTo>
                  <a:lnTo>
                    <a:pt x="34" y="290"/>
                  </a:lnTo>
                  <a:cubicBezTo>
                    <a:pt x="32" y="288"/>
                    <a:pt x="31" y="286"/>
                    <a:pt x="30" y="284"/>
                  </a:cubicBezTo>
                  <a:lnTo>
                    <a:pt x="17" y="260"/>
                  </a:lnTo>
                  <a:cubicBezTo>
                    <a:pt x="16" y="258"/>
                    <a:pt x="15" y="255"/>
                    <a:pt x="14" y="253"/>
                  </a:cubicBezTo>
                  <a:lnTo>
                    <a:pt x="5" y="225"/>
                  </a:lnTo>
                  <a:cubicBezTo>
                    <a:pt x="4" y="223"/>
                    <a:pt x="4" y="220"/>
                    <a:pt x="4" y="218"/>
                  </a:cubicBezTo>
                  <a:lnTo>
                    <a:pt x="1" y="189"/>
                  </a:lnTo>
                  <a:cubicBezTo>
                    <a:pt x="0" y="186"/>
                    <a:pt x="0" y="183"/>
                    <a:pt x="1" y="180"/>
                  </a:cubicBezTo>
                  <a:lnTo>
                    <a:pt x="4" y="151"/>
                  </a:lnTo>
                  <a:cubicBezTo>
                    <a:pt x="4" y="149"/>
                    <a:pt x="5" y="146"/>
                    <a:pt x="5" y="143"/>
                  </a:cubicBezTo>
                  <a:lnTo>
                    <a:pt x="14" y="116"/>
                  </a:lnTo>
                  <a:cubicBezTo>
                    <a:pt x="15" y="114"/>
                    <a:pt x="15" y="112"/>
                    <a:pt x="17" y="110"/>
                  </a:cubicBezTo>
                  <a:lnTo>
                    <a:pt x="30" y="85"/>
                  </a:lnTo>
                  <a:cubicBezTo>
                    <a:pt x="31" y="83"/>
                    <a:pt x="32" y="81"/>
                    <a:pt x="34" y="79"/>
                  </a:cubicBezTo>
                  <a:lnTo>
                    <a:pt x="51" y="57"/>
                  </a:lnTo>
                  <a:cubicBezTo>
                    <a:pt x="53" y="55"/>
                    <a:pt x="55" y="53"/>
                    <a:pt x="57" y="51"/>
                  </a:cubicBezTo>
                  <a:lnTo>
                    <a:pt x="79" y="34"/>
                  </a:lnTo>
                  <a:cubicBezTo>
                    <a:pt x="81" y="32"/>
                    <a:pt x="83" y="31"/>
                    <a:pt x="85" y="30"/>
                  </a:cubicBezTo>
                  <a:lnTo>
                    <a:pt x="110" y="17"/>
                  </a:lnTo>
                  <a:cubicBezTo>
                    <a:pt x="112" y="15"/>
                    <a:pt x="114" y="15"/>
                    <a:pt x="116" y="14"/>
                  </a:cubicBezTo>
                  <a:lnTo>
                    <a:pt x="143" y="5"/>
                  </a:lnTo>
                  <a:cubicBezTo>
                    <a:pt x="146" y="5"/>
                    <a:pt x="149" y="4"/>
                    <a:pt x="151" y="4"/>
                  </a:cubicBezTo>
                  <a:lnTo>
                    <a:pt x="180" y="1"/>
                  </a:lnTo>
                  <a:cubicBezTo>
                    <a:pt x="183" y="0"/>
                    <a:pt x="186" y="0"/>
                    <a:pt x="189" y="1"/>
                  </a:cubicBezTo>
                  <a:lnTo>
                    <a:pt x="218" y="4"/>
                  </a:lnTo>
                  <a:cubicBezTo>
                    <a:pt x="220" y="4"/>
                    <a:pt x="223" y="4"/>
                    <a:pt x="225" y="5"/>
                  </a:cubicBezTo>
                  <a:lnTo>
                    <a:pt x="253" y="14"/>
                  </a:lnTo>
                  <a:cubicBezTo>
                    <a:pt x="255" y="15"/>
                    <a:pt x="258" y="16"/>
                    <a:pt x="260" y="17"/>
                  </a:cubicBezTo>
                  <a:lnTo>
                    <a:pt x="284" y="30"/>
                  </a:lnTo>
                  <a:cubicBezTo>
                    <a:pt x="286" y="31"/>
                    <a:pt x="288" y="32"/>
                    <a:pt x="290" y="34"/>
                  </a:cubicBezTo>
                  <a:lnTo>
                    <a:pt x="312" y="51"/>
                  </a:lnTo>
                  <a:cubicBezTo>
                    <a:pt x="314" y="53"/>
                    <a:pt x="316" y="55"/>
                    <a:pt x="317" y="57"/>
                  </a:cubicBezTo>
                  <a:lnTo>
                    <a:pt x="335" y="79"/>
                  </a:lnTo>
                  <a:cubicBezTo>
                    <a:pt x="337" y="81"/>
                    <a:pt x="338" y="83"/>
                    <a:pt x="339" y="85"/>
                  </a:cubicBezTo>
                  <a:lnTo>
                    <a:pt x="353" y="109"/>
                  </a:lnTo>
                  <a:cubicBezTo>
                    <a:pt x="354" y="112"/>
                    <a:pt x="355" y="114"/>
                    <a:pt x="356" y="117"/>
                  </a:cubicBezTo>
                  <a:lnTo>
                    <a:pt x="364" y="144"/>
                  </a:lnTo>
                  <a:cubicBezTo>
                    <a:pt x="365" y="146"/>
                    <a:pt x="365" y="149"/>
                    <a:pt x="365" y="151"/>
                  </a:cubicBezTo>
                  <a:lnTo>
                    <a:pt x="368" y="180"/>
                  </a:lnTo>
                  <a:close/>
                  <a:moveTo>
                    <a:pt x="286" y="160"/>
                  </a:moveTo>
                  <a:lnTo>
                    <a:pt x="287" y="167"/>
                  </a:lnTo>
                  <a:lnTo>
                    <a:pt x="279" y="140"/>
                  </a:lnTo>
                  <a:lnTo>
                    <a:pt x="282" y="148"/>
                  </a:lnTo>
                  <a:lnTo>
                    <a:pt x="269" y="123"/>
                  </a:lnTo>
                  <a:lnTo>
                    <a:pt x="273" y="129"/>
                  </a:lnTo>
                  <a:lnTo>
                    <a:pt x="255" y="108"/>
                  </a:lnTo>
                  <a:lnTo>
                    <a:pt x="261" y="113"/>
                  </a:lnTo>
                  <a:lnTo>
                    <a:pt x="240" y="96"/>
                  </a:lnTo>
                  <a:lnTo>
                    <a:pt x="246" y="100"/>
                  </a:lnTo>
                  <a:lnTo>
                    <a:pt x="222" y="87"/>
                  </a:lnTo>
                  <a:lnTo>
                    <a:pt x="229" y="90"/>
                  </a:lnTo>
                  <a:lnTo>
                    <a:pt x="202" y="82"/>
                  </a:lnTo>
                  <a:lnTo>
                    <a:pt x="209" y="83"/>
                  </a:lnTo>
                  <a:lnTo>
                    <a:pt x="180" y="80"/>
                  </a:lnTo>
                  <a:lnTo>
                    <a:pt x="189" y="80"/>
                  </a:lnTo>
                  <a:lnTo>
                    <a:pt x="160" y="83"/>
                  </a:lnTo>
                  <a:lnTo>
                    <a:pt x="167" y="82"/>
                  </a:lnTo>
                  <a:lnTo>
                    <a:pt x="140" y="90"/>
                  </a:lnTo>
                  <a:lnTo>
                    <a:pt x="147" y="87"/>
                  </a:lnTo>
                  <a:lnTo>
                    <a:pt x="123" y="100"/>
                  </a:lnTo>
                  <a:lnTo>
                    <a:pt x="129" y="96"/>
                  </a:lnTo>
                  <a:lnTo>
                    <a:pt x="108" y="113"/>
                  </a:lnTo>
                  <a:lnTo>
                    <a:pt x="113" y="108"/>
                  </a:lnTo>
                  <a:lnTo>
                    <a:pt x="96" y="129"/>
                  </a:lnTo>
                  <a:lnTo>
                    <a:pt x="100" y="123"/>
                  </a:lnTo>
                  <a:lnTo>
                    <a:pt x="87" y="147"/>
                  </a:lnTo>
                  <a:lnTo>
                    <a:pt x="90" y="140"/>
                  </a:lnTo>
                  <a:lnTo>
                    <a:pt x="82" y="167"/>
                  </a:lnTo>
                  <a:lnTo>
                    <a:pt x="83" y="160"/>
                  </a:lnTo>
                  <a:lnTo>
                    <a:pt x="80" y="189"/>
                  </a:lnTo>
                  <a:lnTo>
                    <a:pt x="80" y="180"/>
                  </a:lnTo>
                  <a:lnTo>
                    <a:pt x="83" y="209"/>
                  </a:lnTo>
                  <a:lnTo>
                    <a:pt x="82" y="202"/>
                  </a:lnTo>
                  <a:lnTo>
                    <a:pt x="90" y="229"/>
                  </a:lnTo>
                  <a:lnTo>
                    <a:pt x="87" y="222"/>
                  </a:lnTo>
                  <a:lnTo>
                    <a:pt x="100" y="246"/>
                  </a:lnTo>
                  <a:lnTo>
                    <a:pt x="96" y="240"/>
                  </a:lnTo>
                  <a:lnTo>
                    <a:pt x="113" y="261"/>
                  </a:lnTo>
                  <a:lnTo>
                    <a:pt x="108" y="255"/>
                  </a:lnTo>
                  <a:lnTo>
                    <a:pt x="129" y="273"/>
                  </a:lnTo>
                  <a:lnTo>
                    <a:pt x="123" y="269"/>
                  </a:lnTo>
                  <a:lnTo>
                    <a:pt x="148" y="282"/>
                  </a:lnTo>
                  <a:lnTo>
                    <a:pt x="140" y="279"/>
                  </a:lnTo>
                  <a:lnTo>
                    <a:pt x="167" y="287"/>
                  </a:lnTo>
                  <a:lnTo>
                    <a:pt x="160" y="286"/>
                  </a:lnTo>
                  <a:lnTo>
                    <a:pt x="189" y="289"/>
                  </a:lnTo>
                  <a:lnTo>
                    <a:pt x="180" y="289"/>
                  </a:lnTo>
                  <a:lnTo>
                    <a:pt x="209" y="286"/>
                  </a:lnTo>
                  <a:lnTo>
                    <a:pt x="202" y="287"/>
                  </a:lnTo>
                  <a:lnTo>
                    <a:pt x="230" y="279"/>
                  </a:lnTo>
                  <a:lnTo>
                    <a:pt x="221" y="283"/>
                  </a:lnTo>
                  <a:lnTo>
                    <a:pt x="245" y="269"/>
                  </a:lnTo>
                  <a:lnTo>
                    <a:pt x="240" y="273"/>
                  </a:lnTo>
                  <a:lnTo>
                    <a:pt x="261" y="255"/>
                  </a:lnTo>
                  <a:lnTo>
                    <a:pt x="255" y="261"/>
                  </a:lnTo>
                  <a:lnTo>
                    <a:pt x="273" y="240"/>
                  </a:lnTo>
                  <a:lnTo>
                    <a:pt x="269" y="245"/>
                  </a:lnTo>
                  <a:lnTo>
                    <a:pt x="283" y="221"/>
                  </a:lnTo>
                  <a:lnTo>
                    <a:pt x="279" y="230"/>
                  </a:lnTo>
                  <a:lnTo>
                    <a:pt x="287" y="202"/>
                  </a:lnTo>
                  <a:lnTo>
                    <a:pt x="286" y="209"/>
                  </a:lnTo>
                  <a:lnTo>
                    <a:pt x="289" y="180"/>
                  </a:lnTo>
                  <a:lnTo>
                    <a:pt x="289" y="189"/>
                  </a:lnTo>
                  <a:lnTo>
                    <a:pt x="286" y="160"/>
                  </a:lnTo>
                  <a:close/>
                </a:path>
              </a:pathLst>
            </a:custGeom>
            <a:solidFill>
              <a:srgbClr val="F4B123"/>
            </a:solidFill>
            <a:ln w="1588" cap="flat">
              <a:solidFill>
                <a:srgbClr val="F4B123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460" name="Freeform 70"/>
            <p:cNvSpPr>
              <a:spLocks noEditPoints="1"/>
            </p:cNvSpPr>
            <p:nvPr/>
          </p:nvSpPr>
          <p:spPr bwMode="auto">
            <a:xfrm>
              <a:off x="2957" y="2111"/>
              <a:ext cx="97" cy="97"/>
            </a:xfrm>
            <a:custGeom>
              <a:avLst/>
              <a:gdLst>
                <a:gd name="T0" fmla="*/ 96 w 97"/>
                <a:gd name="T1" fmla="*/ 58 h 97"/>
                <a:gd name="T2" fmla="*/ 91 w 97"/>
                <a:gd name="T3" fmla="*/ 72 h 97"/>
                <a:gd name="T4" fmla="*/ 83 w 97"/>
                <a:gd name="T5" fmla="*/ 83 h 97"/>
                <a:gd name="T6" fmla="*/ 71 w 97"/>
                <a:gd name="T7" fmla="*/ 91 h 97"/>
                <a:gd name="T8" fmla="*/ 58 w 97"/>
                <a:gd name="T9" fmla="*/ 96 h 97"/>
                <a:gd name="T10" fmla="*/ 43 w 97"/>
                <a:gd name="T11" fmla="*/ 97 h 97"/>
                <a:gd name="T12" fmla="*/ 30 w 97"/>
                <a:gd name="T13" fmla="*/ 93 h 97"/>
                <a:gd name="T14" fmla="*/ 18 w 97"/>
                <a:gd name="T15" fmla="*/ 86 h 97"/>
                <a:gd name="T16" fmla="*/ 8 w 97"/>
                <a:gd name="T17" fmla="*/ 76 h 97"/>
                <a:gd name="T18" fmla="*/ 2 w 97"/>
                <a:gd name="T19" fmla="*/ 63 h 97"/>
                <a:gd name="T20" fmla="*/ 0 w 97"/>
                <a:gd name="T21" fmla="*/ 49 h 97"/>
                <a:gd name="T22" fmla="*/ 2 w 97"/>
                <a:gd name="T23" fmla="*/ 34 h 97"/>
                <a:gd name="T24" fmla="*/ 8 w 97"/>
                <a:gd name="T25" fmla="*/ 22 h 97"/>
                <a:gd name="T26" fmla="*/ 17 w 97"/>
                <a:gd name="T27" fmla="*/ 12 h 97"/>
                <a:gd name="T28" fmla="*/ 29 w 97"/>
                <a:gd name="T29" fmla="*/ 4 h 97"/>
                <a:gd name="T30" fmla="*/ 43 w 97"/>
                <a:gd name="T31" fmla="*/ 1 h 97"/>
                <a:gd name="T32" fmla="*/ 58 w 97"/>
                <a:gd name="T33" fmla="*/ 1 h 97"/>
                <a:gd name="T34" fmla="*/ 71 w 97"/>
                <a:gd name="T35" fmla="*/ 6 h 97"/>
                <a:gd name="T36" fmla="*/ 82 w 97"/>
                <a:gd name="T37" fmla="*/ 14 h 97"/>
                <a:gd name="T38" fmla="*/ 91 w 97"/>
                <a:gd name="T39" fmla="*/ 26 h 97"/>
                <a:gd name="T40" fmla="*/ 96 w 97"/>
                <a:gd name="T41" fmla="*/ 39 h 97"/>
                <a:gd name="T42" fmla="*/ 89 w 97"/>
                <a:gd name="T43" fmla="*/ 45 h 97"/>
                <a:gd name="T44" fmla="*/ 86 w 97"/>
                <a:gd name="T45" fmla="*/ 33 h 97"/>
                <a:gd name="T46" fmla="*/ 80 w 97"/>
                <a:gd name="T47" fmla="*/ 23 h 97"/>
                <a:gd name="T48" fmla="*/ 71 w 97"/>
                <a:gd name="T49" fmla="*/ 15 h 97"/>
                <a:gd name="T50" fmla="*/ 60 w 97"/>
                <a:gd name="T51" fmla="*/ 10 h 97"/>
                <a:gd name="T52" fmla="*/ 48 w 97"/>
                <a:gd name="T53" fmla="*/ 8 h 97"/>
                <a:gd name="T54" fmla="*/ 36 w 97"/>
                <a:gd name="T55" fmla="*/ 10 h 97"/>
                <a:gd name="T56" fmla="*/ 26 w 97"/>
                <a:gd name="T57" fmla="*/ 15 h 97"/>
                <a:gd name="T58" fmla="*/ 17 w 97"/>
                <a:gd name="T59" fmla="*/ 23 h 97"/>
                <a:gd name="T60" fmla="*/ 11 w 97"/>
                <a:gd name="T61" fmla="*/ 33 h 97"/>
                <a:gd name="T62" fmla="*/ 8 w 97"/>
                <a:gd name="T63" fmla="*/ 44 h 97"/>
                <a:gd name="T64" fmla="*/ 8 w 97"/>
                <a:gd name="T65" fmla="*/ 57 h 97"/>
                <a:gd name="T66" fmla="*/ 12 w 97"/>
                <a:gd name="T67" fmla="*/ 68 h 97"/>
                <a:gd name="T68" fmla="*/ 19 w 97"/>
                <a:gd name="T69" fmla="*/ 77 h 97"/>
                <a:gd name="T70" fmla="*/ 29 w 97"/>
                <a:gd name="T71" fmla="*/ 84 h 97"/>
                <a:gd name="T72" fmla="*/ 40 w 97"/>
                <a:gd name="T73" fmla="*/ 88 h 97"/>
                <a:gd name="T74" fmla="*/ 52 w 97"/>
                <a:gd name="T75" fmla="*/ 89 h 97"/>
                <a:gd name="T76" fmla="*/ 64 w 97"/>
                <a:gd name="T77" fmla="*/ 86 h 97"/>
                <a:gd name="T78" fmla="*/ 74 w 97"/>
                <a:gd name="T79" fmla="*/ 80 h 97"/>
                <a:gd name="T80" fmla="*/ 82 w 97"/>
                <a:gd name="T81" fmla="*/ 72 h 97"/>
                <a:gd name="T82" fmla="*/ 87 w 97"/>
                <a:gd name="T83" fmla="*/ 61 h 97"/>
                <a:gd name="T84" fmla="*/ 89 w 97"/>
                <a:gd name="T85" fmla="*/ 4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7" h="97">
                  <a:moveTo>
                    <a:pt x="97" y="48"/>
                  </a:moveTo>
                  <a:lnTo>
                    <a:pt x="96" y="53"/>
                  </a:lnTo>
                  <a:lnTo>
                    <a:pt x="96" y="58"/>
                  </a:lnTo>
                  <a:lnTo>
                    <a:pt x="94" y="63"/>
                  </a:lnTo>
                  <a:lnTo>
                    <a:pt x="93" y="67"/>
                  </a:lnTo>
                  <a:lnTo>
                    <a:pt x="91" y="72"/>
                  </a:lnTo>
                  <a:lnTo>
                    <a:pt x="88" y="76"/>
                  </a:lnTo>
                  <a:lnTo>
                    <a:pt x="86" y="79"/>
                  </a:lnTo>
                  <a:lnTo>
                    <a:pt x="83" y="83"/>
                  </a:lnTo>
                  <a:lnTo>
                    <a:pt x="79" y="86"/>
                  </a:lnTo>
                  <a:lnTo>
                    <a:pt x="75" y="89"/>
                  </a:lnTo>
                  <a:lnTo>
                    <a:pt x="71" y="91"/>
                  </a:lnTo>
                  <a:lnTo>
                    <a:pt x="67" y="93"/>
                  </a:lnTo>
                  <a:lnTo>
                    <a:pt x="63" y="95"/>
                  </a:lnTo>
                  <a:lnTo>
                    <a:pt x="58" y="96"/>
                  </a:lnTo>
                  <a:lnTo>
                    <a:pt x="53" y="97"/>
                  </a:lnTo>
                  <a:lnTo>
                    <a:pt x="48" y="97"/>
                  </a:lnTo>
                  <a:lnTo>
                    <a:pt x="43" y="97"/>
                  </a:lnTo>
                  <a:lnTo>
                    <a:pt x="39" y="96"/>
                  </a:lnTo>
                  <a:lnTo>
                    <a:pt x="34" y="95"/>
                  </a:lnTo>
                  <a:lnTo>
                    <a:pt x="30" y="93"/>
                  </a:lnTo>
                  <a:lnTo>
                    <a:pt x="25" y="91"/>
                  </a:lnTo>
                  <a:lnTo>
                    <a:pt x="21" y="89"/>
                  </a:lnTo>
                  <a:lnTo>
                    <a:pt x="18" y="86"/>
                  </a:lnTo>
                  <a:lnTo>
                    <a:pt x="14" y="83"/>
                  </a:lnTo>
                  <a:lnTo>
                    <a:pt x="11" y="79"/>
                  </a:lnTo>
                  <a:lnTo>
                    <a:pt x="8" y="76"/>
                  </a:lnTo>
                  <a:lnTo>
                    <a:pt x="6" y="72"/>
                  </a:lnTo>
                  <a:lnTo>
                    <a:pt x="4" y="68"/>
                  </a:lnTo>
                  <a:lnTo>
                    <a:pt x="2" y="63"/>
                  </a:lnTo>
                  <a:lnTo>
                    <a:pt x="1" y="59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0" y="44"/>
                  </a:lnTo>
                  <a:lnTo>
                    <a:pt x="1" y="39"/>
                  </a:lnTo>
                  <a:lnTo>
                    <a:pt x="2" y="34"/>
                  </a:lnTo>
                  <a:lnTo>
                    <a:pt x="4" y="30"/>
                  </a:lnTo>
                  <a:lnTo>
                    <a:pt x="6" y="26"/>
                  </a:lnTo>
                  <a:lnTo>
                    <a:pt x="8" y="22"/>
                  </a:lnTo>
                  <a:lnTo>
                    <a:pt x="11" y="18"/>
                  </a:lnTo>
                  <a:lnTo>
                    <a:pt x="14" y="15"/>
                  </a:lnTo>
                  <a:lnTo>
                    <a:pt x="17" y="12"/>
                  </a:lnTo>
                  <a:lnTo>
                    <a:pt x="21" y="9"/>
                  </a:lnTo>
                  <a:lnTo>
                    <a:pt x="25" y="6"/>
                  </a:lnTo>
                  <a:lnTo>
                    <a:pt x="29" y="4"/>
                  </a:lnTo>
                  <a:lnTo>
                    <a:pt x="34" y="3"/>
                  </a:lnTo>
                  <a:lnTo>
                    <a:pt x="38" y="1"/>
                  </a:lnTo>
                  <a:lnTo>
                    <a:pt x="43" y="1"/>
                  </a:lnTo>
                  <a:lnTo>
                    <a:pt x="48" y="0"/>
                  </a:lnTo>
                  <a:lnTo>
                    <a:pt x="53" y="1"/>
                  </a:lnTo>
                  <a:lnTo>
                    <a:pt x="58" y="1"/>
                  </a:lnTo>
                  <a:lnTo>
                    <a:pt x="62" y="3"/>
                  </a:lnTo>
                  <a:lnTo>
                    <a:pt x="67" y="4"/>
                  </a:lnTo>
                  <a:lnTo>
                    <a:pt x="71" y="6"/>
                  </a:lnTo>
                  <a:lnTo>
                    <a:pt x="75" y="9"/>
                  </a:lnTo>
                  <a:lnTo>
                    <a:pt x="79" y="11"/>
                  </a:lnTo>
                  <a:lnTo>
                    <a:pt x="82" y="14"/>
                  </a:lnTo>
                  <a:lnTo>
                    <a:pt x="85" y="18"/>
                  </a:lnTo>
                  <a:lnTo>
                    <a:pt x="88" y="22"/>
                  </a:lnTo>
                  <a:lnTo>
                    <a:pt x="91" y="26"/>
                  </a:lnTo>
                  <a:lnTo>
                    <a:pt x="93" y="30"/>
                  </a:lnTo>
                  <a:lnTo>
                    <a:pt x="94" y="34"/>
                  </a:lnTo>
                  <a:lnTo>
                    <a:pt x="96" y="39"/>
                  </a:lnTo>
                  <a:lnTo>
                    <a:pt x="96" y="44"/>
                  </a:lnTo>
                  <a:lnTo>
                    <a:pt x="97" y="48"/>
                  </a:lnTo>
                  <a:close/>
                  <a:moveTo>
                    <a:pt x="89" y="45"/>
                  </a:moveTo>
                  <a:lnTo>
                    <a:pt x="88" y="41"/>
                  </a:lnTo>
                  <a:lnTo>
                    <a:pt x="87" y="37"/>
                  </a:lnTo>
                  <a:lnTo>
                    <a:pt x="86" y="33"/>
                  </a:lnTo>
                  <a:lnTo>
                    <a:pt x="84" y="29"/>
                  </a:lnTo>
                  <a:lnTo>
                    <a:pt x="82" y="26"/>
                  </a:lnTo>
                  <a:lnTo>
                    <a:pt x="80" y="23"/>
                  </a:lnTo>
                  <a:lnTo>
                    <a:pt x="77" y="20"/>
                  </a:lnTo>
                  <a:lnTo>
                    <a:pt x="74" y="17"/>
                  </a:lnTo>
                  <a:lnTo>
                    <a:pt x="71" y="15"/>
                  </a:lnTo>
                  <a:lnTo>
                    <a:pt x="68" y="13"/>
                  </a:lnTo>
                  <a:lnTo>
                    <a:pt x="64" y="11"/>
                  </a:lnTo>
                  <a:lnTo>
                    <a:pt x="60" y="10"/>
                  </a:lnTo>
                  <a:lnTo>
                    <a:pt x="57" y="9"/>
                  </a:lnTo>
                  <a:lnTo>
                    <a:pt x="53" y="8"/>
                  </a:lnTo>
                  <a:lnTo>
                    <a:pt x="48" y="8"/>
                  </a:lnTo>
                  <a:lnTo>
                    <a:pt x="44" y="8"/>
                  </a:lnTo>
                  <a:lnTo>
                    <a:pt x="40" y="9"/>
                  </a:lnTo>
                  <a:lnTo>
                    <a:pt x="36" y="10"/>
                  </a:lnTo>
                  <a:lnTo>
                    <a:pt x="33" y="11"/>
                  </a:lnTo>
                  <a:lnTo>
                    <a:pt x="29" y="13"/>
                  </a:lnTo>
                  <a:lnTo>
                    <a:pt x="26" y="15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7" y="23"/>
                  </a:lnTo>
                  <a:lnTo>
                    <a:pt x="15" y="26"/>
                  </a:lnTo>
                  <a:lnTo>
                    <a:pt x="13" y="29"/>
                  </a:lnTo>
                  <a:lnTo>
                    <a:pt x="11" y="33"/>
                  </a:lnTo>
                  <a:lnTo>
                    <a:pt x="9" y="36"/>
                  </a:lnTo>
                  <a:lnTo>
                    <a:pt x="8" y="40"/>
                  </a:lnTo>
                  <a:lnTo>
                    <a:pt x="8" y="44"/>
                  </a:lnTo>
                  <a:lnTo>
                    <a:pt x="7" y="48"/>
                  </a:lnTo>
                  <a:lnTo>
                    <a:pt x="8" y="53"/>
                  </a:lnTo>
                  <a:lnTo>
                    <a:pt x="8" y="57"/>
                  </a:lnTo>
                  <a:lnTo>
                    <a:pt x="9" y="61"/>
                  </a:lnTo>
                  <a:lnTo>
                    <a:pt x="11" y="64"/>
                  </a:lnTo>
                  <a:lnTo>
                    <a:pt x="12" y="68"/>
                  </a:lnTo>
                  <a:lnTo>
                    <a:pt x="14" y="71"/>
                  </a:lnTo>
                  <a:lnTo>
                    <a:pt x="17" y="74"/>
                  </a:lnTo>
                  <a:lnTo>
                    <a:pt x="19" y="77"/>
                  </a:lnTo>
                  <a:lnTo>
                    <a:pt x="22" y="80"/>
                  </a:lnTo>
                  <a:lnTo>
                    <a:pt x="25" y="82"/>
                  </a:lnTo>
                  <a:lnTo>
                    <a:pt x="29" y="84"/>
                  </a:lnTo>
                  <a:lnTo>
                    <a:pt x="32" y="86"/>
                  </a:lnTo>
                  <a:lnTo>
                    <a:pt x="36" y="87"/>
                  </a:lnTo>
                  <a:lnTo>
                    <a:pt x="40" y="88"/>
                  </a:lnTo>
                  <a:lnTo>
                    <a:pt x="44" y="89"/>
                  </a:lnTo>
                  <a:lnTo>
                    <a:pt x="48" y="89"/>
                  </a:lnTo>
                  <a:lnTo>
                    <a:pt x="52" y="89"/>
                  </a:lnTo>
                  <a:lnTo>
                    <a:pt x="56" y="89"/>
                  </a:lnTo>
                  <a:lnTo>
                    <a:pt x="60" y="88"/>
                  </a:lnTo>
                  <a:lnTo>
                    <a:pt x="64" y="86"/>
                  </a:lnTo>
                  <a:lnTo>
                    <a:pt x="67" y="84"/>
                  </a:lnTo>
                  <a:lnTo>
                    <a:pt x="71" y="83"/>
                  </a:lnTo>
                  <a:lnTo>
                    <a:pt x="74" y="80"/>
                  </a:lnTo>
                  <a:lnTo>
                    <a:pt x="77" y="78"/>
                  </a:lnTo>
                  <a:lnTo>
                    <a:pt x="80" y="75"/>
                  </a:lnTo>
                  <a:lnTo>
                    <a:pt x="82" y="72"/>
                  </a:lnTo>
                  <a:lnTo>
                    <a:pt x="84" y="68"/>
                  </a:lnTo>
                  <a:lnTo>
                    <a:pt x="86" y="65"/>
                  </a:lnTo>
                  <a:lnTo>
                    <a:pt x="87" y="61"/>
                  </a:lnTo>
                  <a:lnTo>
                    <a:pt x="88" y="57"/>
                  </a:lnTo>
                  <a:lnTo>
                    <a:pt x="89" y="53"/>
                  </a:lnTo>
                  <a:lnTo>
                    <a:pt x="89" y="49"/>
                  </a:lnTo>
                  <a:lnTo>
                    <a:pt x="89" y="45"/>
                  </a:lnTo>
                  <a:close/>
                </a:path>
              </a:pathLst>
            </a:custGeom>
            <a:solidFill>
              <a:srgbClr val="F4B123"/>
            </a:solidFill>
            <a:ln w="1588" cap="flat">
              <a:solidFill>
                <a:srgbClr val="F4B123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461" name="Freeform 71"/>
            <p:cNvSpPr>
              <a:spLocks noEditPoints="1"/>
            </p:cNvSpPr>
            <p:nvPr/>
          </p:nvSpPr>
          <p:spPr bwMode="auto">
            <a:xfrm>
              <a:off x="3151" y="2041"/>
              <a:ext cx="110" cy="109"/>
            </a:xfrm>
            <a:custGeom>
              <a:avLst/>
              <a:gdLst>
                <a:gd name="T0" fmla="*/ 109 w 110"/>
                <a:gd name="T1" fmla="*/ 66 h 109"/>
                <a:gd name="T2" fmla="*/ 103 w 110"/>
                <a:gd name="T3" fmla="*/ 81 h 109"/>
                <a:gd name="T4" fmla="*/ 94 w 110"/>
                <a:gd name="T5" fmla="*/ 93 h 109"/>
                <a:gd name="T6" fmla="*/ 81 w 110"/>
                <a:gd name="T7" fmla="*/ 103 h 109"/>
                <a:gd name="T8" fmla="*/ 66 w 110"/>
                <a:gd name="T9" fmla="*/ 108 h 109"/>
                <a:gd name="T10" fmla="*/ 50 w 110"/>
                <a:gd name="T11" fmla="*/ 109 h 109"/>
                <a:gd name="T12" fmla="*/ 34 w 110"/>
                <a:gd name="T13" fmla="*/ 105 h 109"/>
                <a:gd name="T14" fmla="*/ 20 w 110"/>
                <a:gd name="T15" fmla="*/ 97 h 109"/>
                <a:gd name="T16" fmla="*/ 10 w 110"/>
                <a:gd name="T17" fmla="*/ 85 h 109"/>
                <a:gd name="T18" fmla="*/ 3 w 110"/>
                <a:gd name="T19" fmla="*/ 71 h 109"/>
                <a:gd name="T20" fmla="*/ 0 w 110"/>
                <a:gd name="T21" fmla="*/ 55 h 109"/>
                <a:gd name="T22" fmla="*/ 3 w 110"/>
                <a:gd name="T23" fmla="*/ 39 h 109"/>
                <a:gd name="T24" fmla="*/ 9 w 110"/>
                <a:gd name="T25" fmla="*/ 24 h 109"/>
                <a:gd name="T26" fmla="*/ 20 w 110"/>
                <a:gd name="T27" fmla="*/ 13 h 109"/>
                <a:gd name="T28" fmla="*/ 33 w 110"/>
                <a:gd name="T29" fmla="*/ 4 h 109"/>
                <a:gd name="T30" fmla="*/ 49 w 110"/>
                <a:gd name="T31" fmla="*/ 0 h 109"/>
                <a:gd name="T32" fmla="*/ 66 w 110"/>
                <a:gd name="T33" fmla="*/ 1 h 109"/>
                <a:gd name="T34" fmla="*/ 81 w 110"/>
                <a:gd name="T35" fmla="*/ 6 h 109"/>
                <a:gd name="T36" fmla="*/ 94 w 110"/>
                <a:gd name="T37" fmla="*/ 16 h 109"/>
                <a:gd name="T38" fmla="*/ 103 w 110"/>
                <a:gd name="T39" fmla="*/ 28 h 109"/>
                <a:gd name="T40" fmla="*/ 109 w 110"/>
                <a:gd name="T41" fmla="*/ 44 h 109"/>
                <a:gd name="T42" fmla="*/ 102 w 110"/>
                <a:gd name="T43" fmla="*/ 50 h 109"/>
                <a:gd name="T44" fmla="*/ 99 w 110"/>
                <a:gd name="T45" fmla="*/ 37 h 109"/>
                <a:gd name="T46" fmla="*/ 91 w 110"/>
                <a:gd name="T47" fmla="*/ 25 h 109"/>
                <a:gd name="T48" fmla="*/ 82 w 110"/>
                <a:gd name="T49" fmla="*/ 16 h 109"/>
                <a:gd name="T50" fmla="*/ 69 w 110"/>
                <a:gd name="T51" fmla="*/ 10 h 109"/>
                <a:gd name="T52" fmla="*/ 55 w 110"/>
                <a:gd name="T53" fmla="*/ 7 h 109"/>
                <a:gd name="T54" fmla="*/ 41 w 110"/>
                <a:gd name="T55" fmla="*/ 10 h 109"/>
                <a:gd name="T56" fmla="*/ 29 w 110"/>
                <a:gd name="T57" fmla="*/ 16 h 109"/>
                <a:gd name="T58" fmla="*/ 19 w 110"/>
                <a:gd name="T59" fmla="*/ 25 h 109"/>
                <a:gd name="T60" fmla="*/ 12 w 110"/>
                <a:gd name="T61" fmla="*/ 36 h 109"/>
                <a:gd name="T62" fmla="*/ 8 w 110"/>
                <a:gd name="T63" fmla="*/ 50 h 109"/>
                <a:gd name="T64" fmla="*/ 9 w 110"/>
                <a:gd name="T65" fmla="*/ 64 h 109"/>
                <a:gd name="T66" fmla="*/ 13 w 110"/>
                <a:gd name="T67" fmla="*/ 77 h 109"/>
                <a:gd name="T68" fmla="*/ 21 w 110"/>
                <a:gd name="T69" fmla="*/ 88 h 109"/>
                <a:gd name="T70" fmla="*/ 32 w 110"/>
                <a:gd name="T71" fmla="*/ 96 h 109"/>
                <a:gd name="T72" fmla="*/ 45 w 110"/>
                <a:gd name="T73" fmla="*/ 101 h 109"/>
                <a:gd name="T74" fmla="*/ 60 w 110"/>
                <a:gd name="T75" fmla="*/ 102 h 109"/>
                <a:gd name="T76" fmla="*/ 73 w 110"/>
                <a:gd name="T77" fmla="*/ 98 h 109"/>
                <a:gd name="T78" fmla="*/ 85 w 110"/>
                <a:gd name="T79" fmla="*/ 91 h 109"/>
                <a:gd name="T80" fmla="*/ 94 w 110"/>
                <a:gd name="T81" fmla="*/ 81 h 109"/>
                <a:gd name="T82" fmla="*/ 100 w 110"/>
                <a:gd name="T83" fmla="*/ 69 h 109"/>
                <a:gd name="T84" fmla="*/ 102 w 110"/>
                <a:gd name="T85" fmla="*/ 5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0" h="109">
                  <a:moveTo>
                    <a:pt x="110" y="55"/>
                  </a:moveTo>
                  <a:lnTo>
                    <a:pt x="110" y="60"/>
                  </a:lnTo>
                  <a:lnTo>
                    <a:pt x="109" y="66"/>
                  </a:lnTo>
                  <a:lnTo>
                    <a:pt x="107" y="71"/>
                  </a:lnTo>
                  <a:lnTo>
                    <a:pt x="106" y="76"/>
                  </a:lnTo>
                  <a:lnTo>
                    <a:pt x="103" y="81"/>
                  </a:lnTo>
                  <a:lnTo>
                    <a:pt x="101" y="85"/>
                  </a:lnTo>
                  <a:lnTo>
                    <a:pt x="97" y="89"/>
                  </a:lnTo>
                  <a:lnTo>
                    <a:pt x="94" y="93"/>
                  </a:lnTo>
                  <a:lnTo>
                    <a:pt x="90" y="97"/>
                  </a:lnTo>
                  <a:lnTo>
                    <a:pt x="86" y="100"/>
                  </a:lnTo>
                  <a:lnTo>
                    <a:pt x="81" y="103"/>
                  </a:lnTo>
                  <a:lnTo>
                    <a:pt x="77" y="105"/>
                  </a:lnTo>
                  <a:lnTo>
                    <a:pt x="72" y="107"/>
                  </a:lnTo>
                  <a:lnTo>
                    <a:pt x="66" y="108"/>
                  </a:lnTo>
                  <a:lnTo>
                    <a:pt x="61" y="109"/>
                  </a:lnTo>
                  <a:lnTo>
                    <a:pt x="55" y="109"/>
                  </a:lnTo>
                  <a:lnTo>
                    <a:pt x="50" y="109"/>
                  </a:lnTo>
                  <a:lnTo>
                    <a:pt x="44" y="108"/>
                  </a:lnTo>
                  <a:lnTo>
                    <a:pt x="39" y="107"/>
                  </a:lnTo>
                  <a:lnTo>
                    <a:pt x="34" y="105"/>
                  </a:lnTo>
                  <a:lnTo>
                    <a:pt x="29" y="103"/>
                  </a:lnTo>
                  <a:lnTo>
                    <a:pt x="24" y="100"/>
                  </a:lnTo>
                  <a:lnTo>
                    <a:pt x="20" y="97"/>
                  </a:lnTo>
                  <a:lnTo>
                    <a:pt x="16" y="94"/>
                  </a:lnTo>
                  <a:lnTo>
                    <a:pt x="13" y="90"/>
                  </a:lnTo>
                  <a:lnTo>
                    <a:pt x="10" y="85"/>
                  </a:lnTo>
                  <a:lnTo>
                    <a:pt x="7" y="81"/>
                  </a:lnTo>
                  <a:lnTo>
                    <a:pt x="4" y="76"/>
                  </a:lnTo>
                  <a:lnTo>
                    <a:pt x="3" y="71"/>
                  </a:lnTo>
                  <a:lnTo>
                    <a:pt x="1" y="66"/>
                  </a:lnTo>
                  <a:lnTo>
                    <a:pt x="0" y="60"/>
                  </a:lnTo>
                  <a:lnTo>
                    <a:pt x="0" y="55"/>
                  </a:lnTo>
                  <a:lnTo>
                    <a:pt x="0" y="49"/>
                  </a:lnTo>
                  <a:lnTo>
                    <a:pt x="1" y="44"/>
                  </a:lnTo>
                  <a:lnTo>
                    <a:pt x="3" y="39"/>
                  </a:lnTo>
                  <a:lnTo>
                    <a:pt x="4" y="34"/>
                  </a:lnTo>
                  <a:lnTo>
                    <a:pt x="7" y="29"/>
                  </a:lnTo>
                  <a:lnTo>
                    <a:pt x="9" y="24"/>
                  </a:lnTo>
                  <a:lnTo>
                    <a:pt x="13" y="20"/>
                  </a:lnTo>
                  <a:lnTo>
                    <a:pt x="16" y="16"/>
                  </a:lnTo>
                  <a:lnTo>
                    <a:pt x="20" y="13"/>
                  </a:lnTo>
                  <a:lnTo>
                    <a:pt x="24" y="9"/>
                  </a:lnTo>
                  <a:lnTo>
                    <a:pt x="29" y="7"/>
                  </a:lnTo>
                  <a:lnTo>
                    <a:pt x="33" y="4"/>
                  </a:lnTo>
                  <a:lnTo>
                    <a:pt x="39" y="2"/>
                  </a:lnTo>
                  <a:lnTo>
                    <a:pt x="44" y="1"/>
                  </a:lnTo>
                  <a:lnTo>
                    <a:pt x="49" y="0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6" y="1"/>
                  </a:lnTo>
                  <a:lnTo>
                    <a:pt x="71" y="2"/>
                  </a:lnTo>
                  <a:lnTo>
                    <a:pt x="76" y="4"/>
                  </a:lnTo>
                  <a:lnTo>
                    <a:pt x="81" y="6"/>
                  </a:lnTo>
                  <a:lnTo>
                    <a:pt x="86" y="9"/>
                  </a:lnTo>
                  <a:lnTo>
                    <a:pt x="90" y="12"/>
                  </a:lnTo>
                  <a:lnTo>
                    <a:pt x="94" y="16"/>
                  </a:lnTo>
                  <a:lnTo>
                    <a:pt x="97" y="20"/>
                  </a:lnTo>
                  <a:lnTo>
                    <a:pt x="100" y="24"/>
                  </a:lnTo>
                  <a:lnTo>
                    <a:pt x="103" y="28"/>
                  </a:lnTo>
                  <a:lnTo>
                    <a:pt x="106" y="33"/>
                  </a:lnTo>
                  <a:lnTo>
                    <a:pt x="107" y="38"/>
                  </a:lnTo>
                  <a:lnTo>
                    <a:pt x="109" y="44"/>
                  </a:lnTo>
                  <a:lnTo>
                    <a:pt x="110" y="49"/>
                  </a:lnTo>
                  <a:lnTo>
                    <a:pt x="110" y="55"/>
                  </a:lnTo>
                  <a:close/>
                  <a:moveTo>
                    <a:pt x="102" y="50"/>
                  </a:moveTo>
                  <a:lnTo>
                    <a:pt x="101" y="45"/>
                  </a:lnTo>
                  <a:lnTo>
                    <a:pt x="100" y="41"/>
                  </a:lnTo>
                  <a:lnTo>
                    <a:pt x="99" y="37"/>
                  </a:lnTo>
                  <a:lnTo>
                    <a:pt x="97" y="32"/>
                  </a:lnTo>
                  <a:lnTo>
                    <a:pt x="94" y="28"/>
                  </a:lnTo>
                  <a:lnTo>
                    <a:pt x="91" y="25"/>
                  </a:lnTo>
                  <a:lnTo>
                    <a:pt x="89" y="21"/>
                  </a:lnTo>
                  <a:lnTo>
                    <a:pt x="85" y="18"/>
                  </a:lnTo>
                  <a:lnTo>
                    <a:pt x="82" y="16"/>
                  </a:lnTo>
                  <a:lnTo>
                    <a:pt x="78" y="13"/>
                  </a:lnTo>
                  <a:lnTo>
                    <a:pt x="74" y="11"/>
                  </a:lnTo>
                  <a:lnTo>
                    <a:pt x="69" y="10"/>
                  </a:lnTo>
                  <a:lnTo>
                    <a:pt x="65" y="9"/>
                  </a:lnTo>
                  <a:lnTo>
                    <a:pt x="60" y="8"/>
                  </a:lnTo>
                  <a:lnTo>
                    <a:pt x="55" y="7"/>
                  </a:lnTo>
                  <a:lnTo>
                    <a:pt x="50" y="8"/>
                  </a:lnTo>
                  <a:lnTo>
                    <a:pt x="46" y="8"/>
                  </a:lnTo>
                  <a:lnTo>
                    <a:pt x="41" y="10"/>
                  </a:lnTo>
                  <a:lnTo>
                    <a:pt x="37" y="11"/>
                  </a:lnTo>
                  <a:lnTo>
                    <a:pt x="33" y="13"/>
                  </a:lnTo>
                  <a:lnTo>
                    <a:pt x="29" y="16"/>
                  </a:lnTo>
                  <a:lnTo>
                    <a:pt x="25" y="18"/>
                  </a:lnTo>
                  <a:lnTo>
                    <a:pt x="22" y="21"/>
                  </a:lnTo>
                  <a:lnTo>
                    <a:pt x="19" y="25"/>
                  </a:lnTo>
                  <a:lnTo>
                    <a:pt x="16" y="28"/>
                  </a:lnTo>
                  <a:lnTo>
                    <a:pt x="14" y="32"/>
                  </a:lnTo>
                  <a:lnTo>
                    <a:pt x="12" y="36"/>
                  </a:lnTo>
                  <a:lnTo>
                    <a:pt x="10" y="40"/>
                  </a:lnTo>
                  <a:lnTo>
                    <a:pt x="9" y="45"/>
                  </a:lnTo>
                  <a:lnTo>
                    <a:pt x="8" y="50"/>
                  </a:lnTo>
                  <a:lnTo>
                    <a:pt x="8" y="54"/>
                  </a:lnTo>
                  <a:lnTo>
                    <a:pt x="8" y="59"/>
                  </a:lnTo>
                  <a:lnTo>
                    <a:pt x="9" y="64"/>
                  </a:lnTo>
                  <a:lnTo>
                    <a:pt x="10" y="69"/>
                  </a:lnTo>
                  <a:lnTo>
                    <a:pt x="11" y="73"/>
                  </a:lnTo>
                  <a:lnTo>
                    <a:pt x="13" y="77"/>
                  </a:lnTo>
                  <a:lnTo>
                    <a:pt x="16" y="81"/>
                  </a:lnTo>
                  <a:lnTo>
                    <a:pt x="18" y="85"/>
                  </a:lnTo>
                  <a:lnTo>
                    <a:pt x="21" y="88"/>
                  </a:lnTo>
                  <a:lnTo>
                    <a:pt x="25" y="91"/>
                  </a:lnTo>
                  <a:lnTo>
                    <a:pt x="28" y="94"/>
                  </a:lnTo>
                  <a:lnTo>
                    <a:pt x="32" y="96"/>
                  </a:lnTo>
                  <a:lnTo>
                    <a:pt x="36" y="98"/>
                  </a:lnTo>
                  <a:lnTo>
                    <a:pt x="41" y="100"/>
                  </a:lnTo>
                  <a:lnTo>
                    <a:pt x="45" y="101"/>
                  </a:lnTo>
                  <a:lnTo>
                    <a:pt x="50" y="102"/>
                  </a:lnTo>
                  <a:lnTo>
                    <a:pt x="55" y="102"/>
                  </a:lnTo>
                  <a:lnTo>
                    <a:pt x="60" y="102"/>
                  </a:lnTo>
                  <a:lnTo>
                    <a:pt x="64" y="101"/>
                  </a:lnTo>
                  <a:lnTo>
                    <a:pt x="69" y="100"/>
                  </a:lnTo>
                  <a:lnTo>
                    <a:pt x="73" y="98"/>
                  </a:lnTo>
                  <a:lnTo>
                    <a:pt x="77" y="96"/>
                  </a:lnTo>
                  <a:lnTo>
                    <a:pt x="81" y="94"/>
                  </a:lnTo>
                  <a:lnTo>
                    <a:pt x="85" y="91"/>
                  </a:lnTo>
                  <a:lnTo>
                    <a:pt x="88" y="88"/>
                  </a:lnTo>
                  <a:lnTo>
                    <a:pt x="91" y="85"/>
                  </a:lnTo>
                  <a:lnTo>
                    <a:pt x="94" y="81"/>
                  </a:lnTo>
                  <a:lnTo>
                    <a:pt x="96" y="77"/>
                  </a:lnTo>
                  <a:lnTo>
                    <a:pt x="98" y="73"/>
                  </a:lnTo>
                  <a:lnTo>
                    <a:pt x="100" y="69"/>
                  </a:lnTo>
                  <a:lnTo>
                    <a:pt x="101" y="64"/>
                  </a:lnTo>
                  <a:lnTo>
                    <a:pt x="102" y="60"/>
                  </a:lnTo>
                  <a:lnTo>
                    <a:pt x="102" y="55"/>
                  </a:lnTo>
                  <a:lnTo>
                    <a:pt x="102" y="50"/>
                  </a:lnTo>
                  <a:close/>
                </a:path>
              </a:pathLst>
            </a:custGeom>
            <a:solidFill>
              <a:srgbClr val="F4B123"/>
            </a:solidFill>
            <a:ln w="1588" cap="flat">
              <a:solidFill>
                <a:srgbClr val="F4B123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462" name="Freeform 72"/>
            <p:cNvSpPr>
              <a:spLocks noEditPoints="1"/>
            </p:cNvSpPr>
            <p:nvPr/>
          </p:nvSpPr>
          <p:spPr bwMode="auto">
            <a:xfrm>
              <a:off x="3441" y="2050"/>
              <a:ext cx="12" cy="12"/>
            </a:xfrm>
            <a:custGeom>
              <a:avLst/>
              <a:gdLst>
                <a:gd name="T0" fmla="*/ 120 w 121"/>
                <a:gd name="T1" fmla="*/ 68 h 121"/>
                <a:gd name="T2" fmla="*/ 113 w 121"/>
                <a:gd name="T3" fmla="*/ 89 h 121"/>
                <a:gd name="T4" fmla="*/ 96 w 121"/>
                <a:gd name="T5" fmla="*/ 109 h 121"/>
                <a:gd name="T6" fmla="*/ 76 w 121"/>
                <a:gd name="T7" fmla="*/ 118 h 121"/>
                <a:gd name="T8" fmla="*/ 53 w 121"/>
                <a:gd name="T9" fmla="*/ 120 h 121"/>
                <a:gd name="T10" fmla="*/ 30 w 121"/>
                <a:gd name="T11" fmla="*/ 112 h 121"/>
                <a:gd name="T12" fmla="*/ 14 w 121"/>
                <a:gd name="T13" fmla="*/ 98 h 121"/>
                <a:gd name="T14" fmla="*/ 3 w 121"/>
                <a:gd name="T15" fmla="*/ 76 h 121"/>
                <a:gd name="T16" fmla="*/ 1 w 121"/>
                <a:gd name="T17" fmla="*/ 53 h 121"/>
                <a:gd name="T18" fmla="*/ 10 w 121"/>
                <a:gd name="T19" fmla="*/ 28 h 121"/>
                <a:gd name="T20" fmla="*/ 22 w 121"/>
                <a:gd name="T21" fmla="*/ 14 h 121"/>
                <a:gd name="T22" fmla="*/ 45 w 121"/>
                <a:gd name="T23" fmla="*/ 3 h 121"/>
                <a:gd name="T24" fmla="*/ 68 w 121"/>
                <a:gd name="T25" fmla="*/ 1 h 121"/>
                <a:gd name="T26" fmla="*/ 91 w 121"/>
                <a:gd name="T27" fmla="*/ 9 h 121"/>
                <a:gd name="T28" fmla="*/ 108 w 121"/>
                <a:gd name="T29" fmla="*/ 24 h 121"/>
                <a:gd name="T30" fmla="*/ 118 w 121"/>
                <a:gd name="T31" fmla="*/ 45 h 121"/>
                <a:gd name="T32" fmla="*/ 40 w 121"/>
                <a:gd name="T33" fmla="*/ 60 h 121"/>
                <a:gd name="T34" fmla="*/ 42 w 121"/>
                <a:gd name="T35" fmla="*/ 69 h 121"/>
                <a:gd name="T36" fmla="*/ 46 w 121"/>
                <a:gd name="T37" fmla="*/ 75 h 121"/>
                <a:gd name="T38" fmla="*/ 53 w 121"/>
                <a:gd name="T39" fmla="*/ 80 h 121"/>
                <a:gd name="T40" fmla="*/ 60 w 121"/>
                <a:gd name="T41" fmla="*/ 81 h 121"/>
                <a:gd name="T42" fmla="*/ 70 w 121"/>
                <a:gd name="T43" fmla="*/ 78 h 121"/>
                <a:gd name="T44" fmla="*/ 74 w 121"/>
                <a:gd name="T45" fmla="*/ 76 h 121"/>
                <a:gd name="T46" fmla="*/ 80 w 121"/>
                <a:gd name="T47" fmla="*/ 68 h 121"/>
                <a:gd name="T48" fmla="*/ 81 w 121"/>
                <a:gd name="T49" fmla="*/ 61 h 121"/>
                <a:gd name="T50" fmla="*/ 79 w 121"/>
                <a:gd name="T51" fmla="*/ 52 h 121"/>
                <a:gd name="T52" fmla="*/ 75 w 121"/>
                <a:gd name="T53" fmla="*/ 46 h 121"/>
                <a:gd name="T54" fmla="*/ 68 w 121"/>
                <a:gd name="T55" fmla="*/ 41 h 121"/>
                <a:gd name="T56" fmla="*/ 61 w 121"/>
                <a:gd name="T57" fmla="*/ 40 h 121"/>
                <a:gd name="T58" fmla="*/ 54 w 121"/>
                <a:gd name="T59" fmla="*/ 41 h 121"/>
                <a:gd name="T60" fmla="*/ 45 w 121"/>
                <a:gd name="T61" fmla="*/ 48 h 121"/>
                <a:gd name="T62" fmla="*/ 41 w 121"/>
                <a:gd name="T63" fmla="*/ 53 h 121"/>
                <a:gd name="T64" fmla="*/ 40 w 121"/>
                <a:gd name="T65" fmla="*/ 6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1" h="121">
                  <a:moveTo>
                    <a:pt x="120" y="53"/>
                  </a:moveTo>
                  <a:cubicBezTo>
                    <a:pt x="121" y="58"/>
                    <a:pt x="121" y="63"/>
                    <a:pt x="120" y="68"/>
                  </a:cubicBezTo>
                  <a:lnTo>
                    <a:pt x="118" y="76"/>
                  </a:lnTo>
                  <a:cubicBezTo>
                    <a:pt x="117" y="81"/>
                    <a:pt x="116" y="85"/>
                    <a:pt x="113" y="89"/>
                  </a:cubicBezTo>
                  <a:lnTo>
                    <a:pt x="109" y="96"/>
                  </a:lnTo>
                  <a:cubicBezTo>
                    <a:pt x="106" y="101"/>
                    <a:pt x="101" y="106"/>
                    <a:pt x="96" y="109"/>
                  </a:cubicBezTo>
                  <a:lnTo>
                    <a:pt x="89" y="113"/>
                  </a:lnTo>
                  <a:cubicBezTo>
                    <a:pt x="85" y="116"/>
                    <a:pt x="81" y="117"/>
                    <a:pt x="76" y="118"/>
                  </a:cubicBezTo>
                  <a:lnTo>
                    <a:pt x="68" y="120"/>
                  </a:lnTo>
                  <a:cubicBezTo>
                    <a:pt x="63" y="121"/>
                    <a:pt x="58" y="121"/>
                    <a:pt x="53" y="120"/>
                  </a:cubicBezTo>
                  <a:lnTo>
                    <a:pt x="45" y="118"/>
                  </a:lnTo>
                  <a:cubicBezTo>
                    <a:pt x="40" y="117"/>
                    <a:pt x="35" y="115"/>
                    <a:pt x="30" y="112"/>
                  </a:cubicBezTo>
                  <a:lnTo>
                    <a:pt x="24" y="108"/>
                  </a:lnTo>
                  <a:cubicBezTo>
                    <a:pt x="20" y="105"/>
                    <a:pt x="16" y="102"/>
                    <a:pt x="14" y="98"/>
                  </a:cubicBezTo>
                  <a:lnTo>
                    <a:pt x="9" y="91"/>
                  </a:lnTo>
                  <a:cubicBezTo>
                    <a:pt x="6" y="87"/>
                    <a:pt x="4" y="81"/>
                    <a:pt x="3" y="76"/>
                  </a:cubicBezTo>
                  <a:lnTo>
                    <a:pt x="1" y="68"/>
                  </a:lnTo>
                  <a:cubicBezTo>
                    <a:pt x="0" y="63"/>
                    <a:pt x="0" y="58"/>
                    <a:pt x="1" y="53"/>
                  </a:cubicBezTo>
                  <a:lnTo>
                    <a:pt x="3" y="45"/>
                  </a:lnTo>
                  <a:cubicBezTo>
                    <a:pt x="4" y="39"/>
                    <a:pt x="6" y="33"/>
                    <a:pt x="10" y="28"/>
                  </a:cubicBezTo>
                  <a:lnTo>
                    <a:pt x="14" y="22"/>
                  </a:lnTo>
                  <a:cubicBezTo>
                    <a:pt x="17" y="19"/>
                    <a:pt x="19" y="17"/>
                    <a:pt x="22" y="14"/>
                  </a:cubicBezTo>
                  <a:lnTo>
                    <a:pt x="28" y="10"/>
                  </a:lnTo>
                  <a:cubicBezTo>
                    <a:pt x="33" y="6"/>
                    <a:pt x="39" y="4"/>
                    <a:pt x="45" y="3"/>
                  </a:cubicBezTo>
                  <a:lnTo>
                    <a:pt x="53" y="1"/>
                  </a:lnTo>
                  <a:cubicBezTo>
                    <a:pt x="58" y="0"/>
                    <a:pt x="63" y="0"/>
                    <a:pt x="68" y="1"/>
                  </a:cubicBezTo>
                  <a:lnTo>
                    <a:pt x="76" y="3"/>
                  </a:lnTo>
                  <a:cubicBezTo>
                    <a:pt x="81" y="4"/>
                    <a:pt x="87" y="6"/>
                    <a:pt x="91" y="9"/>
                  </a:cubicBezTo>
                  <a:lnTo>
                    <a:pt x="98" y="14"/>
                  </a:lnTo>
                  <a:cubicBezTo>
                    <a:pt x="102" y="16"/>
                    <a:pt x="105" y="20"/>
                    <a:pt x="108" y="24"/>
                  </a:cubicBezTo>
                  <a:lnTo>
                    <a:pt x="112" y="30"/>
                  </a:lnTo>
                  <a:cubicBezTo>
                    <a:pt x="115" y="35"/>
                    <a:pt x="117" y="40"/>
                    <a:pt x="118" y="45"/>
                  </a:cubicBezTo>
                  <a:lnTo>
                    <a:pt x="120" y="53"/>
                  </a:lnTo>
                  <a:close/>
                  <a:moveTo>
                    <a:pt x="40" y="60"/>
                  </a:moveTo>
                  <a:lnTo>
                    <a:pt x="46" y="75"/>
                  </a:lnTo>
                  <a:lnTo>
                    <a:pt x="42" y="69"/>
                  </a:lnTo>
                  <a:lnTo>
                    <a:pt x="52" y="79"/>
                  </a:lnTo>
                  <a:lnTo>
                    <a:pt x="46" y="75"/>
                  </a:lnTo>
                  <a:lnTo>
                    <a:pt x="61" y="81"/>
                  </a:lnTo>
                  <a:lnTo>
                    <a:pt x="53" y="80"/>
                  </a:lnTo>
                  <a:lnTo>
                    <a:pt x="68" y="80"/>
                  </a:lnTo>
                  <a:lnTo>
                    <a:pt x="60" y="81"/>
                  </a:lnTo>
                  <a:lnTo>
                    <a:pt x="76" y="74"/>
                  </a:lnTo>
                  <a:lnTo>
                    <a:pt x="70" y="78"/>
                  </a:lnTo>
                  <a:lnTo>
                    <a:pt x="78" y="70"/>
                  </a:lnTo>
                  <a:lnTo>
                    <a:pt x="74" y="76"/>
                  </a:lnTo>
                  <a:lnTo>
                    <a:pt x="81" y="60"/>
                  </a:lnTo>
                  <a:lnTo>
                    <a:pt x="80" y="68"/>
                  </a:lnTo>
                  <a:lnTo>
                    <a:pt x="80" y="53"/>
                  </a:lnTo>
                  <a:lnTo>
                    <a:pt x="81" y="61"/>
                  </a:lnTo>
                  <a:lnTo>
                    <a:pt x="75" y="46"/>
                  </a:lnTo>
                  <a:lnTo>
                    <a:pt x="79" y="52"/>
                  </a:lnTo>
                  <a:lnTo>
                    <a:pt x="69" y="42"/>
                  </a:lnTo>
                  <a:lnTo>
                    <a:pt x="75" y="46"/>
                  </a:lnTo>
                  <a:lnTo>
                    <a:pt x="60" y="40"/>
                  </a:lnTo>
                  <a:lnTo>
                    <a:pt x="68" y="41"/>
                  </a:lnTo>
                  <a:lnTo>
                    <a:pt x="53" y="41"/>
                  </a:lnTo>
                  <a:lnTo>
                    <a:pt x="61" y="40"/>
                  </a:lnTo>
                  <a:lnTo>
                    <a:pt x="48" y="45"/>
                  </a:lnTo>
                  <a:lnTo>
                    <a:pt x="54" y="41"/>
                  </a:lnTo>
                  <a:lnTo>
                    <a:pt x="41" y="54"/>
                  </a:lnTo>
                  <a:lnTo>
                    <a:pt x="45" y="48"/>
                  </a:lnTo>
                  <a:lnTo>
                    <a:pt x="40" y="61"/>
                  </a:lnTo>
                  <a:lnTo>
                    <a:pt x="41" y="53"/>
                  </a:lnTo>
                  <a:lnTo>
                    <a:pt x="41" y="68"/>
                  </a:lnTo>
                  <a:lnTo>
                    <a:pt x="40" y="60"/>
                  </a:lnTo>
                  <a:close/>
                </a:path>
              </a:pathLst>
            </a:custGeom>
            <a:solidFill>
              <a:srgbClr val="F4B123"/>
            </a:solidFill>
            <a:ln w="1588" cap="flat">
              <a:solidFill>
                <a:srgbClr val="F4B123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463" name="Freeform 73"/>
            <p:cNvSpPr>
              <a:spLocks noEditPoints="1"/>
            </p:cNvSpPr>
            <p:nvPr/>
          </p:nvSpPr>
          <p:spPr bwMode="auto">
            <a:xfrm>
              <a:off x="3451" y="2012"/>
              <a:ext cx="72" cy="72"/>
            </a:xfrm>
            <a:custGeom>
              <a:avLst/>
              <a:gdLst>
                <a:gd name="T0" fmla="*/ 737 w 743"/>
                <a:gd name="T1" fmla="*/ 449 h 751"/>
                <a:gd name="T2" fmla="*/ 713 w 743"/>
                <a:gd name="T3" fmla="*/ 525 h 751"/>
                <a:gd name="T4" fmla="*/ 638 w 743"/>
                <a:gd name="T5" fmla="*/ 639 h 751"/>
                <a:gd name="T6" fmla="*/ 576 w 743"/>
                <a:gd name="T7" fmla="*/ 689 h 751"/>
                <a:gd name="T8" fmla="*/ 485 w 743"/>
                <a:gd name="T9" fmla="*/ 734 h 751"/>
                <a:gd name="T10" fmla="*/ 373 w 743"/>
                <a:gd name="T11" fmla="*/ 751 h 751"/>
                <a:gd name="T12" fmla="*/ 263 w 743"/>
                <a:gd name="T13" fmla="*/ 735 h 751"/>
                <a:gd name="T14" fmla="*/ 160 w 743"/>
                <a:gd name="T15" fmla="*/ 685 h 751"/>
                <a:gd name="T16" fmla="*/ 65 w 743"/>
                <a:gd name="T17" fmla="*/ 589 h 751"/>
                <a:gd name="T18" fmla="*/ 28 w 743"/>
                <a:gd name="T19" fmla="*/ 520 h 751"/>
                <a:gd name="T20" fmla="*/ 1 w 743"/>
                <a:gd name="T21" fmla="*/ 416 h 751"/>
                <a:gd name="T22" fmla="*/ 7 w 743"/>
                <a:gd name="T23" fmla="*/ 301 h 751"/>
                <a:gd name="T24" fmla="*/ 30 w 743"/>
                <a:gd name="T25" fmla="*/ 225 h 751"/>
                <a:gd name="T26" fmla="*/ 106 w 743"/>
                <a:gd name="T27" fmla="*/ 113 h 751"/>
                <a:gd name="T28" fmla="*/ 167 w 743"/>
                <a:gd name="T29" fmla="*/ 62 h 751"/>
                <a:gd name="T30" fmla="*/ 295 w 743"/>
                <a:gd name="T31" fmla="*/ 8 h 751"/>
                <a:gd name="T32" fmla="*/ 407 w 743"/>
                <a:gd name="T33" fmla="*/ 1 h 751"/>
                <a:gd name="T34" fmla="*/ 515 w 743"/>
                <a:gd name="T35" fmla="*/ 29 h 751"/>
                <a:gd name="T36" fmla="*/ 582 w 743"/>
                <a:gd name="T37" fmla="*/ 66 h 751"/>
                <a:gd name="T38" fmla="*/ 678 w 743"/>
                <a:gd name="T39" fmla="*/ 162 h 751"/>
                <a:gd name="T40" fmla="*/ 715 w 743"/>
                <a:gd name="T41" fmla="*/ 231 h 751"/>
                <a:gd name="T42" fmla="*/ 742 w 743"/>
                <a:gd name="T43" fmla="*/ 335 h 751"/>
                <a:gd name="T44" fmla="*/ 658 w 743"/>
                <a:gd name="T45" fmla="*/ 318 h 751"/>
                <a:gd name="T46" fmla="*/ 642 w 743"/>
                <a:gd name="T47" fmla="*/ 263 h 751"/>
                <a:gd name="T48" fmla="*/ 576 w 743"/>
                <a:gd name="T49" fmla="*/ 163 h 751"/>
                <a:gd name="T50" fmla="*/ 538 w 743"/>
                <a:gd name="T51" fmla="*/ 132 h 751"/>
                <a:gd name="T52" fmla="*/ 461 w 743"/>
                <a:gd name="T53" fmla="*/ 93 h 751"/>
                <a:gd name="T54" fmla="*/ 373 w 743"/>
                <a:gd name="T55" fmla="*/ 79 h 751"/>
                <a:gd name="T56" fmla="*/ 287 w 743"/>
                <a:gd name="T57" fmla="*/ 92 h 751"/>
                <a:gd name="T58" fmla="*/ 212 w 743"/>
                <a:gd name="T59" fmla="*/ 128 h 751"/>
                <a:gd name="T60" fmla="*/ 127 w 743"/>
                <a:gd name="T61" fmla="*/ 213 h 751"/>
                <a:gd name="T62" fmla="*/ 103 w 743"/>
                <a:gd name="T63" fmla="*/ 258 h 751"/>
                <a:gd name="T64" fmla="*/ 81 w 743"/>
                <a:gd name="T65" fmla="*/ 343 h 751"/>
                <a:gd name="T66" fmla="*/ 85 w 743"/>
                <a:gd name="T67" fmla="*/ 434 h 751"/>
                <a:gd name="T68" fmla="*/ 101 w 743"/>
                <a:gd name="T69" fmla="*/ 487 h 751"/>
                <a:gd name="T70" fmla="*/ 168 w 743"/>
                <a:gd name="T71" fmla="*/ 588 h 751"/>
                <a:gd name="T72" fmla="*/ 205 w 743"/>
                <a:gd name="T73" fmla="*/ 619 h 751"/>
                <a:gd name="T74" fmla="*/ 311 w 743"/>
                <a:gd name="T75" fmla="*/ 665 h 751"/>
                <a:gd name="T76" fmla="*/ 399 w 743"/>
                <a:gd name="T77" fmla="*/ 671 h 751"/>
                <a:gd name="T78" fmla="*/ 487 w 743"/>
                <a:gd name="T79" fmla="*/ 648 h 751"/>
                <a:gd name="T80" fmla="*/ 532 w 743"/>
                <a:gd name="T81" fmla="*/ 623 h 751"/>
                <a:gd name="T82" fmla="*/ 616 w 743"/>
                <a:gd name="T83" fmla="*/ 538 h 751"/>
                <a:gd name="T84" fmla="*/ 640 w 743"/>
                <a:gd name="T85" fmla="*/ 493 h 751"/>
                <a:gd name="T86" fmla="*/ 662 w 743"/>
                <a:gd name="T87" fmla="*/ 408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43" h="751">
                  <a:moveTo>
                    <a:pt x="743" y="374"/>
                  </a:moveTo>
                  <a:lnTo>
                    <a:pt x="742" y="412"/>
                  </a:lnTo>
                  <a:lnTo>
                    <a:pt x="737" y="449"/>
                  </a:lnTo>
                  <a:lnTo>
                    <a:pt x="727" y="486"/>
                  </a:lnTo>
                  <a:lnTo>
                    <a:pt x="715" y="520"/>
                  </a:lnTo>
                  <a:cubicBezTo>
                    <a:pt x="714" y="522"/>
                    <a:pt x="714" y="524"/>
                    <a:pt x="713" y="525"/>
                  </a:cubicBezTo>
                  <a:lnTo>
                    <a:pt x="682" y="582"/>
                  </a:lnTo>
                  <a:cubicBezTo>
                    <a:pt x="681" y="585"/>
                    <a:pt x="680" y="587"/>
                    <a:pt x="678" y="589"/>
                  </a:cubicBezTo>
                  <a:lnTo>
                    <a:pt x="638" y="639"/>
                  </a:lnTo>
                  <a:cubicBezTo>
                    <a:pt x="636" y="641"/>
                    <a:pt x="634" y="643"/>
                    <a:pt x="632" y="644"/>
                  </a:cubicBezTo>
                  <a:lnTo>
                    <a:pt x="582" y="685"/>
                  </a:lnTo>
                  <a:cubicBezTo>
                    <a:pt x="580" y="686"/>
                    <a:pt x="578" y="688"/>
                    <a:pt x="576" y="689"/>
                  </a:cubicBezTo>
                  <a:lnTo>
                    <a:pt x="520" y="720"/>
                  </a:lnTo>
                  <a:cubicBezTo>
                    <a:pt x="519" y="721"/>
                    <a:pt x="517" y="722"/>
                    <a:pt x="515" y="722"/>
                  </a:cubicBezTo>
                  <a:lnTo>
                    <a:pt x="485" y="734"/>
                  </a:lnTo>
                  <a:lnTo>
                    <a:pt x="448" y="743"/>
                  </a:lnTo>
                  <a:lnTo>
                    <a:pt x="412" y="749"/>
                  </a:lnTo>
                  <a:lnTo>
                    <a:pt x="373" y="751"/>
                  </a:lnTo>
                  <a:lnTo>
                    <a:pt x="336" y="750"/>
                  </a:lnTo>
                  <a:lnTo>
                    <a:pt x="298" y="744"/>
                  </a:lnTo>
                  <a:lnTo>
                    <a:pt x="263" y="735"/>
                  </a:lnTo>
                  <a:lnTo>
                    <a:pt x="228" y="722"/>
                  </a:lnTo>
                  <a:lnTo>
                    <a:pt x="167" y="689"/>
                  </a:lnTo>
                  <a:cubicBezTo>
                    <a:pt x="165" y="688"/>
                    <a:pt x="162" y="686"/>
                    <a:pt x="160" y="685"/>
                  </a:cubicBezTo>
                  <a:lnTo>
                    <a:pt x="111" y="644"/>
                  </a:lnTo>
                  <a:cubicBezTo>
                    <a:pt x="109" y="643"/>
                    <a:pt x="108" y="641"/>
                    <a:pt x="106" y="639"/>
                  </a:cubicBezTo>
                  <a:lnTo>
                    <a:pt x="65" y="589"/>
                  </a:lnTo>
                  <a:cubicBezTo>
                    <a:pt x="64" y="587"/>
                    <a:pt x="62" y="585"/>
                    <a:pt x="61" y="583"/>
                  </a:cubicBezTo>
                  <a:lnTo>
                    <a:pt x="30" y="526"/>
                  </a:lnTo>
                  <a:cubicBezTo>
                    <a:pt x="29" y="524"/>
                    <a:pt x="28" y="522"/>
                    <a:pt x="28" y="520"/>
                  </a:cubicBezTo>
                  <a:lnTo>
                    <a:pt x="17" y="489"/>
                  </a:lnTo>
                  <a:lnTo>
                    <a:pt x="8" y="453"/>
                  </a:lnTo>
                  <a:lnTo>
                    <a:pt x="1" y="416"/>
                  </a:lnTo>
                  <a:lnTo>
                    <a:pt x="0" y="377"/>
                  </a:lnTo>
                  <a:lnTo>
                    <a:pt x="1" y="339"/>
                  </a:lnTo>
                  <a:lnTo>
                    <a:pt x="7" y="301"/>
                  </a:lnTo>
                  <a:lnTo>
                    <a:pt x="16" y="266"/>
                  </a:lnTo>
                  <a:lnTo>
                    <a:pt x="28" y="231"/>
                  </a:lnTo>
                  <a:cubicBezTo>
                    <a:pt x="28" y="229"/>
                    <a:pt x="29" y="227"/>
                    <a:pt x="30" y="225"/>
                  </a:cubicBezTo>
                  <a:lnTo>
                    <a:pt x="61" y="168"/>
                  </a:lnTo>
                  <a:cubicBezTo>
                    <a:pt x="63" y="166"/>
                    <a:pt x="64" y="164"/>
                    <a:pt x="66" y="162"/>
                  </a:cubicBezTo>
                  <a:lnTo>
                    <a:pt x="106" y="113"/>
                  </a:lnTo>
                  <a:cubicBezTo>
                    <a:pt x="108" y="111"/>
                    <a:pt x="109" y="109"/>
                    <a:pt x="111" y="107"/>
                  </a:cubicBezTo>
                  <a:lnTo>
                    <a:pt x="160" y="66"/>
                  </a:lnTo>
                  <a:cubicBezTo>
                    <a:pt x="162" y="65"/>
                    <a:pt x="164" y="63"/>
                    <a:pt x="167" y="62"/>
                  </a:cubicBezTo>
                  <a:lnTo>
                    <a:pt x="223" y="31"/>
                  </a:lnTo>
                  <a:lnTo>
                    <a:pt x="259" y="17"/>
                  </a:lnTo>
                  <a:lnTo>
                    <a:pt x="295" y="8"/>
                  </a:lnTo>
                  <a:lnTo>
                    <a:pt x="331" y="2"/>
                  </a:lnTo>
                  <a:lnTo>
                    <a:pt x="370" y="0"/>
                  </a:lnTo>
                  <a:lnTo>
                    <a:pt x="407" y="1"/>
                  </a:lnTo>
                  <a:lnTo>
                    <a:pt x="445" y="7"/>
                  </a:lnTo>
                  <a:lnTo>
                    <a:pt x="480" y="16"/>
                  </a:lnTo>
                  <a:lnTo>
                    <a:pt x="515" y="29"/>
                  </a:lnTo>
                  <a:cubicBezTo>
                    <a:pt x="517" y="29"/>
                    <a:pt x="519" y="30"/>
                    <a:pt x="520" y="31"/>
                  </a:cubicBezTo>
                  <a:lnTo>
                    <a:pt x="576" y="62"/>
                  </a:lnTo>
                  <a:cubicBezTo>
                    <a:pt x="579" y="63"/>
                    <a:pt x="581" y="65"/>
                    <a:pt x="582" y="66"/>
                  </a:cubicBezTo>
                  <a:lnTo>
                    <a:pt x="632" y="107"/>
                  </a:lnTo>
                  <a:cubicBezTo>
                    <a:pt x="634" y="109"/>
                    <a:pt x="636" y="111"/>
                    <a:pt x="637" y="113"/>
                  </a:cubicBezTo>
                  <a:lnTo>
                    <a:pt x="678" y="162"/>
                  </a:lnTo>
                  <a:cubicBezTo>
                    <a:pt x="680" y="164"/>
                    <a:pt x="681" y="166"/>
                    <a:pt x="682" y="169"/>
                  </a:cubicBezTo>
                  <a:lnTo>
                    <a:pt x="713" y="226"/>
                  </a:lnTo>
                  <a:cubicBezTo>
                    <a:pt x="714" y="227"/>
                    <a:pt x="714" y="229"/>
                    <a:pt x="715" y="231"/>
                  </a:cubicBezTo>
                  <a:lnTo>
                    <a:pt x="726" y="262"/>
                  </a:lnTo>
                  <a:lnTo>
                    <a:pt x="736" y="298"/>
                  </a:lnTo>
                  <a:lnTo>
                    <a:pt x="742" y="335"/>
                  </a:lnTo>
                  <a:lnTo>
                    <a:pt x="743" y="374"/>
                  </a:lnTo>
                  <a:close/>
                  <a:moveTo>
                    <a:pt x="662" y="347"/>
                  </a:moveTo>
                  <a:lnTo>
                    <a:pt x="658" y="318"/>
                  </a:lnTo>
                  <a:lnTo>
                    <a:pt x="651" y="289"/>
                  </a:lnTo>
                  <a:lnTo>
                    <a:pt x="640" y="258"/>
                  </a:lnTo>
                  <a:lnTo>
                    <a:pt x="642" y="263"/>
                  </a:lnTo>
                  <a:lnTo>
                    <a:pt x="612" y="206"/>
                  </a:lnTo>
                  <a:lnTo>
                    <a:pt x="616" y="213"/>
                  </a:lnTo>
                  <a:lnTo>
                    <a:pt x="576" y="163"/>
                  </a:lnTo>
                  <a:lnTo>
                    <a:pt x="581" y="169"/>
                  </a:lnTo>
                  <a:lnTo>
                    <a:pt x="531" y="128"/>
                  </a:lnTo>
                  <a:lnTo>
                    <a:pt x="538" y="132"/>
                  </a:lnTo>
                  <a:lnTo>
                    <a:pt x="482" y="101"/>
                  </a:lnTo>
                  <a:lnTo>
                    <a:pt x="487" y="103"/>
                  </a:lnTo>
                  <a:lnTo>
                    <a:pt x="461" y="93"/>
                  </a:lnTo>
                  <a:lnTo>
                    <a:pt x="432" y="86"/>
                  </a:lnTo>
                  <a:lnTo>
                    <a:pt x="404" y="81"/>
                  </a:lnTo>
                  <a:lnTo>
                    <a:pt x="373" y="79"/>
                  </a:lnTo>
                  <a:lnTo>
                    <a:pt x="344" y="80"/>
                  </a:lnTo>
                  <a:lnTo>
                    <a:pt x="314" y="85"/>
                  </a:lnTo>
                  <a:lnTo>
                    <a:pt x="287" y="92"/>
                  </a:lnTo>
                  <a:lnTo>
                    <a:pt x="262" y="101"/>
                  </a:lnTo>
                  <a:lnTo>
                    <a:pt x="205" y="132"/>
                  </a:lnTo>
                  <a:lnTo>
                    <a:pt x="212" y="128"/>
                  </a:lnTo>
                  <a:lnTo>
                    <a:pt x="163" y="169"/>
                  </a:lnTo>
                  <a:lnTo>
                    <a:pt x="168" y="163"/>
                  </a:lnTo>
                  <a:lnTo>
                    <a:pt x="127" y="213"/>
                  </a:lnTo>
                  <a:lnTo>
                    <a:pt x="132" y="207"/>
                  </a:lnTo>
                  <a:lnTo>
                    <a:pt x="101" y="264"/>
                  </a:lnTo>
                  <a:lnTo>
                    <a:pt x="103" y="258"/>
                  </a:lnTo>
                  <a:lnTo>
                    <a:pt x="93" y="285"/>
                  </a:lnTo>
                  <a:lnTo>
                    <a:pt x="86" y="315"/>
                  </a:lnTo>
                  <a:lnTo>
                    <a:pt x="81" y="343"/>
                  </a:lnTo>
                  <a:lnTo>
                    <a:pt x="79" y="374"/>
                  </a:lnTo>
                  <a:lnTo>
                    <a:pt x="80" y="403"/>
                  </a:lnTo>
                  <a:lnTo>
                    <a:pt x="85" y="434"/>
                  </a:lnTo>
                  <a:lnTo>
                    <a:pt x="92" y="462"/>
                  </a:lnTo>
                  <a:lnTo>
                    <a:pt x="103" y="493"/>
                  </a:lnTo>
                  <a:lnTo>
                    <a:pt x="101" y="487"/>
                  </a:lnTo>
                  <a:lnTo>
                    <a:pt x="132" y="544"/>
                  </a:lnTo>
                  <a:lnTo>
                    <a:pt x="128" y="538"/>
                  </a:lnTo>
                  <a:lnTo>
                    <a:pt x="168" y="588"/>
                  </a:lnTo>
                  <a:lnTo>
                    <a:pt x="162" y="583"/>
                  </a:lnTo>
                  <a:lnTo>
                    <a:pt x="211" y="623"/>
                  </a:lnTo>
                  <a:lnTo>
                    <a:pt x="205" y="619"/>
                  </a:lnTo>
                  <a:lnTo>
                    <a:pt x="257" y="648"/>
                  </a:lnTo>
                  <a:lnTo>
                    <a:pt x="283" y="658"/>
                  </a:lnTo>
                  <a:lnTo>
                    <a:pt x="311" y="665"/>
                  </a:lnTo>
                  <a:lnTo>
                    <a:pt x="339" y="670"/>
                  </a:lnTo>
                  <a:lnTo>
                    <a:pt x="370" y="672"/>
                  </a:lnTo>
                  <a:lnTo>
                    <a:pt x="399" y="671"/>
                  </a:lnTo>
                  <a:lnTo>
                    <a:pt x="429" y="666"/>
                  </a:lnTo>
                  <a:lnTo>
                    <a:pt x="456" y="659"/>
                  </a:lnTo>
                  <a:lnTo>
                    <a:pt x="487" y="648"/>
                  </a:lnTo>
                  <a:lnTo>
                    <a:pt x="482" y="650"/>
                  </a:lnTo>
                  <a:lnTo>
                    <a:pt x="538" y="619"/>
                  </a:lnTo>
                  <a:lnTo>
                    <a:pt x="532" y="623"/>
                  </a:lnTo>
                  <a:lnTo>
                    <a:pt x="581" y="583"/>
                  </a:lnTo>
                  <a:lnTo>
                    <a:pt x="575" y="588"/>
                  </a:lnTo>
                  <a:lnTo>
                    <a:pt x="616" y="538"/>
                  </a:lnTo>
                  <a:lnTo>
                    <a:pt x="612" y="545"/>
                  </a:lnTo>
                  <a:lnTo>
                    <a:pt x="642" y="488"/>
                  </a:lnTo>
                  <a:lnTo>
                    <a:pt x="640" y="493"/>
                  </a:lnTo>
                  <a:lnTo>
                    <a:pt x="650" y="465"/>
                  </a:lnTo>
                  <a:lnTo>
                    <a:pt x="657" y="438"/>
                  </a:lnTo>
                  <a:lnTo>
                    <a:pt x="662" y="408"/>
                  </a:lnTo>
                  <a:lnTo>
                    <a:pt x="664" y="377"/>
                  </a:lnTo>
                  <a:lnTo>
                    <a:pt x="662" y="347"/>
                  </a:lnTo>
                  <a:close/>
                </a:path>
              </a:pathLst>
            </a:custGeom>
            <a:solidFill>
              <a:srgbClr val="F4B123"/>
            </a:solidFill>
            <a:ln w="1588" cap="flat">
              <a:solidFill>
                <a:srgbClr val="F4B123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464" name="Freeform 74"/>
            <p:cNvSpPr>
              <a:spLocks noEditPoints="1"/>
            </p:cNvSpPr>
            <p:nvPr/>
          </p:nvSpPr>
          <p:spPr bwMode="auto">
            <a:xfrm>
              <a:off x="3412" y="1930"/>
              <a:ext cx="230" cy="230"/>
            </a:xfrm>
            <a:custGeom>
              <a:avLst/>
              <a:gdLst>
                <a:gd name="T0" fmla="*/ 229 w 230"/>
                <a:gd name="T1" fmla="*/ 127 h 230"/>
                <a:gd name="T2" fmla="*/ 221 w 230"/>
                <a:gd name="T3" fmla="*/ 159 h 230"/>
                <a:gd name="T4" fmla="*/ 204 w 230"/>
                <a:gd name="T5" fmla="*/ 188 h 230"/>
                <a:gd name="T6" fmla="*/ 179 w 230"/>
                <a:gd name="T7" fmla="*/ 210 h 230"/>
                <a:gd name="T8" fmla="*/ 149 w 230"/>
                <a:gd name="T9" fmla="*/ 224 h 230"/>
                <a:gd name="T10" fmla="*/ 121 w 230"/>
                <a:gd name="T11" fmla="*/ 230 h 230"/>
                <a:gd name="T12" fmla="*/ 103 w 230"/>
                <a:gd name="T13" fmla="*/ 229 h 230"/>
                <a:gd name="T14" fmla="*/ 70 w 230"/>
                <a:gd name="T15" fmla="*/ 221 h 230"/>
                <a:gd name="T16" fmla="*/ 42 w 230"/>
                <a:gd name="T17" fmla="*/ 204 h 230"/>
                <a:gd name="T18" fmla="*/ 20 w 230"/>
                <a:gd name="T19" fmla="*/ 179 h 230"/>
                <a:gd name="T20" fmla="*/ 5 w 230"/>
                <a:gd name="T21" fmla="*/ 149 h 230"/>
                <a:gd name="T22" fmla="*/ 0 w 230"/>
                <a:gd name="T23" fmla="*/ 121 h 230"/>
                <a:gd name="T24" fmla="*/ 1 w 230"/>
                <a:gd name="T25" fmla="*/ 103 h 230"/>
                <a:gd name="T26" fmla="*/ 9 w 230"/>
                <a:gd name="T27" fmla="*/ 71 h 230"/>
                <a:gd name="T28" fmla="*/ 26 w 230"/>
                <a:gd name="T29" fmla="*/ 42 h 230"/>
                <a:gd name="T30" fmla="*/ 51 w 230"/>
                <a:gd name="T31" fmla="*/ 20 h 230"/>
                <a:gd name="T32" fmla="*/ 81 w 230"/>
                <a:gd name="T33" fmla="*/ 6 h 230"/>
                <a:gd name="T34" fmla="*/ 109 w 230"/>
                <a:gd name="T35" fmla="*/ 1 h 230"/>
                <a:gd name="T36" fmla="*/ 127 w 230"/>
                <a:gd name="T37" fmla="*/ 1 h 230"/>
                <a:gd name="T38" fmla="*/ 159 w 230"/>
                <a:gd name="T39" fmla="*/ 9 h 230"/>
                <a:gd name="T40" fmla="*/ 188 w 230"/>
                <a:gd name="T41" fmla="*/ 26 h 230"/>
                <a:gd name="T42" fmla="*/ 210 w 230"/>
                <a:gd name="T43" fmla="*/ 51 h 230"/>
                <a:gd name="T44" fmla="*/ 224 w 230"/>
                <a:gd name="T45" fmla="*/ 81 h 230"/>
                <a:gd name="T46" fmla="*/ 230 w 230"/>
                <a:gd name="T47" fmla="*/ 109 h 230"/>
                <a:gd name="T48" fmla="*/ 221 w 230"/>
                <a:gd name="T49" fmla="*/ 104 h 230"/>
                <a:gd name="T50" fmla="*/ 214 w 230"/>
                <a:gd name="T51" fmla="*/ 74 h 230"/>
                <a:gd name="T52" fmla="*/ 198 w 230"/>
                <a:gd name="T53" fmla="*/ 47 h 230"/>
                <a:gd name="T54" fmla="*/ 175 w 230"/>
                <a:gd name="T55" fmla="*/ 26 h 230"/>
                <a:gd name="T56" fmla="*/ 147 w 230"/>
                <a:gd name="T57" fmla="*/ 13 h 230"/>
                <a:gd name="T58" fmla="*/ 121 w 230"/>
                <a:gd name="T59" fmla="*/ 8 h 230"/>
                <a:gd name="T60" fmla="*/ 104 w 230"/>
                <a:gd name="T61" fmla="*/ 9 h 230"/>
                <a:gd name="T62" fmla="*/ 73 w 230"/>
                <a:gd name="T63" fmla="*/ 17 h 230"/>
                <a:gd name="T64" fmla="*/ 47 w 230"/>
                <a:gd name="T65" fmla="*/ 32 h 230"/>
                <a:gd name="T66" fmla="*/ 26 w 230"/>
                <a:gd name="T67" fmla="*/ 55 h 230"/>
                <a:gd name="T68" fmla="*/ 13 w 230"/>
                <a:gd name="T69" fmla="*/ 83 h 230"/>
                <a:gd name="T70" fmla="*/ 8 w 230"/>
                <a:gd name="T71" fmla="*/ 109 h 230"/>
                <a:gd name="T72" fmla="*/ 8 w 230"/>
                <a:gd name="T73" fmla="*/ 126 h 230"/>
                <a:gd name="T74" fmla="*/ 16 w 230"/>
                <a:gd name="T75" fmla="*/ 157 h 230"/>
                <a:gd name="T76" fmla="*/ 32 w 230"/>
                <a:gd name="T77" fmla="*/ 183 h 230"/>
                <a:gd name="T78" fmla="*/ 55 w 230"/>
                <a:gd name="T79" fmla="*/ 204 h 230"/>
                <a:gd name="T80" fmla="*/ 83 w 230"/>
                <a:gd name="T81" fmla="*/ 217 h 230"/>
                <a:gd name="T82" fmla="*/ 109 w 230"/>
                <a:gd name="T83" fmla="*/ 222 h 230"/>
                <a:gd name="T84" fmla="*/ 126 w 230"/>
                <a:gd name="T85" fmla="*/ 221 h 230"/>
                <a:gd name="T86" fmla="*/ 156 w 230"/>
                <a:gd name="T87" fmla="*/ 214 h 230"/>
                <a:gd name="T88" fmla="*/ 183 w 230"/>
                <a:gd name="T89" fmla="*/ 198 h 230"/>
                <a:gd name="T90" fmla="*/ 204 w 230"/>
                <a:gd name="T91" fmla="*/ 175 h 230"/>
                <a:gd name="T92" fmla="*/ 217 w 230"/>
                <a:gd name="T93" fmla="*/ 147 h 230"/>
                <a:gd name="T94" fmla="*/ 222 w 230"/>
                <a:gd name="T95" fmla="*/ 121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0" h="230">
                  <a:moveTo>
                    <a:pt x="230" y="115"/>
                  </a:moveTo>
                  <a:lnTo>
                    <a:pt x="230" y="121"/>
                  </a:lnTo>
                  <a:lnTo>
                    <a:pt x="229" y="127"/>
                  </a:lnTo>
                  <a:lnTo>
                    <a:pt x="227" y="138"/>
                  </a:lnTo>
                  <a:lnTo>
                    <a:pt x="225" y="149"/>
                  </a:lnTo>
                  <a:lnTo>
                    <a:pt x="221" y="159"/>
                  </a:lnTo>
                  <a:lnTo>
                    <a:pt x="216" y="170"/>
                  </a:lnTo>
                  <a:lnTo>
                    <a:pt x="210" y="179"/>
                  </a:lnTo>
                  <a:lnTo>
                    <a:pt x="204" y="188"/>
                  </a:lnTo>
                  <a:lnTo>
                    <a:pt x="196" y="196"/>
                  </a:lnTo>
                  <a:lnTo>
                    <a:pt x="188" y="203"/>
                  </a:lnTo>
                  <a:lnTo>
                    <a:pt x="179" y="210"/>
                  </a:lnTo>
                  <a:lnTo>
                    <a:pt x="170" y="216"/>
                  </a:lnTo>
                  <a:lnTo>
                    <a:pt x="160" y="221"/>
                  </a:lnTo>
                  <a:lnTo>
                    <a:pt x="149" y="224"/>
                  </a:lnTo>
                  <a:lnTo>
                    <a:pt x="138" y="227"/>
                  </a:lnTo>
                  <a:lnTo>
                    <a:pt x="127" y="229"/>
                  </a:lnTo>
                  <a:lnTo>
                    <a:pt x="121" y="230"/>
                  </a:lnTo>
                  <a:lnTo>
                    <a:pt x="115" y="230"/>
                  </a:lnTo>
                  <a:lnTo>
                    <a:pt x="109" y="230"/>
                  </a:lnTo>
                  <a:lnTo>
                    <a:pt x="103" y="229"/>
                  </a:lnTo>
                  <a:lnTo>
                    <a:pt x="92" y="227"/>
                  </a:lnTo>
                  <a:lnTo>
                    <a:pt x="81" y="225"/>
                  </a:lnTo>
                  <a:lnTo>
                    <a:pt x="70" y="221"/>
                  </a:lnTo>
                  <a:lnTo>
                    <a:pt x="60" y="216"/>
                  </a:lnTo>
                  <a:lnTo>
                    <a:pt x="51" y="210"/>
                  </a:lnTo>
                  <a:lnTo>
                    <a:pt x="42" y="204"/>
                  </a:lnTo>
                  <a:lnTo>
                    <a:pt x="34" y="196"/>
                  </a:lnTo>
                  <a:lnTo>
                    <a:pt x="26" y="188"/>
                  </a:lnTo>
                  <a:lnTo>
                    <a:pt x="20" y="179"/>
                  </a:lnTo>
                  <a:lnTo>
                    <a:pt x="14" y="170"/>
                  </a:lnTo>
                  <a:lnTo>
                    <a:pt x="9" y="160"/>
                  </a:lnTo>
                  <a:lnTo>
                    <a:pt x="5" y="149"/>
                  </a:lnTo>
                  <a:lnTo>
                    <a:pt x="2" y="138"/>
                  </a:lnTo>
                  <a:lnTo>
                    <a:pt x="1" y="127"/>
                  </a:lnTo>
                  <a:lnTo>
                    <a:pt x="0" y="121"/>
                  </a:lnTo>
                  <a:lnTo>
                    <a:pt x="0" y="115"/>
                  </a:lnTo>
                  <a:lnTo>
                    <a:pt x="0" y="109"/>
                  </a:lnTo>
                  <a:lnTo>
                    <a:pt x="1" y="103"/>
                  </a:lnTo>
                  <a:lnTo>
                    <a:pt x="2" y="92"/>
                  </a:lnTo>
                  <a:lnTo>
                    <a:pt x="5" y="81"/>
                  </a:lnTo>
                  <a:lnTo>
                    <a:pt x="9" y="71"/>
                  </a:lnTo>
                  <a:lnTo>
                    <a:pt x="14" y="61"/>
                  </a:lnTo>
                  <a:lnTo>
                    <a:pt x="20" y="51"/>
                  </a:lnTo>
                  <a:lnTo>
                    <a:pt x="26" y="42"/>
                  </a:lnTo>
                  <a:lnTo>
                    <a:pt x="34" y="34"/>
                  </a:lnTo>
                  <a:lnTo>
                    <a:pt x="42" y="27"/>
                  </a:lnTo>
                  <a:lnTo>
                    <a:pt x="51" y="20"/>
                  </a:lnTo>
                  <a:lnTo>
                    <a:pt x="60" y="14"/>
                  </a:lnTo>
                  <a:lnTo>
                    <a:pt x="70" y="10"/>
                  </a:lnTo>
                  <a:lnTo>
                    <a:pt x="81" y="6"/>
                  </a:lnTo>
                  <a:lnTo>
                    <a:pt x="92" y="3"/>
                  </a:lnTo>
                  <a:lnTo>
                    <a:pt x="103" y="1"/>
                  </a:lnTo>
                  <a:lnTo>
                    <a:pt x="109" y="1"/>
                  </a:lnTo>
                  <a:lnTo>
                    <a:pt x="115" y="0"/>
                  </a:lnTo>
                  <a:lnTo>
                    <a:pt x="121" y="1"/>
                  </a:lnTo>
                  <a:lnTo>
                    <a:pt x="127" y="1"/>
                  </a:lnTo>
                  <a:lnTo>
                    <a:pt x="138" y="3"/>
                  </a:lnTo>
                  <a:lnTo>
                    <a:pt x="149" y="6"/>
                  </a:lnTo>
                  <a:lnTo>
                    <a:pt x="159" y="9"/>
                  </a:lnTo>
                  <a:lnTo>
                    <a:pt x="169" y="14"/>
                  </a:lnTo>
                  <a:lnTo>
                    <a:pt x="179" y="20"/>
                  </a:lnTo>
                  <a:lnTo>
                    <a:pt x="188" y="26"/>
                  </a:lnTo>
                  <a:lnTo>
                    <a:pt x="196" y="34"/>
                  </a:lnTo>
                  <a:lnTo>
                    <a:pt x="203" y="42"/>
                  </a:lnTo>
                  <a:lnTo>
                    <a:pt x="210" y="51"/>
                  </a:lnTo>
                  <a:lnTo>
                    <a:pt x="216" y="60"/>
                  </a:lnTo>
                  <a:lnTo>
                    <a:pt x="221" y="70"/>
                  </a:lnTo>
                  <a:lnTo>
                    <a:pt x="224" y="81"/>
                  </a:lnTo>
                  <a:lnTo>
                    <a:pt x="227" y="92"/>
                  </a:lnTo>
                  <a:lnTo>
                    <a:pt x="229" y="103"/>
                  </a:lnTo>
                  <a:lnTo>
                    <a:pt x="230" y="109"/>
                  </a:lnTo>
                  <a:lnTo>
                    <a:pt x="230" y="115"/>
                  </a:lnTo>
                  <a:close/>
                  <a:moveTo>
                    <a:pt x="222" y="110"/>
                  </a:moveTo>
                  <a:lnTo>
                    <a:pt x="221" y="104"/>
                  </a:lnTo>
                  <a:lnTo>
                    <a:pt x="220" y="94"/>
                  </a:lnTo>
                  <a:lnTo>
                    <a:pt x="217" y="83"/>
                  </a:lnTo>
                  <a:lnTo>
                    <a:pt x="214" y="74"/>
                  </a:lnTo>
                  <a:lnTo>
                    <a:pt x="209" y="64"/>
                  </a:lnTo>
                  <a:lnTo>
                    <a:pt x="204" y="55"/>
                  </a:lnTo>
                  <a:lnTo>
                    <a:pt x="198" y="47"/>
                  </a:lnTo>
                  <a:lnTo>
                    <a:pt x="191" y="40"/>
                  </a:lnTo>
                  <a:lnTo>
                    <a:pt x="183" y="33"/>
                  </a:lnTo>
                  <a:lnTo>
                    <a:pt x="175" y="26"/>
                  </a:lnTo>
                  <a:lnTo>
                    <a:pt x="166" y="21"/>
                  </a:lnTo>
                  <a:lnTo>
                    <a:pt x="157" y="17"/>
                  </a:lnTo>
                  <a:lnTo>
                    <a:pt x="147" y="13"/>
                  </a:lnTo>
                  <a:lnTo>
                    <a:pt x="137" y="10"/>
                  </a:lnTo>
                  <a:lnTo>
                    <a:pt x="126" y="9"/>
                  </a:lnTo>
                  <a:lnTo>
                    <a:pt x="121" y="8"/>
                  </a:lnTo>
                  <a:lnTo>
                    <a:pt x="115" y="8"/>
                  </a:lnTo>
                  <a:lnTo>
                    <a:pt x="109" y="8"/>
                  </a:lnTo>
                  <a:lnTo>
                    <a:pt x="104" y="9"/>
                  </a:lnTo>
                  <a:lnTo>
                    <a:pt x="93" y="10"/>
                  </a:lnTo>
                  <a:lnTo>
                    <a:pt x="83" y="13"/>
                  </a:lnTo>
                  <a:lnTo>
                    <a:pt x="73" y="17"/>
                  </a:lnTo>
                  <a:lnTo>
                    <a:pt x="64" y="21"/>
                  </a:lnTo>
                  <a:lnTo>
                    <a:pt x="55" y="26"/>
                  </a:lnTo>
                  <a:lnTo>
                    <a:pt x="47" y="32"/>
                  </a:lnTo>
                  <a:lnTo>
                    <a:pt x="39" y="39"/>
                  </a:lnTo>
                  <a:lnTo>
                    <a:pt x="32" y="47"/>
                  </a:lnTo>
                  <a:lnTo>
                    <a:pt x="26" y="55"/>
                  </a:lnTo>
                  <a:lnTo>
                    <a:pt x="21" y="64"/>
                  </a:lnTo>
                  <a:lnTo>
                    <a:pt x="16" y="73"/>
                  </a:lnTo>
                  <a:lnTo>
                    <a:pt x="13" y="83"/>
                  </a:lnTo>
                  <a:lnTo>
                    <a:pt x="10" y="93"/>
                  </a:lnTo>
                  <a:lnTo>
                    <a:pt x="8" y="104"/>
                  </a:lnTo>
                  <a:lnTo>
                    <a:pt x="8" y="109"/>
                  </a:lnTo>
                  <a:lnTo>
                    <a:pt x="8" y="115"/>
                  </a:lnTo>
                  <a:lnTo>
                    <a:pt x="8" y="120"/>
                  </a:lnTo>
                  <a:lnTo>
                    <a:pt x="8" y="126"/>
                  </a:lnTo>
                  <a:lnTo>
                    <a:pt x="10" y="136"/>
                  </a:lnTo>
                  <a:lnTo>
                    <a:pt x="13" y="147"/>
                  </a:lnTo>
                  <a:lnTo>
                    <a:pt x="16" y="157"/>
                  </a:lnTo>
                  <a:lnTo>
                    <a:pt x="21" y="166"/>
                  </a:lnTo>
                  <a:lnTo>
                    <a:pt x="26" y="175"/>
                  </a:lnTo>
                  <a:lnTo>
                    <a:pt x="32" y="183"/>
                  </a:lnTo>
                  <a:lnTo>
                    <a:pt x="39" y="191"/>
                  </a:lnTo>
                  <a:lnTo>
                    <a:pt x="47" y="197"/>
                  </a:lnTo>
                  <a:lnTo>
                    <a:pt x="55" y="204"/>
                  </a:lnTo>
                  <a:lnTo>
                    <a:pt x="64" y="209"/>
                  </a:lnTo>
                  <a:lnTo>
                    <a:pt x="73" y="214"/>
                  </a:lnTo>
                  <a:lnTo>
                    <a:pt x="83" y="217"/>
                  </a:lnTo>
                  <a:lnTo>
                    <a:pt x="93" y="220"/>
                  </a:lnTo>
                  <a:lnTo>
                    <a:pt x="104" y="221"/>
                  </a:lnTo>
                  <a:lnTo>
                    <a:pt x="109" y="222"/>
                  </a:lnTo>
                  <a:lnTo>
                    <a:pt x="115" y="222"/>
                  </a:lnTo>
                  <a:lnTo>
                    <a:pt x="120" y="222"/>
                  </a:lnTo>
                  <a:lnTo>
                    <a:pt x="126" y="221"/>
                  </a:lnTo>
                  <a:lnTo>
                    <a:pt x="136" y="220"/>
                  </a:lnTo>
                  <a:lnTo>
                    <a:pt x="147" y="217"/>
                  </a:lnTo>
                  <a:lnTo>
                    <a:pt x="156" y="214"/>
                  </a:lnTo>
                  <a:lnTo>
                    <a:pt x="166" y="209"/>
                  </a:lnTo>
                  <a:lnTo>
                    <a:pt x="175" y="204"/>
                  </a:lnTo>
                  <a:lnTo>
                    <a:pt x="183" y="198"/>
                  </a:lnTo>
                  <a:lnTo>
                    <a:pt x="190" y="191"/>
                  </a:lnTo>
                  <a:lnTo>
                    <a:pt x="197" y="183"/>
                  </a:lnTo>
                  <a:lnTo>
                    <a:pt x="204" y="175"/>
                  </a:lnTo>
                  <a:lnTo>
                    <a:pt x="209" y="166"/>
                  </a:lnTo>
                  <a:lnTo>
                    <a:pt x="214" y="157"/>
                  </a:lnTo>
                  <a:lnTo>
                    <a:pt x="217" y="147"/>
                  </a:lnTo>
                  <a:lnTo>
                    <a:pt x="220" y="137"/>
                  </a:lnTo>
                  <a:lnTo>
                    <a:pt x="221" y="126"/>
                  </a:lnTo>
                  <a:lnTo>
                    <a:pt x="222" y="121"/>
                  </a:lnTo>
                  <a:lnTo>
                    <a:pt x="222" y="115"/>
                  </a:lnTo>
                  <a:lnTo>
                    <a:pt x="222" y="110"/>
                  </a:lnTo>
                  <a:close/>
                </a:path>
              </a:pathLst>
            </a:custGeom>
            <a:solidFill>
              <a:srgbClr val="F4B123"/>
            </a:solidFill>
            <a:ln w="1588" cap="flat">
              <a:solidFill>
                <a:srgbClr val="F4B123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465" name="Freeform 75"/>
            <p:cNvSpPr>
              <a:spLocks noEditPoints="1"/>
            </p:cNvSpPr>
            <p:nvPr/>
          </p:nvSpPr>
          <p:spPr bwMode="auto">
            <a:xfrm>
              <a:off x="4030" y="1791"/>
              <a:ext cx="118" cy="117"/>
            </a:xfrm>
            <a:custGeom>
              <a:avLst/>
              <a:gdLst>
                <a:gd name="T0" fmla="*/ 117 w 118"/>
                <a:gd name="T1" fmla="*/ 70 h 117"/>
                <a:gd name="T2" fmla="*/ 111 w 118"/>
                <a:gd name="T3" fmla="*/ 86 h 117"/>
                <a:gd name="T4" fmla="*/ 101 w 118"/>
                <a:gd name="T5" fmla="*/ 100 h 117"/>
                <a:gd name="T6" fmla="*/ 87 w 118"/>
                <a:gd name="T7" fmla="*/ 110 h 117"/>
                <a:gd name="T8" fmla="*/ 71 w 118"/>
                <a:gd name="T9" fmla="*/ 116 h 117"/>
                <a:gd name="T10" fmla="*/ 53 w 118"/>
                <a:gd name="T11" fmla="*/ 117 h 117"/>
                <a:gd name="T12" fmla="*/ 36 w 118"/>
                <a:gd name="T13" fmla="*/ 113 h 117"/>
                <a:gd name="T14" fmla="*/ 22 w 118"/>
                <a:gd name="T15" fmla="*/ 104 h 117"/>
                <a:gd name="T16" fmla="*/ 10 w 118"/>
                <a:gd name="T17" fmla="*/ 91 h 117"/>
                <a:gd name="T18" fmla="*/ 3 w 118"/>
                <a:gd name="T19" fmla="*/ 76 h 117"/>
                <a:gd name="T20" fmla="*/ 0 w 118"/>
                <a:gd name="T21" fmla="*/ 59 h 117"/>
                <a:gd name="T22" fmla="*/ 3 w 118"/>
                <a:gd name="T23" fmla="*/ 41 h 117"/>
                <a:gd name="T24" fmla="*/ 10 w 118"/>
                <a:gd name="T25" fmla="*/ 26 h 117"/>
                <a:gd name="T26" fmla="*/ 21 w 118"/>
                <a:gd name="T27" fmla="*/ 13 h 117"/>
                <a:gd name="T28" fmla="*/ 36 w 118"/>
                <a:gd name="T29" fmla="*/ 5 h 117"/>
                <a:gd name="T30" fmla="*/ 53 w 118"/>
                <a:gd name="T31" fmla="*/ 0 h 117"/>
                <a:gd name="T32" fmla="*/ 71 w 118"/>
                <a:gd name="T33" fmla="*/ 1 h 117"/>
                <a:gd name="T34" fmla="*/ 87 w 118"/>
                <a:gd name="T35" fmla="*/ 7 h 117"/>
                <a:gd name="T36" fmla="*/ 100 w 118"/>
                <a:gd name="T37" fmla="*/ 17 h 117"/>
                <a:gd name="T38" fmla="*/ 110 w 118"/>
                <a:gd name="T39" fmla="*/ 30 h 117"/>
                <a:gd name="T40" fmla="*/ 116 w 118"/>
                <a:gd name="T41" fmla="*/ 47 h 117"/>
                <a:gd name="T42" fmla="*/ 110 w 118"/>
                <a:gd name="T43" fmla="*/ 54 h 117"/>
                <a:gd name="T44" fmla="*/ 106 w 118"/>
                <a:gd name="T45" fmla="*/ 39 h 117"/>
                <a:gd name="T46" fmla="*/ 98 w 118"/>
                <a:gd name="T47" fmla="*/ 26 h 117"/>
                <a:gd name="T48" fmla="*/ 88 w 118"/>
                <a:gd name="T49" fmla="*/ 16 h 117"/>
                <a:gd name="T50" fmla="*/ 74 w 118"/>
                <a:gd name="T51" fmla="*/ 10 h 117"/>
                <a:gd name="T52" fmla="*/ 59 w 118"/>
                <a:gd name="T53" fmla="*/ 8 h 117"/>
                <a:gd name="T54" fmla="*/ 44 w 118"/>
                <a:gd name="T55" fmla="*/ 10 h 117"/>
                <a:gd name="T56" fmla="*/ 31 w 118"/>
                <a:gd name="T57" fmla="*/ 16 h 117"/>
                <a:gd name="T58" fmla="*/ 20 w 118"/>
                <a:gd name="T59" fmla="*/ 26 h 117"/>
                <a:gd name="T60" fmla="*/ 12 w 118"/>
                <a:gd name="T61" fmla="*/ 39 h 117"/>
                <a:gd name="T62" fmla="*/ 8 w 118"/>
                <a:gd name="T63" fmla="*/ 53 h 117"/>
                <a:gd name="T64" fmla="*/ 9 w 118"/>
                <a:gd name="T65" fmla="*/ 69 h 117"/>
                <a:gd name="T66" fmla="*/ 14 w 118"/>
                <a:gd name="T67" fmla="*/ 83 h 117"/>
                <a:gd name="T68" fmla="*/ 23 w 118"/>
                <a:gd name="T69" fmla="*/ 94 h 117"/>
                <a:gd name="T70" fmla="*/ 34 w 118"/>
                <a:gd name="T71" fmla="*/ 103 h 117"/>
                <a:gd name="T72" fmla="*/ 48 w 118"/>
                <a:gd name="T73" fmla="*/ 108 h 117"/>
                <a:gd name="T74" fmla="*/ 64 w 118"/>
                <a:gd name="T75" fmla="*/ 109 h 117"/>
                <a:gd name="T76" fmla="*/ 79 w 118"/>
                <a:gd name="T77" fmla="*/ 106 h 117"/>
                <a:gd name="T78" fmla="*/ 91 w 118"/>
                <a:gd name="T79" fmla="*/ 98 h 117"/>
                <a:gd name="T80" fmla="*/ 101 w 118"/>
                <a:gd name="T81" fmla="*/ 87 h 117"/>
                <a:gd name="T82" fmla="*/ 108 w 118"/>
                <a:gd name="T83" fmla="*/ 74 h 117"/>
                <a:gd name="T84" fmla="*/ 110 w 118"/>
                <a:gd name="T85" fmla="*/ 5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8" h="117">
                  <a:moveTo>
                    <a:pt x="118" y="58"/>
                  </a:moveTo>
                  <a:lnTo>
                    <a:pt x="117" y="64"/>
                  </a:lnTo>
                  <a:lnTo>
                    <a:pt x="117" y="70"/>
                  </a:lnTo>
                  <a:lnTo>
                    <a:pt x="115" y="76"/>
                  </a:lnTo>
                  <a:lnTo>
                    <a:pt x="113" y="81"/>
                  </a:lnTo>
                  <a:lnTo>
                    <a:pt x="111" y="86"/>
                  </a:lnTo>
                  <a:lnTo>
                    <a:pt x="108" y="91"/>
                  </a:lnTo>
                  <a:lnTo>
                    <a:pt x="104" y="96"/>
                  </a:lnTo>
                  <a:lnTo>
                    <a:pt x="101" y="100"/>
                  </a:lnTo>
                  <a:lnTo>
                    <a:pt x="96" y="104"/>
                  </a:lnTo>
                  <a:lnTo>
                    <a:pt x="92" y="107"/>
                  </a:lnTo>
                  <a:lnTo>
                    <a:pt x="87" y="110"/>
                  </a:lnTo>
                  <a:lnTo>
                    <a:pt x="82" y="113"/>
                  </a:lnTo>
                  <a:lnTo>
                    <a:pt x="77" y="114"/>
                  </a:lnTo>
                  <a:lnTo>
                    <a:pt x="71" y="116"/>
                  </a:lnTo>
                  <a:lnTo>
                    <a:pt x="65" y="117"/>
                  </a:lnTo>
                  <a:lnTo>
                    <a:pt x="59" y="117"/>
                  </a:lnTo>
                  <a:lnTo>
                    <a:pt x="53" y="117"/>
                  </a:lnTo>
                  <a:lnTo>
                    <a:pt x="47" y="116"/>
                  </a:lnTo>
                  <a:lnTo>
                    <a:pt x="42" y="115"/>
                  </a:lnTo>
                  <a:lnTo>
                    <a:pt x="36" y="113"/>
                  </a:lnTo>
                  <a:lnTo>
                    <a:pt x="31" y="110"/>
                  </a:lnTo>
                  <a:lnTo>
                    <a:pt x="26" y="107"/>
                  </a:lnTo>
                  <a:lnTo>
                    <a:pt x="22" y="104"/>
                  </a:lnTo>
                  <a:lnTo>
                    <a:pt x="17" y="100"/>
                  </a:lnTo>
                  <a:lnTo>
                    <a:pt x="14" y="96"/>
                  </a:lnTo>
                  <a:lnTo>
                    <a:pt x="10" y="91"/>
                  </a:lnTo>
                  <a:lnTo>
                    <a:pt x="7" y="87"/>
                  </a:lnTo>
                  <a:lnTo>
                    <a:pt x="5" y="82"/>
                  </a:lnTo>
                  <a:lnTo>
                    <a:pt x="3" y="76"/>
                  </a:lnTo>
                  <a:lnTo>
                    <a:pt x="1" y="71"/>
                  </a:lnTo>
                  <a:lnTo>
                    <a:pt x="1" y="65"/>
                  </a:lnTo>
                  <a:lnTo>
                    <a:pt x="0" y="59"/>
                  </a:lnTo>
                  <a:lnTo>
                    <a:pt x="1" y="53"/>
                  </a:lnTo>
                  <a:lnTo>
                    <a:pt x="1" y="47"/>
                  </a:lnTo>
                  <a:lnTo>
                    <a:pt x="3" y="41"/>
                  </a:lnTo>
                  <a:lnTo>
                    <a:pt x="5" y="36"/>
                  </a:lnTo>
                  <a:lnTo>
                    <a:pt x="7" y="31"/>
                  </a:lnTo>
                  <a:lnTo>
                    <a:pt x="10" y="26"/>
                  </a:lnTo>
                  <a:lnTo>
                    <a:pt x="13" y="21"/>
                  </a:lnTo>
                  <a:lnTo>
                    <a:pt x="17" y="17"/>
                  </a:lnTo>
                  <a:lnTo>
                    <a:pt x="21" y="13"/>
                  </a:lnTo>
                  <a:lnTo>
                    <a:pt x="26" y="10"/>
                  </a:lnTo>
                  <a:lnTo>
                    <a:pt x="31" y="7"/>
                  </a:lnTo>
                  <a:lnTo>
                    <a:pt x="36" y="5"/>
                  </a:lnTo>
                  <a:lnTo>
                    <a:pt x="41" y="3"/>
                  </a:lnTo>
                  <a:lnTo>
                    <a:pt x="47" y="1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1" y="1"/>
                  </a:lnTo>
                  <a:lnTo>
                    <a:pt x="76" y="3"/>
                  </a:lnTo>
                  <a:lnTo>
                    <a:pt x="82" y="4"/>
                  </a:lnTo>
                  <a:lnTo>
                    <a:pt x="87" y="7"/>
                  </a:lnTo>
                  <a:lnTo>
                    <a:pt x="92" y="10"/>
                  </a:lnTo>
                  <a:lnTo>
                    <a:pt x="96" y="13"/>
                  </a:lnTo>
                  <a:lnTo>
                    <a:pt x="100" y="17"/>
                  </a:lnTo>
                  <a:lnTo>
                    <a:pt x="104" y="21"/>
                  </a:lnTo>
                  <a:lnTo>
                    <a:pt x="108" y="26"/>
                  </a:lnTo>
                  <a:lnTo>
                    <a:pt x="110" y="30"/>
                  </a:lnTo>
                  <a:lnTo>
                    <a:pt x="113" y="36"/>
                  </a:lnTo>
                  <a:lnTo>
                    <a:pt x="115" y="41"/>
                  </a:lnTo>
                  <a:lnTo>
                    <a:pt x="116" y="47"/>
                  </a:lnTo>
                  <a:lnTo>
                    <a:pt x="117" y="52"/>
                  </a:lnTo>
                  <a:lnTo>
                    <a:pt x="118" y="58"/>
                  </a:lnTo>
                  <a:close/>
                  <a:moveTo>
                    <a:pt x="110" y="54"/>
                  </a:moveTo>
                  <a:lnTo>
                    <a:pt x="109" y="48"/>
                  </a:lnTo>
                  <a:lnTo>
                    <a:pt x="108" y="44"/>
                  </a:lnTo>
                  <a:lnTo>
                    <a:pt x="106" y="39"/>
                  </a:lnTo>
                  <a:lnTo>
                    <a:pt x="104" y="34"/>
                  </a:lnTo>
                  <a:lnTo>
                    <a:pt x="101" y="30"/>
                  </a:lnTo>
                  <a:lnTo>
                    <a:pt x="98" y="26"/>
                  </a:lnTo>
                  <a:lnTo>
                    <a:pt x="95" y="23"/>
                  </a:lnTo>
                  <a:lnTo>
                    <a:pt x="92" y="19"/>
                  </a:lnTo>
                  <a:lnTo>
                    <a:pt x="88" y="16"/>
                  </a:lnTo>
                  <a:lnTo>
                    <a:pt x="83" y="14"/>
                  </a:lnTo>
                  <a:lnTo>
                    <a:pt x="79" y="12"/>
                  </a:lnTo>
                  <a:lnTo>
                    <a:pt x="74" y="10"/>
                  </a:lnTo>
                  <a:lnTo>
                    <a:pt x="69" y="9"/>
                  </a:lnTo>
                  <a:lnTo>
                    <a:pt x="64" y="8"/>
                  </a:lnTo>
                  <a:lnTo>
                    <a:pt x="59" y="8"/>
                  </a:lnTo>
                  <a:lnTo>
                    <a:pt x="54" y="8"/>
                  </a:lnTo>
                  <a:lnTo>
                    <a:pt x="49" y="9"/>
                  </a:lnTo>
                  <a:lnTo>
                    <a:pt x="44" y="10"/>
                  </a:lnTo>
                  <a:lnTo>
                    <a:pt x="39" y="12"/>
                  </a:lnTo>
                  <a:lnTo>
                    <a:pt x="35" y="14"/>
                  </a:lnTo>
                  <a:lnTo>
                    <a:pt x="31" y="16"/>
                  </a:lnTo>
                  <a:lnTo>
                    <a:pt x="27" y="19"/>
                  </a:lnTo>
                  <a:lnTo>
                    <a:pt x="23" y="22"/>
                  </a:lnTo>
                  <a:lnTo>
                    <a:pt x="20" y="26"/>
                  </a:lnTo>
                  <a:lnTo>
                    <a:pt x="17" y="30"/>
                  </a:lnTo>
                  <a:lnTo>
                    <a:pt x="14" y="34"/>
                  </a:lnTo>
                  <a:lnTo>
                    <a:pt x="12" y="39"/>
                  </a:lnTo>
                  <a:lnTo>
                    <a:pt x="10" y="43"/>
                  </a:lnTo>
                  <a:lnTo>
                    <a:pt x="9" y="48"/>
                  </a:lnTo>
                  <a:lnTo>
                    <a:pt x="8" y="53"/>
                  </a:lnTo>
                  <a:lnTo>
                    <a:pt x="8" y="58"/>
                  </a:lnTo>
                  <a:lnTo>
                    <a:pt x="8" y="64"/>
                  </a:lnTo>
                  <a:lnTo>
                    <a:pt x="9" y="69"/>
                  </a:lnTo>
                  <a:lnTo>
                    <a:pt x="10" y="74"/>
                  </a:lnTo>
                  <a:lnTo>
                    <a:pt x="12" y="78"/>
                  </a:lnTo>
                  <a:lnTo>
                    <a:pt x="14" y="83"/>
                  </a:lnTo>
                  <a:lnTo>
                    <a:pt x="17" y="87"/>
                  </a:lnTo>
                  <a:lnTo>
                    <a:pt x="19" y="91"/>
                  </a:lnTo>
                  <a:lnTo>
                    <a:pt x="23" y="94"/>
                  </a:lnTo>
                  <a:lnTo>
                    <a:pt x="26" y="98"/>
                  </a:lnTo>
                  <a:lnTo>
                    <a:pt x="30" y="101"/>
                  </a:lnTo>
                  <a:lnTo>
                    <a:pt x="34" y="103"/>
                  </a:lnTo>
                  <a:lnTo>
                    <a:pt x="39" y="105"/>
                  </a:lnTo>
                  <a:lnTo>
                    <a:pt x="43" y="107"/>
                  </a:lnTo>
                  <a:lnTo>
                    <a:pt x="48" y="108"/>
                  </a:lnTo>
                  <a:lnTo>
                    <a:pt x="53" y="109"/>
                  </a:lnTo>
                  <a:lnTo>
                    <a:pt x="59" y="110"/>
                  </a:lnTo>
                  <a:lnTo>
                    <a:pt x="64" y="109"/>
                  </a:lnTo>
                  <a:lnTo>
                    <a:pt x="69" y="109"/>
                  </a:lnTo>
                  <a:lnTo>
                    <a:pt x="74" y="107"/>
                  </a:lnTo>
                  <a:lnTo>
                    <a:pt x="79" y="106"/>
                  </a:lnTo>
                  <a:lnTo>
                    <a:pt x="83" y="103"/>
                  </a:lnTo>
                  <a:lnTo>
                    <a:pt x="87" y="101"/>
                  </a:lnTo>
                  <a:lnTo>
                    <a:pt x="91" y="98"/>
                  </a:lnTo>
                  <a:lnTo>
                    <a:pt x="95" y="95"/>
                  </a:lnTo>
                  <a:lnTo>
                    <a:pt x="98" y="91"/>
                  </a:lnTo>
                  <a:lnTo>
                    <a:pt x="101" y="87"/>
                  </a:lnTo>
                  <a:lnTo>
                    <a:pt x="104" y="83"/>
                  </a:lnTo>
                  <a:lnTo>
                    <a:pt x="106" y="79"/>
                  </a:lnTo>
                  <a:lnTo>
                    <a:pt x="108" y="74"/>
                  </a:lnTo>
                  <a:lnTo>
                    <a:pt x="109" y="69"/>
                  </a:lnTo>
                  <a:lnTo>
                    <a:pt x="110" y="64"/>
                  </a:lnTo>
                  <a:lnTo>
                    <a:pt x="110" y="59"/>
                  </a:lnTo>
                  <a:lnTo>
                    <a:pt x="110" y="54"/>
                  </a:lnTo>
                  <a:close/>
                </a:path>
              </a:pathLst>
            </a:custGeom>
            <a:solidFill>
              <a:srgbClr val="F4B123"/>
            </a:solidFill>
            <a:ln w="1588" cap="flat">
              <a:solidFill>
                <a:srgbClr val="F4B123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466" name="Rectangle 76"/>
            <p:cNvSpPr>
              <a:spLocks noChangeArrowheads="1"/>
            </p:cNvSpPr>
            <p:nvPr/>
          </p:nvSpPr>
          <p:spPr bwMode="auto">
            <a:xfrm>
              <a:off x="1418" y="3170"/>
              <a:ext cx="25" cy="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-</a:t>
              </a:r>
              <a:endParaRPr kumimoji="0" lang="en-US" altLang="en-US" sz="4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7" name="Rectangle 77"/>
            <p:cNvSpPr>
              <a:spLocks noChangeArrowheads="1"/>
            </p:cNvSpPr>
            <p:nvPr/>
          </p:nvSpPr>
          <p:spPr bwMode="auto">
            <a:xfrm>
              <a:off x="1438" y="3170"/>
              <a:ext cx="42" cy="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3</a:t>
              </a:r>
              <a:endParaRPr kumimoji="0" lang="en-US" altLang="en-US" sz="4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8" name="Rectangle 78"/>
            <p:cNvSpPr>
              <a:spLocks noChangeArrowheads="1"/>
            </p:cNvSpPr>
            <p:nvPr/>
          </p:nvSpPr>
          <p:spPr bwMode="auto">
            <a:xfrm>
              <a:off x="1418" y="2820"/>
              <a:ext cx="25" cy="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-</a:t>
              </a:r>
              <a:endParaRPr kumimoji="0" lang="en-US" altLang="en-US" sz="4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9" name="Rectangle 79"/>
            <p:cNvSpPr>
              <a:spLocks noChangeArrowheads="1"/>
            </p:cNvSpPr>
            <p:nvPr/>
          </p:nvSpPr>
          <p:spPr bwMode="auto">
            <a:xfrm>
              <a:off x="1438" y="2820"/>
              <a:ext cx="42" cy="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2</a:t>
              </a:r>
              <a:endParaRPr kumimoji="0" lang="en-US" altLang="en-US" sz="4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0" name="Rectangle 80"/>
            <p:cNvSpPr>
              <a:spLocks noChangeArrowheads="1"/>
            </p:cNvSpPr>
            <p:nvPr/>
          </p:nvSpPr>
          <p:spPr bwMode="auto">
            <a:xfrm>
              <a:off x="1418" y="2470"/>
              <a:ext cx="25" cy="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-</a:t>
              </a:r>
              <a:endParaRPr kumimoji="0" lang="en-US" altLang="en-US" sz="4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1" name="Rectangle 81"/>
            <p:cNvSpPr>
              <a:spLocks noChangeArrowheads="1"/>
            </p:cNvSpPr>
            <p:nvPr/>
          </p:nvSpPr>
          <p:spPr bwMode="auto">
            <a:xfrm>
              <a:off x="1438" y="2470"/>
              <a:ext cx="42" cy="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1</a:t>
              </a:r>
              <a:endParaRPr kumimoji="0" lang="en-US" altLang="en-US" sz="4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2" name="Rectangle 82"/>
            <p:cNvSpPr>
              <a:spLocks noChangeArrowheads="1"/>
            </p:cNvSpPr>
            <p:nvPr/>
          </p:nvSpPr>
          <p:spPr bwMode="auto">
            <a:xfrm>
              <a:off x="1438" y="2121"/>
              <a:ext cx="42" cy="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en-US" altLang="en-US" sz="4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3" name="Rectangle 83"/>
            <p:cNvSpPr>
              <a:spLocks noChangeArrowheads="1"/>
            </p:cNvSpPr>
            <p:nvPr/>
          </p:nvSpPr>
          <p:spPr bwMode="auto">
            <a:xfrm>
              <a:off x="1438" y="1769"/>
              <a:ext cx="42" cy="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1</a:t>
              </a:r>
              <a:endParaRPr kumimoji="0" lang="en-US" altLang="en-US" sz="4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4" name="Rectangle 84"/>
            <p:cNvSpPr>
              <a:spLocks noChangeArrowheads="1"/>
            </p:cNvSpPr>
            <p:nvPr/>
          </p:nvSpPr>
          <p:spPr bwMode="auto">
            <a:xfrm>
              <a:off x="1438" y="1419"/>
              <a:ext cx="42" cy="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2</a:t>
              </a:r>
              <a:endParaRPr kumimoji="0" lang="en-US" altLang="en-US" sz="4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5" name="Rectangle 85"/>
            <p:cNvSpPr>
              <a:spLocks noChangeArrowheads="1"/>
            </p:cNvSpPr>
            <p:nvPr/>
          </p:nvSpPr>
          <p:spPr bwMode="auto">
            <a:xfrm>
              <a:off x="1438" y="1069"/>
              <a:ext cx="42" cy="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3</a:t>
              </a:r>
              <a:endParaRPr kumimoji="0" lang="en-US" altLang="en-US" sz="4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6" name="Rectangle 86"/>
            <p:cNvSpPr>
              <a:spLocks noChangeArrowheads="1"/>
            </p:cNvSpPr>
            <p:nvPr/>
          </p:nvSpPr>
          <p:spPr bwMode="auto">
            <a:xfrm rot="16200000">
              <a:off x="587" y="2059"/>
              <a:ext cx="113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Annual net returns relative </a:t>
              </a:r>
              <a:b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</a:b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to </a:t>
              </a:r>
              <a:r>
                <a:rPr kumimoji="0" lang="en-US" altLang="en-US" sz="1400" b="1" i="0" u="none" strike="noStrike" cap="none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BP2</a:t>
              </a: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over 10 years (%)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7" name="Freeform 87"/>
            <p:cNvSpPr>
              <a:spLocks noEditPoints="1"/>
            </p:cNvSpPr>
            <p:nvPr/>
          </p:nvSpPr>
          <p:spPr bwMode="auto">
            <a:xfrm>
              <a:off x="2832" y="3100"/>
              <a:ext cx="40" cy="40"/>
            </a:xfrm>
            <a:custGeom>
              <a:avLst/>
              <a:gdLst>
                <a:gd name="T0" fmla="*/ 413 w 417"/>
                <a:gd name="T1" fmla="*/ 247 h 417"/>
                <a:gd name="T2" fmla="*/ 399 w 417"/>
                <a:gd name="T3" fmla="*/ 293 h 417"/>
                <a:gd name="T4" fmla="*/ 358 w 417"/>
                <a:gd name="T5" fmla="*/ 353 h 417"/>
                <a:gd name="T6" fmla="*/ 322 w 417"/>
                <a:gd name="T7" fmla="*/ 383 h 417"/>
                <a:gd name="T8" fmla="*/ 254 w 417"/>
                <a:gd name="T9" fmla="*/ 411 h 417"/>
                <a:gd name="T10" fmla="*/ 204 w 417"/>
                <a:gd name="T11" fmla="*/ 416 h 417"/>
                <a:gd name="T12" fmla="*/ 131 w 417"/>
                <a:gd name="T13" fmla="*/ 402 h 417"/>
                <a:gd name="T14" fmla="*/ 89 w 417"/>
                <a:gd name="T15" fmla="*/ 379 h 417"/>
                <a:gd name="T16" fmla="*/ 39 w 417"/>
                <a:gd name="T17" fmla="*/ 328 h 417"/>
                <a:gd name="T18" fmla="*/ 15 w 417"/>
                <a:gd name="T19" fmla="*/ 286 h 417"/>
                <a:gd name="T20" fmla="*/ 1 w 417"/>
                <a:gd name="T21" fmla="*/ 213 h 417"/>
                <a:gd name="T22" fmla="*/ 6 w 417"/>
                <a:gd name="T23" fmla="*/ 163 h 417"/>
                <a:gd name="T24" fmla="*/ 35 w 417"/>
                <a:gd name="T25" fmla="*/ 95 h 417"/>
                <a:gd name="T26" fmla="*/ 64 w 417"/>
                <a:gd name="T27" fmla="*/ 59 h 417"/>
                <a:gd name="T28" fmla="*/ 123 w 417"/>
                <a:gd name="T29" fmla="*/ 19 h 417"/>
                <a:gd name="T30" fmla="*/ 170 w 417"/>
                <a:gd name="T31" fmla="*/ 4 h 417"/>
                <a:gd name="T32" fmla="*/ 247 w 417"/>
                <a:gd name="T33" fmla="*/ 4 h 417"/>
                <a:gd name="T34" fmla="*/ 294 w 417"/>
                <a:gd name="T35" fmla="*/ 19 h 417"/>
                <a:gd name="T36" fmla="*/ 353 w 417"/>
                <a:gd name="T37" fmla="*/ 59 h 417"/>
                <a:gd name="T38" fmla="*/ 383 w 417"/>
                <a:gd name="T39" fmla="*/ 95 h 417"/>
                <a:gd name="T40" fmla="*/ 411 w 417"/>
                <a:gd name="T41" fmla="*/ 163 h 417"/>
                <a:gd name="T42" fmla="*/ 333 w 417"/>
                <a:gd name="T43" fmla="*/ 179 h 417"/>
                <a:gd name="T44" fmla="*/ 328 w 417"/>
                <a:gd name="T45" fmla="*/ 162 h 417"/>
                <a:gd name="T46" fmla="*/ 297 w 417"/>
                <a:gd name="T47" fmla="*/ 116 h 417"/>
                <a:gd name="T48" fmla="*/ 283 w 417"/>
                <a:gd name="T49" fmla="*/ 104 h 417"/>
                <a:gd name="T50" fmla="*/ 231 w 417"/>
                <a:gd name="T51" fmla="*/ 82 h 417"/>
                <a:gd name="T52" fmla="*/ 213 w 417"/>
                <a:gd name="T53" fmla="*/ 80 h 417"/>
                <a:gd name="T54" fmla="*/ 155 w 417"/>
                <a:gd name="T55" fmla="*/ 92 h 417"/>
                <a:gd name="T56" fmla="*/ 140 w 417"/>
                <a:gd name="T57" fmla="*/ 100 h 417"/>
                <a:gd name="T58" fmla="*/ 100 w 417"/>
                <a:gd name="T59" fmla="*/ 140 h 417"/>
                <a:gd name="T60" fmla="*/ 92 w 417"/>
                <a:gd name="T61" fmla="*/ 155 h 417"/>
                <a:gd name="T62" fmla="*/ 80 w 417"/>
                <a:gd name="T63" fmla="*/ 213 h 417"/>
                <a:gd name="T64" fmla="*/ 82 w 417"/>
                <a:gd name="T65" fmla="*/ 231 h 417"/>
                <a:gd name="T66" fmla="*/ 104 w 417"/>
                <a:gd name="T67" fmla="*/ 283 h 417"/>
                <a:gd name="T68" fmla="*/ 116 w 417"/>
                <a:gd name="T69" fmla="*/ 297 h 417"/>
                <a:gd name="T70" fmla="*/ 162 w 417"/>
                <a:gd name="T71" fmla="*/ 328 h 417"/>
                <a:gd name="T72" fmla="*/ 179 w 417"/>
                <a:gd name="T73" fmla="*/ 333 h 417"/>
                <a:gd name="T74" fmla="*/ 238 w 417"/>
                <a:gd name="T75" fmla="*/ 333 h 417"/>
                <a:gd name="T76" fmla="*/ 255 w 417"/>
                <a:gd name="T77" fmla="*/ 328 h 417"/>
                <a:gd name="T78" fmla="*/ 302 w 417"/>
                <a:gd name="T79" fmla="*/ 297 h 417"/>
                <a:gd name="T80" fmla="*/ 313 w 417"/>
                <a:gd name="T81" fmla="*/ 283 h 417"/>
                <a:gd name="T82" fmla="*/ 335 w 417"/>
                <a:gd name="T83" fmla="*/ 231 h 417"/>
                <a:gd name="T84" fmla="*/ 337 w 417"/>
                <a:gd name="T85" fmla="*/ 213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17" h="417">
                  <a:moveTo>
                    <a:pt x="416" y="204"/>
                  </a:moveTo>
                  <a:cubicBezTo>
                    <a:pt x="417" y="207"/>
                    <a:pt x="417" y="210"/>
                    <a:pt x="416" y="213"/>
                  </a:cubicBezTo>
                  <a:lnTo>
                    <a:pt x="413" y="247"/>
                  </a:lnTo>
                  <a:cubicBezTo>
                    <a:pt x="412" y="249"/>
                    <a:pt x="412" y="252"/>
                    <a:pt x="411" y="254"/>
                  </a:cubicBezTo>
                  <a:lnTo>
                    <a:pt x="402" y="286"/>
                  </a:lnTo>
                  <a:cubicBezTo>
                    <a:pt x="401" y="288"/>
                    <a:pt x="400" y="291"/>
                    <a:pt x="399" y="293"/>
                  </a:cubicBezTo>
                  <a:lnTo>
                    <a:pt x="383" y="322"/>
                  </a:lnTo>
                  <a:cubicBezTo>
                    <a:pt x="382" y="324"/>
                    <a:pt x="380" y="326"/>
                    <a:pt x="379" y="328"/>
                  </a:cubicBezTo>
                  <a:lnTo>
                    <a:pt x="358" y="353"/>
                  </a:lnTo>
                  <a:cubicBezTo>
                    <a:pt x="357" y="355"/>
                    <a:pt x="355" y="357"/>
                    <a:pt x="353" y="358"/>
                  </a:cubicBezTo>
                  <a:lnTo>
                    <a:pt x="328" y="379"/>
                  </a:lnTo>
                  <a:cubicBezTo>
                    <a:pt x="326" y="380"/>
                    <a:pt x="324" y="382"/>
                    <a:pt x="322" y="383"/>
                  </a:cubicBezTo>
                  <a:lnTo>
                    <a:pt x="293" y="399"/>
                  </a:lnTo>
                  <a:cubicBezTo>
                    <a:pt x="291" y="400"/>
                    <a:pt x="288" y="401"/>
                    <a:pt x="286" y="402"/>
                  </a:cubicBezTo>
                  <a:lnTo>
                    <a:pt x="254" y="411"/>
                  </a:lnTo>
                  <a:cubicBezTo>
                    <a:pt x="252" y="412"/>
                    <a:pt x="249" y="412"/>
                    <a:pt x="247" y="413"/>
                  </a:cubicBezTo>
                  <a:lnTo>
                    <a:pt x="213" y="416"/>
                  </a:lnTo>
                  <a:cubicBezTo>
                    <a:pt x="210" y="417"/>
                    <a:pt x="207" y="417"/>
                    <a:pt x="204" y="416"/>
                  </a:cubicBezTo>
                  <a:lnTo>
                    <a:pt x="170" y="413"/>
                  </a:lnTo>
                  <a:cubicBezTo>
                    <a:pt x="168" y="412"/>
                    <a:pt x="165" y="412"/>
                    <a:pt x="163" y="411"/>
                  </a:cubicBezTo>
                  <a:lnTo>
                    <a:pt x="131" y="402"/>
                  </a:lnTo>
                  <a:cubicBezTo>
                    <a:pt x="129" y="401"/>
                    <a:pt x="126" y="400"/>
                    <a:pt x="124" y="399"/>
                  </a:cubicBezTo>
                  <a:lnTo>
                    <a:pt x="95" y="383"/>
                  </a:lnTo>
                  <a:cubicBezTo>
                    <a:pt x="93" y="382"/>
                    <a:pt x="91" y="380"/>
                    <a:pt x="89" y="379"/>
                  </a:cubicBezTo>
                  <a:lnTo>
                    <a:pt x="64" y="358"/>
                  </a:lnTo>
                  <a:cubicBezTo>
                    <a:pt x="62" y="357"/>
                    <a:pt x="61" y="355"/>
                    <a:pt x="59" y="353"/>
                  </a:cubicBezTo>
                  <a:lnTo>
                    <a:pt x="39" y="328"/>
                  </a:lnTo>
                  <a:cubicBezTo>
                    <a:pt x="37" y="326"/>
                    <a:pt x="36" y="324"/>
                    <a:pt x="35" y="322"/>
                  </a:cubicBezTo>
                  <a:lnTo>
                    <a:pt x="19" y="294"/>
                  </a:lnTo>
                  <a:cubicBezTo>
                    <a:pt x="17" y="291"/>
                    <a:pt x="16" y="288"/>
                    <a:pt x="15" y="286"/>
                  </a:cubicBezTo>
                  <a:lnTo>
                    <a:pt x="6" y="254"/>
                  </a:lnTo>
                  <a:cubicBezTo>
                    <a:pt x="5" y="252"/>
                    <a:pt x="4" y="249"/>
                    <a:pt x="4" y="247"/>
                  </a:cubicBezTo>
                  <a:lnTo>
                    <a:pt x="1" y="213"/>
                  </a:lnTo>
                  <a:cubicBezTo>
                    <a:pt x="0" y="210"/>
                    <a:pt x="0" y="207"/>
                    <a:pt x="1" y="204"/>
                  </a:cubicBezTo>
                  <a:lnTo>
                    <a:pt x="4" y="170"/>
                  </a:lnTo>
                  <a:cubicBezTo>
                    <a:pt x="4" y="168"/>
                    <a:pt x="5" y="165"/>
                    <a:pt x="6" y="163"/>
                  </a:cubicBezTo>
                  <a:lnTo>
                    <a:pt x="15" y="131"/>
                  </a:lnTo>
                  <a:cubicBezTo>
                    <a:pt x="16" y="129"/>
                    <a:pt x="17" y="126"/>
                    <a:pt x="19" y="123"/>
                  </a:cubicBezTo>
                  <a:lnTo>
                    <a:pt x="35" y="95"/>
                  </a:lnTo>
                  <a:cubicBezTo>
                    <a:pt x="36" y="93"/>
                    <a:pt x="37" y="91"/>
                    <a:pt x="39" y="89"/>
                  </a:cubicBezTo>
                  <a:lnTo>
                    <a:pt x="59" y="64"/>
                  </a:lnTo>
                  <a:cubicBezTo>
                    <a:pt x="61" y="62"/>
                    <a:pt x="62" y="61"/>
                    <a:pt x="64" y="59"/>
                  </a:cubicBezTo>
                  <a:lnTo>
                    <a:pt x="89" y="39"/>
                  </a:lnTo>
                  <a:cubicBezTo>
                    <a:pt x="91" y="37"/>
                    <a:pt x="93" y="36"/>
                    <a:pt x="95" y="35"/>
                  </a:cubicBezTo>
                  <a:lnTo>
                    <a:pt x="123" y="19"/>
                  </a:lnTo>
                  <a:cubicBezTo>
                    <a:pt x="126" y="17"/>
                    <a:pt x="129" y="16"/>
                    <a:pt x="131" y="15"/>
                  </a:cubicBezTo>
                  <a:lnTo>
                    <a:pt x="163" y="6"/>
                  </a:lnTo>
                  <a:cubicBezTo>
                    <a:pt x="165" y="5"/>
                    <a:pt x="168" y="4"/>
                    <a:pt x="170" y="4"/>
                  </a:cubicBezTo>
                  <a:lnTo>
                    <a:pt x="204" y="1"/>
                  </a:lnTo>
                  <a:cubicBezTo>
                    <a:pt x="207" y="0"/>
                    <a:pt x="210" y="0"/>
                    <a:pt x="213" y="1"/>
                  </a:cubicBezTo>
                  <a:lnTo>
                    <a:pt x="247" y="4"/>
                  </a:lnTo>
                  <a:cubicBezTo>
                    <a:pt x="249" y="4"/>
                    <a:pt x="252" y="5"/>
                    <a:pt x="254" y="6"/>
                  </a:cubicBezTo>
                  <a:lnTo>
                    <a:pt x="286" y="15"/>
                  </a:lnTo>
                  <a:cubicBezTo>
                    <a:pt x="288" y="16"/>
                    <a:pt x="291" y="17"/>
                    <a:pt x="294" y="19"/>
                  </a:cubicBezTo>
                  <a:lnTo>
                    <a:pt x="322" y="35"/>
                  </a:lnTo>
                  <a:cubicBezTo>
                    <a:pt x="324" y="36"/>
                    <a:pt x="326" y="37"/>
                    <a:pt x="328" y="39"/>
                  </a:cubicBezTo>
                  <a:lnTo>
                    <a:pt x="353" y="59"/>
                  </a:lnTo>
                  <a:cubicBezTo>
                    <a:pt x="355" y="61"/>
                    <a:pt x="357" y="62"/>
                    <a:pt x="358" y="64"/>
                  </a:cubicBezTo>
                  <a:lnTo>
                    <a:pt x="379" y="89"/>
                  </a:lnTo>
                  <a:cubicBezTo>
                    <a:pt x="380" y="91"/>
                    <a:pt x="382" y="93"/>
                    <a:pt x="383" y="95"/>
                  </a:cubicBezTo>
                  <a:lnTo>
                    <a:pt x="399" y="124"/>
                  </a:lnTo>
                  <a:cubicBezTo>
                    <a:pt x="400" y="126"/>
                    <a:pt x="401" y="129"/>
                    <a:pt x="402" y="131"/>
                  </a:cubicBezTo>
                  <a:lnTo>
                    <a:pt x="411" y="163"/>
                  </a:lnTo>
                  <a:cubicBezTo>
                    <a:pt x="412" y="165"/>
                    <a:pt x="412" y="168"/>
                    <a:pt x="413" y="170"/>
                  </a:cubicBezTo>
                  <a:lnTo>
                    <a:pt x="416" y="204"/>
                  </a:lnTo>
                  <a:close/>
                  <a:moveTo>
                    <a:pt x="333" y="179"/>
                  </a:moveTo>
                  <a:lnTo>
                    <a:pt x="335" y="186"/>
                  </a:lnTo>
                  <a:lnTo>
                    <a:pt x="325" y="155"/>
                  </a:lnTo>
                  <a:lnTo>
                    <a:pt x="328" y="162"/>
                  </a:lnTo>
                  <a:lnTo>
                    <a:pt x="313" y="134"/>
                  </a:lnTo>
                  <a:lnTo>
                    <a:pt x="317" y="140"/>
                  </a:lnTo>
                  <a:lnTo>
                    <a:pt x="297" y="116"/>
                  </a:lnTo>
                  <a:lnTo>
                    <a:pt x="302" y="121"/>
                  </a:lnTo>
                  <a:lnTo>
                    <a:pt x="277" y="100"/>
                  </a:lnTo>
                  <a:lnTo>
                    <a:pt x="283" y="104"/>
                  </a:lnTo>
                  <a:lnTo>
                    <a:pt x="254" y="88"/>
                  </a:lnTo>
                  <a:lnTo>
                    <a:pt x="262" y="92"/>
                  </a:lnTo>
                  <a:lnTo>
                    <a:pt x="231" y="82"/>
                  </a:lnTo>
                  <a:lnTo>
                    <a:pt x="238" y="84"/>
                  </a:lnTo>
                  <a:lnTo>
                    <a:pt x="204" y="80"/>
                  </a:lnTo>
                  <a:lnTo>
                    <a:pt x="213" y="80"/>
                  </a:lnTo>
                  <a:lnTo>
                    <a:pt x="179" y="84"/>
                  </a:lnTo>
                  <a:lnTo>
                    <a:pt x="186" y="82"/>
                  </a:lnTo>
                  <a:lnTo>
                    <a:pt x="155" y="92"/>
                  </a:lnTo>
                  <a:lnTo>
                    <a:pt x="163" y="88"/>
                  </a:lnTo>
                  <a:lnTo>
                    <a:pt x="134" y="104"/>
                  </a:lnTo>
                  <a:lnTo>
                    <a:pt x="140" y="100"/>
                  </a:lnTo>
                  <a:lnTo>
                    <a:pt x="116" y="121"/>
                  </a:lnTo>
                  <a:lnTo>
                    <a:pt x="121" y="116"/>
                  </a:lnTo>
                  <a:lnTo>
                    <a:pt x="100" y="140"/>
                  </a:lnTo>
                  <a:lnTo>
                    <a:pt x="104" y="134"/>
                  </a:lnTo>
                  <a:lnTo>
                    <a:pt x="88" y="163"/>
                  </a:lnTo>
                  <a:lnTo>
                    <a:pt x="92" y="155"/>
                  </a:lnTo>
                  <a:lnTo>
                    <a:pt x="82" y="186"/>
                  </a:lnTo>
                  <a:lnTo>
                    <a:pt x="84" y="179"/>
                  </a:lnTo>
                  <a:lnTo>
                    <a:pt x="80" y="213"/>
                  </a:lnTo>
                  <a:lnTo>
                    <a:pt x="80" y="204"/>
                  </a:lnTo>
                  <a:lnTo>
                    <a:pt x="84" y="238"/>
                  </a:lnTo>
                  <a:lnTo>
                    <a:pt x="82" y="231"/>
                  </a:lnTo>
                  <a:lnTo>
                    <a:pt x="92" y="262"/>
                  </a:lnTo>
                  <a:lnTo>
                    <a:pt x="88" y="254"/>
                  </a:lnTo>
                  <a:lnTo>
                    <a:pt x="104" y="283"/>
                  </a:lnTo>
                  <a:lnTo>
                    <a:pt x="100" y="277"/>
                  </a:lnTo>
                  <a:lnTo>
                    <a:pt x="121" y="302"/>
                  </a:lnTo>
                  <a:lnTo>
                    <a:pt x="116" y="297"/>
                  </a:lnTo>
                  <a:lnTo>
                    <a:pt x="140" y="317"/>
                  </a:lnTo>
                  <a:lnTo>
                    <a:pt x="134" y="313"/>
                  </a:lnTo>
                  <a:lnTo>
                    <a:pt x="162" y="328"/>
                  </a:lnTo>
                  <a:lnTo>
                    <a:pt x="155" y="325"/>
                  </a:lnTo>
                  <a:lnTo>
                    <a:pt x="186" y="335"/>
                  </a:lnTo>
                  <a:lnTo>
                    <a:pt x="179" y="333"/>
                  </a:lnTo>
                  <a:lnTo>
                    <a:pt x="213" y="337"/>
                  </a:lnTo>
                  <a:lnTo>
                    <a:pt x="204" y="337"/>
                  </a:lnTo>
                  <a:lnTo>
                    <a:pt x="238" y="333"/>
                  </a:lnTo>
                  <a:lnTo>
                    <a:pt x="231" y="335"/>
                  </a:lnTo>
                  <a:lnTo>
                    <a:pt x="262" y="325"/>
                  </a:lnTo>
                  <a:lnTo>
                    <a:pt x="255" y="328"/>
                  </a:lnTo>
                  <a:lnTo>
                    <a:pt x="283" y="313"/>
                  </a:lnTo>
                  <a:lnTo>
                    <a:pt x="277" y="317"/>
                  </a:lnTo>
                  <a:lnTo>
                    <a:pt x="302" y="297"/>
                  </a:lnTo>
                  <a:lnTo>
                    <a:pt x="297" y="302"/>
                  </a:lnTo>
                  <a:lnTo>
                    <a:pt x="317" y="277"/>
                  </a:lnTo>
                  <a:lnTo>
                    <a:pt x="313" y="283"/>
                  </a:lnTo>
                  <a:lnTo>
                    <a:pt x="328" y="255"/>
                  </a:lnTo>
                  <a:lnTo>
                    <a:pt x="325" y="262"/>
                  </a:lnTo>
                  <a:lnTo>
                    <a:pt x="335" y="231"/>
                  </a:lnTo>
                  <a:lnTo>
                    <a:pt x="333" y="238"/>
                  </a:lnTo>
                  <a:lnTo>
                    <a:pt x="337" y="204"/>
                  </a:lnTo>
                  <a:lnTo>
                    <a:pt x="337" y="213"/>
                  </a:lnTo>
                  <a:lnTo>
                    <a:pt x="333" y="179"/>
                  </a:lnTo>
                  <a:close/>
                </a:path>
              </a:pathLst>
            </a:custGeom>
            <a:solidFill>
              <a:srgbClr val="8956A3"/>
            </a:solidFill>
            <a:ln w="1588" cap="flat">
              <a:solidFill>
                <a:srgbClr val="8956A3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478" name="Rectangle 88"/>
            <p:cNvSpPr>
              <a:spLocks noChangeArrowheads="1"/>
            </p:cNvSpPr>
            <p:nvPr/>
          </p:nvSpPr>
          <p:spPr bwMode="auto">
            <a:xfrm>
              <a:off x="2882" y="3084"/>
              <a:ext cx="178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Retail</a:t>
              </a:r>
              <a:endPara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9" name="Freeform 89"/>
            <p:cNvSpPr>
              <a:spLocks noEditPoints="1"/>
            </p:cNvSpPr>
            <p:nvPr/>
          </p:nvSpPr>
          <p:spPr bwMode="auto">
            <a:xfrm>
              <a:off x="3150" y="3100"/>
              <a:ext cx="40" cy="40"/>
            </a:xfrm>
            <a:custGeom>
              <a:avLst/>
              <a:gdLst>
                <a:gd name="T0" fmla="*/ 413 w 417"/>
                <a:gd name="T1" fmla="*/ 247 h 417"/>
                <a:gd name="T2" fmla="*/ 399 w 417"/>
                <a:gd name="T3" fmla="*/ 293 h 417"/>
                <a:gd name="T4" fmla="*/ 358 w 417"/>
                <a:gd name="T5" fmla="*/ 353 h 417"/>
                <a:gd name="T6" fmla="*/ 322 w 417"/>
                <a:gd name="T7" fmla="*/ 383 h 417"/>
                <a:gd name="T8" fmla="*/ 254 w 417"/>
                <a:gd name="T9" fmla="*/ 411 h 417"/>
                <a:gd name="T10" fmla="*/ 204 w 417"/>
                <a:gd name="T11" fmla="*/ 416 h 417"/>
                <a:gd name="T12" fmla="*/ 131 w 417"/>
                <a:gd name="T13" fmla="*/ 402 h 417"/>
                <a:gd name="T14" fmla="*/ 89 w 417"/>
                <a:gd name="T15" fmla="*/ 379 h 417"/>
                <a:gd name="T16" fmla="*/ 39 w 417"/>
                <a:gd name="T17" fmla="*/ 328 h 417"/>
                <a:gd name="T18" fmla="*/ 15 w 417"/>
                <a:gd name="T19" fmla="*/ 286 h 417"/>
                <a:gd name="T20" fmla="*/ 1 w 417"/>
                <a:gd name="T21" fmla="*/ 213 h 417"/>
                <a:gd name="T22" fmla="*/ 6 w 417"/>
                <a:gd name="T23" fmla="*/ 163 h 417"/>
                <a:gd name="T24" fmla="*/ 35 w 417"/>
                <a:gd name="T25" fmla="*/ 95 h 417"/>
                <a:gd name="T26" fmla="*/ 64 w 417"/>
                <a:gd name="T27" fmla="*/ 59 h 417"/>
                <a:gd name="T28" fmla="*/ 123 w 417"/>
                <a:gd name="T29" fmla="*/ 19 h 417"/>
                <a:gd name="T30" fmla="*/ 170 w 417"/>
                <a:gd name="T31" fmla="*/ 4 h 417"/>
                <a:gd name="T32" fmla="*/ 247 w 417"/>
                <a:gd name="T33" fmla="*/ 4 h 417"/>
                <a:gd name="T34" fmla="*/ 294 w 417"/>
                <a:gd name="T35" fmla="*/ 19 h 417"/>
                <a:gd name="T36" fmla="*/ 353 w 417"/>
                <a:gd name="T37" fmla="*/ 59 h 417"/>
                <a:gd name="T38" fmla="*/ 383 w 417"/>
                <a:gd name="T39" fmla="*/ 95 h 417"/>
                <a:gd name="T40" fmla="*/ 411 w 417"/>
                <a:gd name="T41" fmla="*/ 163 h 417"/>
                <a:gd name="T42" fmla="*/ 333 w 417"/>
                <a:gd name="T43" fmla="*/ 179 h 417"/>
                <a:gd name="T44" fmla="*/ 328 w 417"/>
                <a:gd name="T45" fmla="*/ 162 h 417"/>
                <a:gd name="T46" fmla="*/ 297 w 417"/>
                <a:gd name="T47" fmla="*/ 116 h 417"/>
                <a:gd name="T48" fmla="*/ 283 w 417"/>
                <a:gd name="T49" fmla="*/ 104 h 417"/>
                <a:gd name="T50" fmla="*/ 231 w 417"/>
                <a:gd name="T51" fmla="*/ 82 h 417"/>
                <a:gd name="T52" fmla="*/ 213 w 417"/>
                <a:gd name="T53" fmla="*/ 80 h 417"/>
                <a:gd name="T54" fmla="*/ 155 w 417"/>
                <a:gd name="T55" fmla="*/ 92 h 417"/>
                <a:gd name="T56" fmla="*/ 140 w 417"/>
                <a:gd name="T57" fmla="*/ 100 h 417"/>
                <a:gd name="T58" fmla="*/ 100 w 417"/>
                <a:gd name="T59" fmla="*/ 140 h 417"/>
                <a:gd name="T60" fmla="*/ 92 w 417"/>
                <a:gd name="T61" fmla="*/ 155 h 417"/>
                <a:gd name="T62" fmla="*/ 80 w 417"/>
                <a:gd name="T63" fmla="*/ 213 h 417"/>
                <a:gd name="T64" fmla="*/ 82 w 417"/>
                <a:gd name="T65" fmla="*/ 231 h 417"/>
                <a:gd name="T66" fmla="*/ 104 w 417"/>
                <a:gd name="T67" fmla="*/ 283 h 417"/>
                <a:gd name="T68" fmla="*/ 116 w 417"/>
                <a:gd name="T69" fmla="*/ 297 h 417"/>
                <a:gd name="T70" fmla="*/ 162 w 417"/>
                <a:gd name="T71" fmla="*/ 328 h 417"/>
                <a:gd name="T72" fmla="*/ 179 w 417"/>
                <a:gd name="T73" fmla="*/ 333 h 417"/>
                <a:gd name="T74" fmla="*/ 238 w 417"/>
                <a:gd name="T75" fmla="*/ 333 h 417"/>
                <a:gd name="T76" fmla="*/ 255 w 417"/>
                <a:gd name="T77" fmla="*/ 328 h 417"/>
                <a:gd name="T78" fmla="*/ 302 w 417"/>
                <a:gd name="T79" fmla="*/ 297 h 417"/>
                <a:gd name="T80" fmla="*/ 313 w 417"/>
                <a:gd name="T81" fmla="*/ 283 h 417"/>
                <a:gd name="T82" fmla="*/ 335 w 417"/>
                <a:gd name="T83" fmla="*/ 231 h 417"/>
                <a:gd name="T84" fmla="*/ 337 w 417"/>
                <a:gd name="T85" fmla="*/ 213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17" h="417">
                  <a:moveTo>
                    <a:pt x="416" y="204"/>
                  </a:moveTo>
                  <a:cubicBezTo>
                    <a:pt x="417" y="207"/>
                    <a:pt x="417" y="210"/>
                    <a:pt x="416" y="213"/>
                  </a:cubicBezTo>
                  <a:lnTo>
                    <a:pt x="413" y="247"/>
                  </a:lnTo>
                  <a:cubicBezTo>
                    <a:pt x="412" y="249"/>
                    <a:pt x="412" y="252"/>
                    <a:pt x="411" y="254"/>
                  </a:cubicBezTo>
                  <a:lnTo>
                    <a:pt x="402" y="286"/>
                  </a:lnTo>
                  <a:cubicBezTo>
                    <a:pt x="401" y="288"/>
                    <a:pt x="400" y="291"/>
                    <a:pt x="399" y="293"/>
                  </a:cubicBezTo>
                  <a:lnTo>
                    <a:pt x="383" y="322"/>
                  </a:lnTo>
                  <a:cubicBezTo>
                    <a:pt x="382" y="324"/>
                    <a:pt x="380" y="326"/>
                    <a:pt x="379" y="328"/>
                  </a:cubicBezTo>
                  <a:lnTo>
                    <a:pt x="358" y="353"/>
                  </a:lnTo>
                  <a:cubicBezTo>
                    <a:pt x="357" y="355"/>
                    <a:pt x="355" y="357"/>
                    <a:pt x="353" y="358"/>
                  </a:cubicBezTo>
                  <a:lnTo>
                    <a:pt x="328" y="379"/>
                  </a:lnTo>
                  <a:cubicBezTo>
                    <a:pt x="326" y="380"/>
                    <a:pt x="324" y="382"/>
                    <a:pt x="322" y="383"/>
                  </a:cubicBezTo>
                  <a:lnTo>
                    <a:pt x="293" y="399"/>
                  </a:lnTo>
                  <a:cubicBezTo>
                    <a:pt x="291" y="400"/>
                    <a:pt x="288" y="401"/>
                    <a:pt x="286" y="402"/>
                  </a:cubicBezTo>
                  <a:lnTo>
                    <a:pt x="254" y="411"/>
                  </a:lnTo>
                  <a:cubicBezTo>
                    <a:pt x="252" y="412"/>
                    <a:pt x="249" y="412"/>
                    <a:pt x="247" y="413"/>
                  </a:cubicBezTo>
                  <a:lnTo>
                    <a:pt x="213" y="416"/>
                  </a:lnTo>
                  <a:cubicBezTo>
                    <a:pt x="210" y="417"/>
                    <a:pt x="207" y="417"/>
                    <a:pt x="204" y="416"/>
                  </a:cubicBezTo>
                  <a:lnTo>
                    <a:pt x="170" y="413"/>
                  </a:lnTo>
                  <a:cubicBezTo>
                    <a:pt x="168" y="412"/>
                    <a:pt x="165" y="412"/>
                    <a:pt x="163" y="411"/>
                  </a:cubicBezTo>
                  <a:lnTo>
                    <a:pt x="131" y="402"/>
                  </a:lnTo>
                  <a:cubicBezTo>
                    <a:pt x="129" y="401"/>
                    <a:pt x="126" y="400"/>
                    <a:pt x="124" y="399"/>
                  </a:cubicBezTo>
                  <a:lnTo>
                    <a:pt x="95" y="383"/>
                  </a:lnTo>
                  <a:cubicBezTo>
                    <a:pt x="93" y="382"/>
                    <a:pt x="91" y="380"/>
                    <a:pt x="89" y="379"/>
                  </a:cubicBezTo>
                  <a:lnTo>
                    <a:pt x="64" y="358"/>
                  </a:lnTo>
                  <a:cubicBezTo>
                    <a:pt x="62" y="357"/>
                    <a:pt x="61" y="355"/>
                    <a:pt x="59" y="353"/>
                  </a:cubicBezTo>
                  <a:lnTo>
                    <a:pt x="39" y="328"/>
                  </a:lnTo>
                  <a:cubicBezTo>
                    <a:pt x="37" y="326"/>
                    <a:pt x="36" y="324"/>
                    <a:pt x="35" y="322"/>
                  </a:cubicBezTo>
                  <a:lnTo>
                    <a:pt x="19" y="294"/>
                  </a:lnTo>
                  <a:cubicBezTo>
                    <a:pt x="17" y="291"/>
                    <a:pt x="16" y="288"/>
                    <a:pt x="15" y="286"/>
                  </a:cubicBezTo>
                  <a:lnTo>
                    <a:pt x="6" y="254"/>
                  </a:lnTo>
                  <a:cubicBezTo>
                    <a:pt x="5" y="252"/>
                    <a:pt x="4" y="249"/>
                    <a:pt x="4" y="247"/>
                  </a:cubicBezTo>
                  <a:lnTo>
                    <a:pt x="1" y="213"/>
                  </a:lnTo>
                  <a:cubicBezTo>
                    <a:pt x="0" y="210"/>
                    <a:pt x="0" y="207"/>
                    <a:pt x="1" y="204"/>
                  </a:cubicBezTo>
                  <a:lnTo>
                    <a:pt x="4" y="170"/>
                  </a:lnTo>
                  <a:cubicBezTo>
                    <a:pt x="4" y="168"/>
                    <a:pt x="5" y="165"/>
                    <a:pt x="6" y="163"/>
                  </a:cubicBezTo>
                  <a:lnTo>
                    <a:pt x="15" y="131"/>
                  </a:lnTo>
                  <a:cubicBezTo>
                    <a:pt x="16" y="129"/>
                    <a:pt x="17" y="126"/>
                    <a:pt x="19" y="123"/>
                  </a:cubicBezTo>
                  <a:lnTo>
                    <a:pt x="35" y="95"/>
                  </a:lnTo>
                  <a:cubicBezTo>
                    <a:pt x="36" y="93"/>
                    <a:pt x="37" y="91"/>
                    <a:pt x="39" y="89"/>
                  </a:cubicBezTo>
                  <a:lnTo>
                    <a:pt x="59" y="64"/>
                  </a:lnTo>
                  <a:cubicBezTo>
                    <a:pt x="61" y="62"/>
                    <a:pt x="62" y="61"/>
                    <a:pt x="64" y="59"/>
                  </a:cubicBezTo>
                  <a:lnTo>
                    <a:pt x="89" y="39"/>
                  </a:lnTo>
                  <a:cubicBezTo>
                    <a:pt x="91" y="37"/>
                    <a:pt x="93" y="36"/>
                    <a:pt x="95" y="35"/>
                  </a:cubicBezTo>
                  <a:lnTo>
                    <a:pt x="123" y="19"/>
                  </a:lnTo>
                  <a:cubicBezTo>
                    <a:pt x="126" y="17"/>
                    <a:pt x="129" y="16"/>
                    <a:pt x="131" y="15"/>
                  </a:cubicBezTo>
                  <a:lnTo>
                    <a:pt x="163" y="6"/>
                  </a:lnTo>
                  <a:cubicBezTo>
                    <a:pt x="165" y="5"/>
                    <a:pt x="168" y="4"/>
                    <a:pt x="170" y="4"/>
                  </a:cubicBezTo>
                  <a:lnTo>
                    <a:pt x="204" y="1"/>
                  </a:lnTo>
                  <a:cubicBezTo>
                    <a:pt x="207" y="0"/>
                    <a:pt x="210" y="0"/>
                    <a:pt x="213" y="1"/>
                  </a:cubicBezTo>
                  <a:lnTo>
                    <a:pt x="247" y="4"/>
                  </a:lnTo>
                  <a:cubicBezTo>
                    <a:pt x="249" y="4"/>
                    <a:pt x="252" y="5"/>
                    <a:pt x="254" y="6"/>
                  </a:cubicBezTo>
                  <a:lnTo>
                    <a:pt x="286" y="15"/>
                  </a:lnTo>
                  <a:cubicBezTo>
                    <a:pt x="288" y="16"/>
                    <a:pt x="291" y="17"/>
                    <a:pt x="294" y="19"/>
                  </a:cubicBezTo>
                  <a:lnTo>
                    <a:pt x="322" y="35"/>
                  </a:lnTo>
                  <a:cubicBezTo>
                    <a:pt x="324" y="36"/>
                    <a:pt x="326" y="37"/>
                    <a:pt x="328" y="39"/>
                  </a:cubicBezTo>
                  <a:lnTo>
                    <a:pt x="353" y="59"/>
                  </a:lnTo>
                  <a:cubicBezTo>
                    <a:pt x="355" y="61"/>
                    <a:pt x="357" y="62"/>
                    <a:pt x="358" y="64"/>
                  </a:cubicBezTo>
                  <a:lnTo>
                    <a:pt x="379" y="89"/>
                  </a:lnTo>
                  <a:cubicBezTo>
                    <a:pt x="380" y="91"/>
                    <a:pt x="382" y="93"/>
                    <a:pt x="383" y="95"/>
                  </a:cubicBezTo>
                  <a:lnTo>
                    <a:pt x="399" y="124"/>
                  </a:lnTo>
                  <a:cubicBezTo>
                    <a:pt x="400" y="126"/>
                    <a:pt x="401" y="129"/>
                    <a:pt x="402" y="131"/>
                  </a:cubicBezTo>
                  <a:lnTo>
                    <a:pt x="411" y="163"/>
                  </a:lnTo>
                  <a:cubicBezTo>
                    <a:pt x="412" y="165"/>
                    <a:pt x="412" y="168"/>
                    <a:pt x="413" y="170"/>
                  </a:cubicBezTo>
                  <a:lnTo>
                    <a:pt x="416" y="204"/>
                  </a:lnTo>
                  <a:close/>
                  <a:moveTo>
                    <a:pt x="333" y="179"/>
                  </a:moveTo>
                  <a:lnTo>
                    <a:pt x="335" y="186"/>
                  </a:lnTo>
                  <a:lnTo>
                    <a:pt x="325" y="155"/>
                  </a:lnTo>
                  <a:lnTo>
                    <a:pt x="328" y="162"/>
                  </a:lnTo>
                  <a:lnTo>
                    <a:pt x="313" y="134"/>
                  </a:lnTo>
                  <a:lnTo>
                    <a:pt x="317" y="140"/>
                  </a:lnTo>
                  <a:lnTo>
                    <a:pt x="297" y="116"/>
                  </a:lnTo>
                  <a:lnTo>
                    <a:pt x="302" y="121"/>
                  </a:lnTo>
                  <a:lnTo>
                    <a:pt x="277" y="100"/>
                  </a:lnTo>
                  <a:lnTo>
                    <a:pt x="283" y="104"/>
                  </a:lnTo>
                  <a:lnTo>
                    <a:pt x="254" y="88"/>
                  </a:lnTo>
                  <a:lnTo>
                    <a:pt x="262" y="92"/>
                  </a:lnTo>
                  <a:lnTo>
                    <a:pt x="231" y="82"/>
                  </a:lnTo>
                  <a:lnTo>
                    <a:pt x="238" y="84"/>
                  </a:lnTo>
                  <a:lnTo>
                    <a:pt x="204" y="80"/>
                  </a:lnTo>
                  <a:lnTo>
                    <a:pt x="213" y="80"/>
                  </a:lnTo>
                  <a:lnTo>
                    <a:pt x="179" y="84"/>
                  </a:lnTo>
                  <a:lnTo>
                    <a:pt x="186" y="82"/>
                  </a:lnTo>
                  <a:lnTo>
                    <a:pt x="155" y="92"/>
                  </a:lnTo>
                  <a:lnTo>
                    <a:pt x="163" y="88"/>
                  </a:lnTo>
                  <a:lnTo>
                    <a:pt x="134" y="104"/>
                  </a:lnTo>
                  <a:lnTo>
                    <a:pt x="140" y="100"/>
                  </a:lnTo>
                  <a:lnTo>
                    <a:pt x="116" y="121"/>
                  </a:lnTo>
                  <a:lnTo>
                    <a:pt x="121" y="116"/>
                  </a:lnTo>
                  <a:lnTo>
                    <a:pt x="100" y="140"/>
                  </a:lnTo>
                  <a:lnTo>
                    <a:pt x="104" y="134"/>
                  </a:lnTo>
                  <a:lnTo>
                    <a:pt x="88" y="163"/>
                  </a:lnTo>
                  <a:lnTo>
                    <a:pt x="92" y="155"/>
                  </a:lnTo>
                  <a:lnTo>
                    <a:pt x="82" y="186"/>
                  </a:lnTo>
                  <a:lnTo>
                    <a:pt x="84" y="179"/>
                  </a:lnTo>
                  <a:lnTo>
                    <a:pt x="80" y="213"/>
                  </a:lnTo>
                  <a:lnTo>
                    <a:pt x="80" y="204"/>
                  </a:lnTo>
                  <a:lnTo>
                    <a:pt x="84" y="238"/>
                  </a:lnTo>
                  <a:lnTo>
                    <a:pt x="82" y="231"/>
                  </a:lnTo>
                  <a:lnTo>
                    <a:pt x="92" y="262"/>
                  </a:lnTo>
                  <a:lnTo>
                    <a:pt x="88" y="254"/>
                  </a:lnTo>
                  <a:lnTo>
                    <a:pt x="104" y="283"/>
                  </a:lnTo>
                  <a:lnTo>
                    <a:pt x="100" y="277"/>
                  </a:lnTo>
                  <a:lnTo>
                    <a:pt x="121" y="302"/>
                  </a:lnTo>
                  <a:lnTo>
                    <a:pt x="116" y="297"/>
                  </a:lnTo>
                  <a:lnTo>
                    <a:pt x="140" y="317"/>
                  </a:lnTo>
                  <a:lnTo>
                    <a:pt x="134" y="313"/>
                  </a:lnTo>
                  <a:lnTo>
                    <a:pt x="162" y="328"/>
                  </a:lnTo>
                  <a:lnTo>
                    <a:pt x="155" y="325"/>
                  </a:lnTo>
                  <a:lnTo>
                    <a:pt x="186" y="335"/>
                  </a:lnTo>
                  <a:lnTo>
                    <a:pt x="179" y="333"/>
                  </a:lnTo>
                  <a:lnTo>
                    <a:pt x="213" y="337"/>
                  </a:lnTo>
                  <a:lnTo>
                    <a:pt x="204" y="337"/>
                  </a:lnTo>
                  <a:lnTo>
                    <a:pt x="238" y="333"/>
                  </a:lnTo>
                  <a:lnTo>
                    <a:pt x="231" y="335"/>
                  </a:lnTo>
                  <a:lnTo>
                    <a:pt x="262" y="325"/>
                  </a:lnTo>
                  <a:lnTo>
                    <a:pt x="255" y="328"/>
                  </a:lnTo>
                  <a:lnTo>
                    <a:pt x="283" y="313"/>
                  </a:lnTo>
                  <a:lnTo>
                    <a:pt x="277" y="317"/>
                  </a:lnTo>
                  <a:lnTo>
                    <a:pt x="302" y="297"/>
                  </a:lnTo>
                  <a:lnTo>
                    <a:pt x="297" y="302"/>
                  </a:lnTo>
                  <a:lnTo>
                    <a:pt x="317" y="277"/>
                  </a:lnTo>
                  <a:lnTo>
                    <a:pt x="313" y="283"/>
                  </a:lnTo>
                  <a:lnTo>
                    <a:pt x="328" y="255"/>
                  </a:lnTo>
                  <a:lnTo>
                    <a:pt x="325" y="262"/>
                  </a:lnTo>
                  <a:lnTo>
                    <a:pt x="335" y="231"/>
                  </a:lnTo>
                  <a:lnTo>
                    <a:pt x="333" y="238"/>
                  </a:lnTo>
                  <a:lnTo>
                    <a:pt x="337" y="204"/>
                  </a:lnTo>
                  <a:lnTo>
                    <a:pt x="337" y="213"/>
                  </a:lnTo>
                  <a:lnTo>
                    <a:pt x="333" y="179"/>
                  </a:lnTo>
                  <a:close/>
                </a:path>
              </a:pathLst>
            </a:custGeom>
            <a:solidFill>
              <a:srgbClr val="78A22F"/>
            </a:solidFill>
            <a:ln w="1588" cap="flat">
              <a:solidFill>
                <a:srgbClr val="78A22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480" name="Rectangle 90"/>
            <p:cNvSpPr>
              <a:spLocks noChangeArrowheads="1"/>
            </p:cNvSpPr>
            <p:nvPr/>
          </p:nvSpPr>
          <p:spPr bwMode="auto">
            <a:xfrm>
              <a:off x="3200" y="3084"/>
              <a:ext cx="246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Industry</a:t>
              </a:r>
              <a:endParaRPr kumimoji="0" lang="en-US" altLang="en-US" sz="3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81" name="Freeform 91"/>
            <p:cNvSpPr>
              <a:spLocks noEditPoints="1"/>
            </p:cNvSpPr>
            <p:nvPr/>
          </p:nvSpPr>
          <p:spPr bwMode="auto">
            <a:xfrm>
              <a:off x="3534" y="3100"/>
              <a:ext cx="40" cy="40"/>
            </a:xfrm>
            <a:custGeom>
              <a:avLst/>
              <a:gdLst>
                <a:gd name="T0" fmla="*/ 413 w 417"/>
                <a:gd name="T1" fmla="*/ 247 h 417"/>
                <a:gd name="T2" fmla="*/ 399 w 417"/>
                <a:gd name="T3" fmla="*/ 293 h 417"/>
                <a:gd name="T4" fmla="*/ 358 w 417"/>
                <a:gd name="T5" fmla="*/ 353 h 417"/>
                <a:gd name="T6" fmla="*/ 322 w 417"/>
                <a:gd name="T7" fmla="*/ 383 h 417"/>
                <a:gd name="T8" fmla="*/ 254 w 417"/>
                <a:gd name="T9" fmla="*/ 411 h 417"/>
                <a:gd name="T10" fmla="*/ 204 w 417"/>
                <a:gd name="T11" fmla="*/ 416 h 417"/>
                <a:gd name="T12" fmla="*/ 131 w 417"/>
                <a:gd name="T13" fmla="*/ 402 h 417"/>
                <a:gd name="T14" fmla="*/ 89 w 417"/>
                <a:gd name="T15" fmla="*/ 379 h 417"/>
                <a:gd name="T16" fmla="*/ 39 w 417"/>
                <a:gd name="T17" fmla="*/ 328 h 417"/>
                <a:gd name="T18" fmla="*/ 15 w 417"/>
                <a:gd name="T19" fmla="*/ 286 h 417"/>
                <a:gd name="T20" fmla="*/ 1 w 417"/>
                <a:gd name="T21" fmla="*/ 213 h 417"/>
                <a:gd name="T22" fmla="*/ 6 w 417"/>
                <a:gd name="T23" fmla="*/ 163 h 417"/>
                <a:gd name="T24" fmla="*/ 35 w 417"/>
                <a:gd name="T25" fmla="*/ 95 h 417"/>
                <a:gd name="T26" fmla="*/ 64 w 417"/>
                <a:gd name="T27" fmla="*/ 59 h 417"/>
                <a:gd name="T28" fmla="*/ 123 w 417"/>
                <a:gd name="T29" fmla="*/ 19 h 417"/>
                <a:gd name="T30" fmla="*/ 170 w 417"/>
                <a:gd name="T31" fmla="*/ 4 h 417"/>
                <a:gd name="T32" fmla="*/ 247 w 417"/>
                <a:gd name="T33" fmla="*/ 4 h 417"/>
                <a:gd name="T34" fmla="*/ 294 w 417"/>
                <a:gd name="T35" fmla="*/ 19 h 417"/>
                <a:gd name="T36" fmla="*/ 353 w 417"/>
                <a:gd name="T37" fmla="*/ 59 h 417"/>
                <a:gd name="T38" fmla="*/ 383 w 417"/>
                <a:gd name="T39" fmla="*/ 95 h 417"/>
                <a:gd name="T40" fmla="*/ 411 w 417"/>
                <a:gd name="T41" fmla="*/ 163 h 417"/>
                <a:gd name="T42" fmla="*/ 333 w 417"/>
                <a:gd name="T43" fmla="*/ 179 h 417"/>
                <a:gd name="T44" fmla="*/ 328 w 417"/>
                <a:gd name="T45" fmla="*/ 162 h 417"/>
                <a:gd name="T46" fmla="*/ 297 w 417"/>
                <a:gd name="T47" fmla="*/ 116 h 417"/>
                <a:gd name="T48" fmla="*/ 283 w 417"/>
                <a:gd name="T49" fmla="*/ 104 h 417"/>
                <a:gd name="T50" fmla="*/ 231 w 417"/>
                <a:gd name="T51" fmla="*/ 82 h 417"/>
                <a:gd name="T52" fmla="*/ 213 w 417"/>
                <a:gd name="T53" fmla="*/ 80 h 417"/>
                <a:gd name="T54" fmla="*/ 155 w 417"/>
                <a:gd name="T55" fmla="*/ 92 h 417"/>
                <a:gd name="T56" fmla="*/ 140 w 417"/>
                <a:gd name="T57" fmla="*/ 100 h 417"/>
                <a:gd name="T58" fmla="*/ 100 w 417"/>
                <a:gd name="T59" fmla="*/ 140 h 417"/>
                <a:gd name="T60" fmla="*/ 92 w 417"/>
                <a:gd name="T61" fmla="*/ 155 h 417"/>
                <a:gd name="T62" fmla="*/ 80 w 417"/>
                <a:gd name="T63" fmla="*/ 213 h 417"/>
                <a:gd name="T64" fmla="*/ 82 w 417"/>
                <a:gd name="T65" fmla="*/ 231 h 417"/>
                <a:gd name="T66" fmla="*/ 104 w 417"/>
                <a:gd name="T67" fmla="*/ 283 h 417"/>
                <a:gd name="T68" fmla="*/ 116 w 417"/>
                <a:gd name="T69" fmla="*/ 297 h 417"/>
                <a:gd name="T70" fmla="*/ 162 w 417"/>
                <a:gd name="T71" fmla="*/ 328 h 417"/>
                <a:gd name="T72" fmla="*/ 179 w 417"/>
                <a:gd name="T73" fmla="*/ 333 h 417"/>
                <a:gd name="T74" fmla="*/ 238 w 417"/>
                <a:gd name="T75" fmla="*/ 333 h 417"/>
                <a:gd name="T76" fmla="*/ 255 w 417"/>
                <a:gd name="T77" fmla="*/ 328 h 417"/>
                <a:gd name="T78" fmla="*/ 302 w 417"/>
                <a:gd name="T79" fmla="*/ 297 h 417"/>
                <a:gd name="T80" fmla="*/ 313 w 417"/>
                <a:gd name="T81" fmla="*/ 283 h 417"/>
                <a:gd name="T82" fmla="*/ 335 w 417"/>
                <a:gd name="T83" fmla="*/ 231 h 417"/>
                <a:gd name="T84" fmla="*/ 337 w 417"/>
                <a:gd name="T85" fmla="*/ 213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17" h="417">
                  <a:moveTo>
                    <a:pt x="416" y="204"/>
                  </a:moveTo>
                  <a:cubicBezTo>
                    <a:pt x="417" y="207"/>
                    <a:pt x="417" y="210"/>
                    <a:pt x="416" y="213"/>
                  </a:cubicBezTo>
                  <a:lnTo>
                    <a:pt x="413" y="247"/>
                  </a:lnTo>
                  <a:cubicBezTo>
                    <a:pt x="412" y="249"/>
                    <a:pt x="412" y="252"/>
                    <a:pt x="411" y="254"/>
                  </a:cubicBezTo>
                  <a:lnTo>
                    <a:pt x="402" y="286"/>
                  </a:lnTo>
                  <a:cubicBezTo>
                    <a:pt x="401" y="288"/>
                    <a:pt x="400" y="291"/>
                    <a:pt x="399" y="293"/>
                  </a:cubicBezTo>
                  <a:lnTo>
                    <a:pt x="383" y="322"/>
                  </a:lnTo>
                  <a:cubicBezTo>
                    <a:pt x="382" y="324"/>
                    <a:pt x="380" y="326"/>
                    <a:pt x="379" y="328"/>
                  </a:cubicBezTo>
                  <a:lnTo>
                    <a:pt x="358" y="353"/>
                  </a:lnTo>
                  <a:cubicBezTo>
                    <a:pt x="357" y="355"/>
                    <a:pt x="355" y="357"/>
                    <a:pt x="353" y="358"/>
                  </a:cubicBezTo>
                  <a:lnTo>
                    <a:pt x="328" y="379"/>
                  </a:lnTo>
                  <a:cubicBezTo>
                    <a:pt x="326" y="380"/>
                    <a:pt x="324" y="382"/>
                    <a:pt x="322" y="383"/>
                  </a:cubicBezTo>
                  <a:lnTo>
                    <a:pt x="293" y="399"/>
                  </a:lnTo>
                  <a:cubicBezTo>
                    <a:pt x="291" y="400"/>
                    <a:pt x="288" y="401"/>
                    <a:pt x="286" y="402"/>
                  </a:cubicBezTo>
                  <a:lnTo>
                    <a:pt x="254" y="411"/>
                  </a:lnTo>
                  <a:cubicBezTo>
                    <a:pt x="252" y="412"/>
                    <a:pt x="249" y="412"/>
                    <a:pt x="247" y="413"/>
                  </a:cubicBezTo>
                  <a:lnTo>
                    <a:pt x="213" y="416"/>
                  </a:lnTo>
                  <a:cubicBezTo>
                    <a:pt x="210" y="417"/>
                    <a:pt x="207" y="417"/>
                    <a:pt x="204" y="416"/>
                  </a:cubicBezTo>
                  <a:lnTo>
                    <a:pt x="170" y="413"/>
                  </a:lnTo>
                  <a:cubicBezTo>
                    <a:pt x="168" y="412"/>
                    <a:pt x="165" y="412"/>
                    <a:pt x="163" y="411"/>
                  </a:cubicBezTo>
                  <a:lnTo>
                    <a:pt x="131" y="402"/>
                  </a:lnTo>
                  <a:cubicBezTo>
                    <a:pt x="129" y="401"/>
                    <a:pt x="126" y="400"/>
                    <a:pt x="124" y="399"/>
                  </a:cubicBezTo>
                  <a:lnTo>
                    <a:pt x="95" y="383"/>
                  </a:lnTo>
                  <a:cubicBezTo>
                    <a:pt x="93" y="382"/>
                    <a:pt x="91" y="380"/>
                    <a:pt x="89" y="379"/>
                  </a:cubicBezTo>
                  <a:lnTo>
                    <a:pt x="64" y="358"/>
                  </a:lnTo>
                  <a:cubicBezTo>
                    <a:pt x="62" y="357"/>
                    <a:pt x="61" y="355"/>
                    <a:pt x="59" y="353"/>
                  </a:cubicBezTo>
                  <a:lnTo>
                    <a:pt x="39" y="328"/>
                  </a:lnTo>
                  <a:cubicBezTo>
                    <a:pt x="37" y="326"/>
                    <a:pt x="36" y="324"/>
                    <a:pt x="35" y="322"/>
                  </a:cubicBezTo>
                  <a:lnTo>
                    <a:pt x="19" y="294"/>
                  </a:lnTo>
                  <a:cubicBezTo>
                    <a:pt x="17" y="291"/>
                    <a:pt x="16" y="288"/>
                    <a:pt x="15" y="286"/>
                  </a:cubicBezTo>
                  <a:lnTo>
                    <a:pt x="6" y="254"/>
                  </a:lnTo>
                  <a:cubicBezTo>
                    <a:pt x="5" y="252"/>
                    <a:pt x="4" y="249"/>
                    <a:pt x="4" y="247"/>
                  </a:cubicBezTo>
                  <a:lnTo>
                    <a:pt x="1" y="213"/>
                  </a:lnTo>
                  <a:cubicBezTo>
                    <a:pt x="0" y="210"/>
                    <a:pt x="0" y="207"/>
                    <a:pt x="1" y="204"/>
                  </a:cubicBezTo>
                  <a:lnTo>
                    <a:pt x="4" y="170"/>
                  </a:lnTo>
                  <a:cubicBezTo>
                    <a:pt x="4" y="168"/>
                    <a:pt x="5" y="165"/>
                    <a:pt x="6" y="163"/>
                  </a:cubicBezTo>
                  <a:lnTo>
                    <a:pt x="15" y="131"/>
                  </a:lnTo>
                  <a:cubicBezTo>
                    <a:pt x="16" y="129"/>
                    <a:pt x="17" y="126"/>
                    <a:pt x="19" y="123"/>
                  </a:cubicBezTo>
                  <a:lnTo>
                    <a:pt x="35" y="95"/>
                  </a:lnTo>
                  <a:cubicBezTo>
                    <a:pt x="36" y="93"/>
                    <a:pt x="37" y="91"/>
                    <a:pt x="39" y="89"/>
                  </a:cubicBezTo>
                  <a:lnTo>
                    <a:pt x="59" y="64"/>
                  </a:lnTo>
                  <a:cubicBezTo>
                    <a:pt x="61" y="62"/>
                    <a:pt x="62" y="61"/>
                    <a:pt x="64" y="59"/>
                  </a:cubicBezTo>
                  <a:lnTo>
                    <a:pt x="89" y="39"/>
                  </a:lnTo>
                  <a:cubicBezTo>
                    <a:pt x="91" y="37"/>
                    <a:pt x="93" y="36"/>
                    <a:pt x="95" y="35"/>
                  </a:cubicBezTo>
                  <a:lnTo>
                    <a:pt x="123" y="19"/>
                  </a:lnTo>
                  <a:cubicBezTo>
                    <a:pt x="126" y="17"/>
                    <a:pt x="129" y="16"/>
                    <a:pt x="131" y="15"/>
                  </a:cubicBezTo>
                  <a:lnTo>
                    <a:pt x="163" y="6"/>
                  </a:lnTo>
                  <a:cubicBezTo>
                    <a:pt x="165" y="5"/>
                    <a:pt x="168" y="4"/>
                    <a:pt x="170" y="4"/>
                  </a:cubicBezTo>
                  <a:lnTo>
                    <a:pt x="204" y="1"/>
                  </a:lnTo>
                  <a:cubicBezTo>
                    <a:pt x="207" y="0"/>
                    <a:pt x="210" y="0"/>
                    <a:pt x="213" y="1"/>
                  </a:cubicBezTo>
                  <a:lnTo>
                    <a:pt x="247" y="4"/>
                  </a:lnTo>
                  <a:cubicBezTo>
                    <a:pt x="249" y="4"/>
                    <a:pt x="252" y="5"/>
                    <a:pt x="254" y="6"/>
                  </a:cubicBezTo>
                  <a:lnTo>
                    <a:pt x="286" y="15"/>
                  </a:lnTo>
                  <a:cubicBezTo>
                    <a:pt x="288" y="16"/>
                    <a:pt x="291" y="17"/>
                    <a:pt x="294" y="19"/>
                  </a:cubicBezTo>
                  <a:lnTo>
                    <a:pt x="322" y="35"/>
                  </a:lnTo>
                  <a:cubicBezTo>
                    <a:pt x="324" y="36"/>
                    <a:pt x="326" y="37"/>
                    <a:pt x="328" y="39"/>
                  </a:cubicBezTo>
                  <a:lnTo>
                    <a:pt x="353" y="59"/>
                  </a:lnTo>
                  <a:cubicBezTo>
                    <a:pt x="355" y="61"/>
                    <a:pt x="357" y="62"/>
                    <a:pt x="358" y="64"/>
                  </a:cubicBezTo>
                  <a:lnTo>
                    <a:pt x="379" y="89"/>
                  </a:lnTo>
                  <a:cubicBezTo>
                    <a:pt x="380" y="91"/>
                    <a:pt x="382" y="93"/>
                    <a:pt x="383" y="95"/>
                  </a:cubicBezTo>
                  <a:lnTo>
                    <a:pt x="399" y="124"/>
                  </a:lnTo>
                  <a:cubicBezTo>
                    <a:pt x="400" y="126"/>
                    <a:pt x="401" y="129"/>
                    <a:pt x="402" y="131"/>
                  </a:cubicBezTo>
                  <a:lnTo>
                    <a:pt x="411" y="163"/>
                  </a:lnTo>
                  <a:cubicBezTo>
                    <a:pt x="412" y="165"/>
                    <a:pt x="412" y="168"/>
                    <a:pt x="413" y="170"/>
                  </a:cubicBezTo>
                  <a:lnTo>
                    <a:pt x="416" y="204"/>
                  </a:lnTo>
                  <a:close/>
                  <a:moveTo>
                    <a:pt x="333" y="179"/>
                  </a:moveTo>
                  <a:lnTo>
                    <a:pt x="335" y="186"/>
                  </a:lnTo>
                  <a:lnTo>
                    <a:pt x="325" y="155"/>
                  </a:lnTo>
                  <a:lnTo>
                    <a:pt x="328" y="162"/>
                  </a:lnTo>
                  <a:lnTo>
                    <a:pt x="313" y="134"/>
                  </a:lnTo>
                  <a:lnTo>
                    <a:pt x="317" y="140"/>
                  </a:lnTo>
                  <a:lnTo>
                    <a:pt x="297" y="116"/>
                  </a:lnTo>
                  <a:lnTo>
                    <a:pt x="302" y="121"/>
                  </a:lnTo>
                  <a:lnTo>
                    <a:pt x="277" y="100"/>
                  </a:lnTo>
                  <a:lnTo>
                    <a:pt x="283" y="104"/>
                  </a:lnTo>
                  <a:lnTo>
                    <a:pt x="254" y="88"/>
                  </a:lnTo>
                  <a:lnTo>
                    <a:pt x="262" y="92"/>
                  </a:lnTo>
                  <a:lnTo>
                    <a:pt x="231" y="82"/>
                  </a:lnTo>
                  <a:lnTo>
                    <a:pt x="238" y="84"/>
                  </a:lnTo>
                  <a:lnTo>
                    <a:pt x="204" y="80"/>
                  </a:lnTo>
                  <a:lnTo>
                    <a:pt x="213" y="80"/>
                  </a:lnTo>
                  <a:lnTo>
                    <a:pt x="179" y="84"/>
                  </a:lnTo>
                  <a:lnTo>
                    <a:pt x="186" y="82"/>
                  </a:lnTo>
                  <a:lnTo>
                    <a:pt x="155" y="92"/>
                  </a:lnTo>
                  <a:lnTo>
                    <a:pt x="163" y="88"/>
                  </a:lnTo>
                  <a:lnTo>
                    <a:pt x="134" y="104"/>
                  </a:lnTo>
                  <a:lnTo>
                    <a:pt x="140" y="100"/>
                  </a:lnTo>
                  <a:lnTo>
                    <a:pt x="116" y="121"/>
                  </a:lnTo>
                  <a:lnTo>
                    <a:pt x="121" y="116"/>
                  </a:lnTo>
                  <a:lnTo>
                    <a:pt x="100" y="140"/>
                  </a:lnTo>
                  <a:lnTo>
                    <a:pt x="104" y="134"/>
                  </a:lnTo>
                  <a:lnTo>
                    <a:pt x="88" y="163"/>
                  </a:lnTo>
                  <a:lnTo>
                    <a:pt x="92" y="155"/>
                  </a:lnTo>
                  <a:lnTo>
                    <a:pt x="82" y="186"/>
                  </a:lnTo>
                  <a:lnTo>
                    <a:pt x="84" y="179"/>
                  </a:lnTo>
                  <a:lnTo>
                    <a:pt x="80" y="213"/>
                  </a:lnTo>
                  <a:lnTo>
                    <a:pt x="80" y="204"/>
                  </a:lnTo>
                  <a:lnTo>
                    <a:pt x="84" y="238"/>
                  </a:lnTo>
                  <a:lnTo>
                    <a:pt x="82" y="231"/>
                  </a:lnTo>
                  <a:lnTo>
                    <a:pt x="92" y="262"/>
                  </a:lnTo>
                  <a:lnTo>
                    <a:pt x="88" y="254"/>
                  </a:lnTo>
                  <a:lnTo>
                    <a:pt x="104" y="283"/>
                  </a:lnTo>
                  <a:lnTo>
                    <a:pt x="100" y="277"/>
                  </a:lnTo>
                  <a:lnTo>
                    <a:pt x="121" y="302"/>
                  </a:lnTo>
                  <a:lnTo>
                    <a:pt x="116" y="297"/>
                  </a:lnTo>
                  <a:lnTo>
                    <a:pt x="140" y="317"/>
                  </a:lnTo>
                  <a:lnTo>
                    <a:pt x="134" y="313"/>
                  </a:lnTo>
                  <a:lnTo>
                    <a:pt x="162" y="328"/>
                  </a:lnTo>
                  <a:lnTo>
                    <a:pt x="155" y="325"/>
                  </a:lnTo>
                  <a:lnTo>
                    <a:pt x="186" y="335"/>
                  </a:lnTo>
                  <a:lnTo>
                    <a:pt x="179" y="333"/>
                  </a:lnTo>
                  <a:lnTo>
                    <a:pt x="213" y="337"/>
                  </a:lnTo>
                  <a:lnTo>
                    <a:pt x="204" y="337"/>
                  </a:lnTo>
                  <a:lnTo>
                    <a:pt x="238" y="333"/>
                  </a:lnTo>
                  <a:lnTo>
                    <a:pt x="231" y="335"/>
                  </a:lnTo>
                  <a:lnTo>
                    <a:pt x="262" y="325"/>
                  </a:lnTo>
                  <a:lnTo>
                    <a:pt x="255" y="328"/>
                  </a:lnTo>
                  <a:lnTo>
                    <a:pt x="283" y="313"/>
                  </a:lnTo>
                  <a:lnTo>
                    <a:pt x="277" y="317"/>
                  </a:lnTo>
                  <a:lnTo>
                    <a:pt x="302" y="297"/>
                  </a:lnTo>
                  <a:lnTo>
                    <a:pt x="297" y="302"/>
                  </a:lnTo>
                  <a:lnTo>
                    <a:pt x="317" y="277"/>
                  </a:lnTo>
                  <a:lnTo>
                    <a:pt x="313" y="283"/>
                  </a:lnTo>
                  <a:lnTo>
                    <a:pt x="328" y="255"/>
                  </a:lnTo>
                  <a:lnTo>
                    <a:pt x="325" y="262"/>
                  </a:lnTo>
                  <a:lnTo>
                    <a:pt x="335" y="231"/>
                  </a:lnTo>
                  <a:lnTo>
                    <a:pt x="333" y="238"/>
                  </a:lnTo>
                  <a:lnTo>
                    <a:pt x="337" y="204"/>
                  </a:lnTo>
                  <a:lnTo>
                    <a:pt x="337" y="213"/>
                  </a:lnTo>
                  <a:lnTo>
                    <a:pt x="333" y="179"/>
                  </a:lnTo>
                  <a:close/>
                </a:path>
              </a:pathLst>
            </a:custGeom>
            <a:solidFill>
              <a:srgbClr val="66BCDB"/>
            </a:solidFill>
            <a:ln w="1588" cap="flat">
              <a:solidFill>
                <a:srgbClr val="66BCDB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482" name="Rectangle 92"/>
            <p:cNvSpPr>
              <a:spLocks noChangeArrowheads="1"/>
            </p:cNvSpPr>
            <p:nvPr/>
          </p:nvSpPr>
          <p:spPr bwMode="auto">
            <a:xfrm>
              <a:off x="3584" y="3084"/>
              <a:ext cx="308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Corporate</a:t>
              </a:r>
              <a:endParaRPr kumimoji="0" lang="en-US" altLang="en-US" sz="3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83" name="Freeform 93"/>
            <p:cNvSpPr>
              <a:spLocks noEditPoints="1"/>
            </p:cNvSpPr>
            <p:nvPr/>
          </p:nvSpPr>
          <p:spPr bwMode="auto">
            <a:xfrm>
              <a:off x="3976" y="3100"/>
              <a:ext cx="40" cy="40"/>
            </a:xfrm>
            <a:custGeom>
              <a:avLst/>
              <a:gdLst>
                <a:gd name="T0" fmla="*/ 413 w 417"/>
                <a:gd name="T1" fmla="*/ 247 h 417"/>
                <a:gd name="T2" fmla="*/ 399 w 417"/>
                <a:gd name="T3" fmla="*/ 293 h 417"/>
                <a:gd name="T4" fmla="*/ 358 w 417"/>
                <a:gd name="T5" fmla="*/ 353 h 417"/>
                <a:gd name="T6" fmla="*/ 322 w 417"/>
                <a:gd name="T7" fmla="*/ 383 h 417"/>
                <a:gd name="T8" fmla="*/ 254 w 417"/>
                <a:gd name="T9" fmla="*/ 411 h 417"/>
                <a:gd name="T10" fmla="*/ 204 w 417"/>
                <a:gd name="T11" fmla="*/ 416 h 417"/>
                <a:gd name="T12" fmla="*/ 131 w 417"/>
                <a:gd name="T13" fmla="*/ 402 h 417"/>
                <a:gd name="T14" fmla="*/ 89 w 417"/>
                <a:gd name="T15" fmla="*/ 379 h 417"/>
                <a:gd name="T16" fmla="*/ 39 w 417"/>
                <a:gd name="T17" fmla="*/ 328 h 417"/>
                <a:gd name="T18" fmla="*/ 15 w 417"/>
                <a:gd name="T19" fmla="*/ 286 h 417"/>
                <a:gd name="T20" fmla="*/ 1 w 417"/>
                <a:gd name="T21" fmla="*/ 213 h 417"/>
                <a:gd name="T22" fmla="*/ 6 w 417"/>
                <a:gd name="T23" fmla="*/ 163 h 417"/>
                <a:gd name="T24" fmla="*/ 35 w 417"/>
                <a:gd name="T25" fmla="*/ 95 h 417"/>
                <a:gd name="T26" fmla="*/ 64 w 417"/>
                <a:gd name="T27" fmla="*/ 59 h 417"/>
                <a:gd name="T28" fmla="*/ 123 w 417"/>
                <a:gd name="T29" fmla="*/ 19 h 417"/>
                <a:gd name="T30" fmla="*/ 170 w 417"/>
                <a:gd name="T31" fmla="*/ 4 h 417"/>
                <a:gd name="T32" fmla="*/ 247 w 417"/>
                <a:gd name="T33" fmla="*/ 4 h 417"/>
                <a:gd name="T34" fmla="*/ 294 w 417"/>
                <a:gd name="T35" fmla="*/ 19 h 417"/>
                <a:gd name="T36" fmla="*/ 353 w 417"/>
                <a:gd name="T37" fmla="*/ 59 h 417"/>
                <a:gd name="T38" fmla="*/ 383 w 417"/>
                <a:gd name="T39" fmla="*/ 95 h 417"/>
                <a:gd name="T40" fmla="*/ 411 w 417"/>
                <a:gd name="T41" fmla="*/ 163 h 417"/>
                <a:gd name="T42" fmla="*/ 333 w 417"/>
                <a:gd name="T43" fmla="*/ 179 h 417"/>
                <a:gd name="T44" fmla="*/ 328 w 417"/>
                <a:gd name="T45" fmla="*/ 162 h 417"/>
                <a:gd name="T46" fmla="*/ 297 w 417"/>
                <a:gd name="T47" fmla="*/ 116 h 417"/>
                <a:gd name="T48" fmla="*/ 283 w 417"/>
                <a:gd name="T49" fmla="*/ 104 h 417"/>
                <a:gd name="T50" fmla="*/ 231 w 417"/>
                <a:gd name="T51" fmla="*/ 82 h 417"/>
                <a:gd name="T52" fmla="*/ 213 w 417"/>
                <a:gd name="T53" fmla="*/ 80 h 417"/>
                <a:gd name="T54" fmla="*/ 155 w 417"/>
                <a:gd name="T55" fmla="*/ 92 h 417"/>
                <a:gd name="T56" fmla="*/ 140 w 417"/>
                <a:gd name="T57" fmla="*/ 100 h 417"/>
                <a:gd name="T58" fmla="*/ 100 w 417"/>
                <a:gd name="T59" fmla="*/ 140 h 417"/>
                <a:gd name="T60" fmla="*/ 92 w 417"/>
                <a:gd name="T61" fmla="*/ 155 h 417"/>
                <a:gd name="T62" fmla="*/ 80 w 417"/>
                <a:gd name="T63" fmla="*/ 213 h 417"/>
                <a:gd name="T64" fmla="*/ 82 w 417"/>
                <a:gd name="T65" fmla="*/ 231 h 417"/>
                <a:gd name="T66" fmla="*/ 104 w 417"/>
                <a:gd name="T67" fmla="*/ 283 h 417"/>
                <a:gd name="T68" fmla="*/ 116 w 417"/>
                <a:gd name="T69" fmla="*/ 297 h 417"/>
                <a:gd name="T70" fmla="*/ 162 w 417"/>
                <a:gd name="T71" fmla="*/ 328 h 417"/>
                <a:gd name="T72" fmla="*/ 179 w 417"/>
                <a:gd name="T73" fmla="*/ 333 h 417"/>
                <a:gd name="T74" fmla="*/ 238 w 417"/>
                <a:gd name="T75" fmla="*/ 333 h 417"/>
                <a:gd name="T76" fmla="*/ 255 w 417"/>
                <a:gd name="T77" fmla="*/ 328 h 417"/>
                <a:gd name="T78" fmla="*/ 302 w 417"/>
                <a:gd name="T79" fmla="*/ 297 h 417"/>
                <a:gd name="T80" fmla="*/ 313 w 417"/>
                <a:gd name="T81" fmla="*/ 283 h 417"/>
                <a:gd name="T82" fmla="*/ 335 w 417"/>
                <a:gd name="T83" fmla="*/ 231 h 417"/>
                <a:gd name="T84" fmla="*/ 337 w 417"/>
                <a:gd name="T85" fmla="*/ 213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17" h="417">
                  <a:moveTo>
                    <a:pt x="416" y="204"/>
                  </a:moveTo>
                  <a:cubicBezTo>
                    <a:pt x="417" y="207"/>
                    <a:pt x="417" y="210"/>
                    <a:pt x="416" y="213"/>
                  </a:cubicBezTo>
                  <a:lnTo>
                    <a:pt x="413" y="247"/>
                  </a:lnTo>
                  <a:cubicBezTo>
                    <a:pt x="412" y="249"/>
                    <a:pt x="412" y="252"/>
                    <a:pt x="411" y="254"/>
                  </a:cubicBezTo>
                  <a:lnTo>
                    <a:pt x="402" y="286"/>
                  </a:lnTo>
                  <a:cubicBezTo>
                    <a:pt x="401" y="288"/>
                    <a:pt x="400" y="291"/>
                    <a:pt x="399" y="293"/>
                  </a:cubicBezTo>
                  <a:lnTo>
                    <a:pt x="383" y="322"/>
                  </a:lnTo>
                  <a:cubicBezTo>
                    <a:pt x="382" y="324"/>
                    <a:pt x="380" y="326"/>
                    <a:pt x="379" y="328"/>
                  </a:cubicBezTo>
                  <a:lnTo>
                    <a:pt x="358" y="353"/>
                  </a:lnTo>
                  <a:cubicBezTo>
                    <a:pt x="357" y="355"/>
                    <a:pt x="355" y="357"/>
                    <a:pt x="353" y="358"/>
                  </a:cubicBezTo>
                  <a:lnTo>
                    <a:pt x="328" y="379"/>
                  </a:lnTo>
                  <a:cubicBezTo>
                    <a:pt x="326" y="380"/>
                    <a:pt x="324" y="382"/>
                    <a:pt x="322" y="383"/>
                  </a:cubicBezTo>
                  <a:lnTo>
                    <a:pt x="293" y="399"/>
                  </a:lnTo>
                  <a:cubicBezTo>
                    <a:pt x="291" y="400"/>
                    <a:pt x="288" y="401"/>
                    <a:pt x="286" y="402"/>
                  </a:cubicBezTo>
                  <a:lnTo>
                    <a:pt x="254" y="411"/>
                  </a:lnTo>
                  <a:cubicBezTo>
                    <a:pt x="252" y="412"/>
                    <a:pt x="249" y="412"/>
                    <a:pt x="247" y="413"/>
                  </a:cubicBezTo>
                  <a:lnTo>
                    <a:pt x="213" y="416"/>
                  </a:lnTo>
                  <a:cubicBezTo>
                    <a:pt x="210" y="417"/>
                    <a:pt x="207" y="417"/>
                    <a:pt x="204" y="416"/>
                  </a:cubicBezTo>
                  <a:lnTo>
                    <a:pt x="170" y="413"/>
                  </a:lnTo>
                  <a:cubicBezTo>
                    <a:pt x="168" y="412"/>
                    <a:pt x="165" y="412"/>
                    <a:pt x="163" y="411"/>
                  </a:cubicBezTo>
                  <a:lnTo>
                    <a:pt x="131" y="402"/>
                  </a:lnTo>
                  <a:cubicBezTo>
                    <a:pt x="129" y="401"/>
                    <a:pt x="126" y="400"/>
                    <a:pt x="124" y="399"/>
                  </a:cubicBezTo>
                  <a:lnTo>
                    <a:pt x="95" y="383"/>
                  </a:lnTo>
                  <a:cubicBezTo>
                    <a:pt x="93" y="382"/>
                    <a:pt x="91" y="380"/>
                    <a:pt x="89" y="379"/>
                  </a:cubicBezTo>
                  <a:lnTo>
                    <a:pt x="64" y="358"/>
                  </a:lnTo>
                  <a:cubicBezTo>
                    <a:pt x="62" y="357"/>
                    <a:pt x="61" y="355"/>
                    <a:pt x="59" y="353"/>
                  </a:cubicBezTo>
                  <a:lnTo>
                    <a:pt x="39" y="328"/>
                  </a:lnTo>
                  <a:cubicBezTo>
                    <a:pt x="37" y="326"/>
                    <a:pt x="36" y="324"/>
                    <a:pt x="35" y="322"/>
                  </a:cubicBezTo>
                  <a:lnTo>
                    <a:pt x="19" y="294"/>
                  </a:lnTo>
                  <a:cubicBezTo>
                    <a:pt x="17" y="291"/>
                    <a:pt x="16" y="288"/>
                    <a:pt x="15" y="286"/>
                  </a:cubicBezTo>
                  <a:lnTo>
                    <a:pt x="6" y="254"/>
                  </a:lnTo>
                  <a:cubicBezTo>
                    <a:pt x="5" y="252"/>
                    <a:pt x="4" y="249"/>
                    <a:pt x="4" y="247"/>
                  </a:cubicBezTo>
                  <a:lnTo>
                    <a:pt x="1" y="213"/>
                  </a:lnTo>
                  <a:cubicBezTo>
                    <a:pt x="0" y="210"/>
                    <a:pt x="0" y="207"/>
                    <a:pt x="1" y="204"/>
                  </a:cubicBezTo>
                  <a:lnTo>
                    <a:pt x="4" y="170"/>
                  </a:lnTo>
                  <a:cubicBezTo>
                    <a:pt x="4" y="168"/>
                    <a:pt x="5" y="165"/>
                    <a:pt x="6" y="163"/>
                  </a:cubicBezTo>
                  <a:lnTo>
                    <a:pt x="15" y="131"/>
                  </a:lnTo>
                  <a:cubicBezTo>
                    <a:pt x="16" y="129"/>
                    <a:pt x="17" y="126"/>
                    <a:pt x="19" y="123"/>
                  </a:cubicBezTo>
                  <a:lnTo>
                    <a:pt x="35" y="95"/>
                  </a:lnTo>
                  <a:cubicBezTo>
                    <a:pt x="36" y="93"/>
                    <a:pt x="37" y="91"/>
                    <a:pt x="39" y="89"/>
                  </a:cubicBezTo>
                  <a:lnTo>
                    <a:pt x="59" y="64"/>
                  </a:lnTo>
                  <a:cubicBezTo>
                    <a:pt x="61" y="62"/>
                    <a:pt x="62" y="61"/>
                    <a:pt x="64" y="59"/>
                  </a:cubicBezTo>
                  <a:lnTo>
                    <a:pt x="89" y="39"/>
                  </a:lnTo>
                  <a:cubicBezTo>
                    <a:pt x="91" y="37"/>
                    <a:pt x="93" y="36"/>
                    <a:pt x="95" y="35"/>
                  </a:cubicBezTo>
                  <a:lnTo>
                    <a:pt x="123" y="19"/>
                  </a:lnTo>
                  <a:cubicBezTo>
                    <a:pt x="126" y="17"/>
                    <a:pt x="129" y="16"/>
                    <a:pt x="131" y="15"/>
                  </a:cubicBezTo>
                  <a:lnTo>
                    <a:pt x="163" y="6"/>
                  </a:lnTo>
                  <a:cubicBezTo>
                    <a:pt x="165" y="5"/>
                    <a:pt x="168" y="4"/>
                    <a:pt x="170" y="4"/>
                  </a:cubicBezTo>
                  <a:lnTo>
                    <a:pt x="204" y="1"/>
                  </a:lnTo>
                  <a:cubicBezTo>
                    <a:pt x="207" y="0"/>
                    <a:pt x="210" y="0"/>
                    <a:pt x="213" y="1"/>
                  </a:cubicBezTo>
                  <a:lnTo>
                    <a:pt x="247" y="4"/>
                  </a:lnTo>
                  <a:cubicBezTo>
                    <a:pt x="249" y="4"/>
                    <a:pt x="252" y="5"/>
                    <a:pt x="254" y="6"/>
                  </a:cubicBezTo>
                  <a:lnTo>
                    <a:pt x="286" y="15"/>
                  </a:lnTo>
                  <a:cubicBezTo>
                    <a:pt x="288" y="16"/>
                    <a:pt x="291" y="17"/>
                    <a:pt x="294" y="19"/>
                  </a:cubicBezTo>
                  <a:lnTo>
                    <a:pt x="322" y="35"/>
                  </a:lnTo>
                  <a:cubicBezTo>
                    <a:pt x="324" y="36"/>
                    <a:pt x="326" y="37"/>
                    <a:pt x="328" y="39"/>
                  </a:cubicBezTo>
                  <a:lnTo>
                    <a:pt x="353" y="59"/>
                  </a:lnTo>
                  <a:cubicBezTo>
                    <a:pt x="355" y="61"/>
                    <a:pt x="357" y="62"/>
                    <a:pt x="358" y="64"/>
                  </a:cubicBezTo>
                  <a:lnTo>
                    <a:pt x="379" y="89"/>
                  </a:lnTo>
                  <a:cubicBezTo>
                    <a:pt x="380" y="91"/>
                    <a:pt x="382" y="93"/>
                    <a:pt x="383" y="95"/>
                  </a:cubicBezTo>
                  <a:lnTo>
                    <a:pt x="399" y="124"/>
                  </a:lnTo>
                  <a:cubicBezTo>
                    <a:pt x="400" y="126"/>
                    <a:pt x="401" y="129"/>
                    <a:pt x="402" y="131"/>
                  </a:cubicBezTo>
                  <a:lnTo>
                    <a:pt x="411" y="163"/>
                  </a:lnTo>
                  <a:cubicBezTo>
                    <a:pt x="412" y="165"/>
                    <a:pt x="412" y="168"/>
                    <a:pt x="413" y="170"/>
                  </a:cubicBezTo>
                  <a:lnTo>
                    <a:pt x="416" y="204"/>
                  </a:lnTo>
                  <a:close/>
                  <a:moveTo>
                    <a:pt x="333" y="179"/>
                  </a:moveTo>
                  <a:lnTo>
                    <a:pt x="335" y="186"/>
                  </a:lnTo>
                  <a:lnTo>
                    <a:pt x="325" y="155"/>
                  </a:lnTo>
                  <a:lnTo>
                    <a:pt x="328" y="162"/>
                  </a:lnTo>
                  <a:lnTo>
                    <a:pt x="313" y="134"/>
                  </a:lnTo>
                  <a:lnTo>
                    <a:pt x="317" y="140"/>
                  </a:lnTo>
                  <a:lnTo>
                    <a:pt x="297" y="116"/>
                  </a:lnTo>
                  <a:lnTo>
                    <a:pt x="302" y="121"/>
                  </a:lnTo>
                  <a:lnTo>
                    <a:pt x="277" y="100"/>
                  </a:lnTo>
                  <a:lnTo>
                    <a:pt x="283" y="104"/>
                  </a:lnTo>
                  <a:lnTo>
                    <a:pt x="254" y="88"/>
                  </a:lnTo>
                  <a:lnTo>
                    <a:pt x="262" y="92"/>
                  </a:lnTo>
                  <a:lnTo>
                    <a:pt x="231" y="82"/>
                  </a:lnTo>
                  <a:lnTo>
                    <a:pt x="238" y="84"/>
                  </a:lnTo>
                  <a:lnTo>
                    <a:pt x="204" y="80"/>
                  </a:lnTo>
                  <a:lnTo>
                    <a:pt x="213" y="80"/>
                  </a:lnTo>
                  <a:lnTo>
                    <a:pt x="179" y="84"/>
                  </a:lnTo>
                  <a:lnTo>
                    <a:pt x="186" y="82"/>
                  </a:lnTo>
                  <a:lnTo>
                    <a:pt x="155" y="92"/>
                  </a:lnTo>
                  <a:lnTo>
                    <a:pt x="163" y="88"/>
                  </a:lnTo>
                  <a:lnTo>
                    <a:pt x="134" y="104"/>
                  </a:lnTo>
                  <a:lnTo>
                    <a:pt x="140" y="100"/>
                  </a:lnTo>
                  <a:lnTo>
                    <a:pt x="116" y="121"/>
                  </a:lnTo>
                  <a:lnTo>
                    <a:pt x="121" y="116"/>
                  </a:lnTo>
                  <a:lnTo>
                    <a:pt x="100" y="140"/>
                  </a:lnTo>
                  <a:lnTo>
                    <a:pt x="104" y="134"/>
                  </a:lnTo>
                  <a:lnTo>
                    <a:pt x="88" y="163"/>
                  </a:lnTo>
                  <a:lnTo>
                    <a:pt x="92" y="155"/>
                  </a:lnTo>
                  <a:lnTo>
                    <a:pt x="82" y="186"/>
                  </a:lnTo>
                  <a:lnTo>
                    <a:pt x="84" y="179"/>
                  </a:lnTo>
                  <a:lnTo>
                    <a:pt x="80" y="213"/>
                  </a:lnTo>
                  <a:lnTo>
                    <a:pt x="80" y="204"/>
                  </a:lnTo>
                  <a:lnTo>
                    <a:pt x="84" y="238"/>
                  </a:lnTo>
                  <a:lnTo>
                    <a:pt x="82" y="231"/>
                  </a:lnTo>
                  <a:lnTo>
                    <a:pt x="92" y="262"/>
                  </a:lnTo>
                  <a:lnTo>
                    <a:pt x="88" y="254"/>
                  </a:lnTo>
                  <a:lnTo>
                    <a:pt x="104" y="283"/>
                  </a:lnTo>
                  <a:lnTo>
                    <a:pt x="100" y="277"/>
                  </a:lnTo>
                  <a:lnTo>
                    <a:pt x="121" y="302"/>
                  </a:lnTo>
                  <a:lnTo>
                    <a:pt x="116" y="297"/>
                  </a:lnTo>
                  <a:lnTo>
                    <a:pt x="140" y="317"/>
                  </a:lnTo>
                  <a:lnTo>
                    <a:pt x="134" y="313"/>
                  </a:lnTo>
                  <a:lnTo>
                    <a:pt x="162" y="328"/>
                  </a:lnTo>
                  <a:lnTo>
                    <a:pt x="155" y="325"/>
                  </a:lnTo>
                  <a:lnTo>
                    <a:pt x="186" y="335"/>
                  </a:lnTo>
                  <a:lnTo>
                    <a:pt x="179" y="333"/>
                  </a:lnTo>
                  <a:lnTo>
                    <a:pt x="213" y="337"/>
                  </a:lnTo>
                  <a:lnTo>
                    <a:pt x="204" y="337"/>
                  </a:lnTo>
                  <a:lnTo>
                    <a:pt x="238" y="333"/>
                  </a:lnTo>
                  <a:lnTo>
                    <a:pt x="231" y="335"/>
                  </a:lnTo>
                  <a:lnTo>
                    <a:pt x="262" y="325"/>
                  </a:lnTo>
                  <a:lnTo>
                    <a:pt x="255" y="328"/>
                  </a:lnTo>
                  <a:lnTo>
                    <a:pt x="283" y="313"/>
                  </a:lnTo>
                  <a:lnTo>
                    <a:pt x="277" y="317"/>
                  </a:lnTo>
                  <a:lnTo>
                    <a:pt x="302" y="297"/>
                  </a:lnTo>
                  <a:lnTo>
                    <a:pt x="297" y="302"/>
                  </a:lnTo>
                  <a:lnTo>
                    <a:pt x="317" y="277"/>
                  </a:lnTo>
                  <a:lnTo>
                    <a:pt x="313" y="283"/>
                  </a:lnTo>
                  <a:lnTo>
                    <a:pt x="328" y="255"/>
                  </a:lnTo>
                  <a:lnTo>
                    <a:pt x="325" y="262"/>
                  </a:lnTo>
                  <a:lnTo>
                    <a:pt x="335" y="231"/>
                  </a:lnTo>
                  <a:lnTo>
                    <a:pt x="333" y="238"/>
                  </a:lnTo>
                  <a:lnTo>
                    <a:pt x="337" y="204"/>
                  </a:lnTo>
                  <a:lnTo>
                    <a:pt x="337" y="213"/>
                  </a:lnTo>
                  <a:lnTo>
                    <a:pt x="333" y="179"/>
                  </a:lnTo>
                  <a:close/>
                </a:path>
              </a:pathLst>
            </a:custGeom>
            <a:solidFill>
              <a:srgbClr val="F4B123"/>
            </a:solidFill>
            <a:ln w="1588" cap="flat">
              <a:solidFill>
                <a:srgbClr val="F4B123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484" name="Rectangle 94"/>
            <p:cNvSpPr>
              <a:spLocks noChangeArrowheads="1"/>
            </p:cNvSpPr>
            <p:nvPr/>
          </p:nvSpPr>
          <p:spPr bwMode="auto">
            <a:xfrm>
              <a:off x="4027" y="3084"/>
              <a:ext cx="408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Public Sector</a:t>
              </a:r>
              <a:endPara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85" name="Line 95"/>
            <p:cNvSpPr>
              <a:spLocks noChangeShapeType="1"/>
            </p:cNvSpPr>
            <p:nvPr/>
          </p:nvSpPr>
          <p:spPr bwMode="auto">
            <a:xfrm flipV="1">
              <a:off x="1523" y="2149"/>
              <a:ext cx="2913" cy="2"/>
            </a:xfrm>
            <a:prstGeom prst="line">
              <a:avLst/>
            </a:prstGeom>
            <a:noFill/>
            <a:ln w="9525" cap="flat">
              <a:solidFill>
                <a:srgbClr val="D65A2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486" name="Freeform 96"/>
            <p:cNvSpPr>
              <a:spLocks noEditPoints="1"/>
            </p:cNvSpPr>
            <p:nvPr/>
          </p:nvSpPr>
          <p:spPr bwMode="auto">
            <a:xfrm>
              <a:off x="1520" y="2236"/>
              <a:ext cx="2899" cy="11"/>
            </a:xfrm>
            <a:custGeom>
              <a:avLst/>
              <a:gdLst>
                <a:gd name="T0" fmla="*/ 43 w 2899"/>
                <a:gd name="T1" fmla="*/ 0 h 11"/>
                <a:gd name="T2" fmla="*/ 110 w 2899"/>
                <a:gd name="T3" fmla="*/ 0 h 11"/>
                <a:gd name="T4" fmla="*/ 153 w 2899"/>
                <a:gd name="T5" fmla="*/ 7 h 11"/>
                <a:gd name="T6" fmla="*/ 172 w 2899"/>
                <a:gd name="T7" fmla="*/ 7 h 11"/>
                <a:gd name="T8" fmla="*/ 215 w 2899"/>
                <a:gd name="T9" fmla="*/ 1 h 11"/>
                <a:gd name="T10" fmla="*/ 301 w 2899"/>
                <a:gd name="T11" fmla="*/ 1 h 11"/>
                <a:gd name="T12" fmla="*/ 368 w 2899"/>
                <a:gd name="T13" fmla="*/ 1 h 11"/>
                <a:gd name="T14" fmla="*/ 411 w 2899"/>
                <a:gd name="T15" fmla="*/ 7 h 11"/>
                <a:gd name="T16" fmla="*/ 430 w 2899"/>
                <a:gd name="T17" fmla="*/ 7 h 11"/>
                <a:gd name="T18" fmla="*/ 472 w 2899"/>
                <a:gd name="T19" fmla="*/ 1 h 11"/>
                <a:gd name="T20" fmla="*/ 558 w 2899"/>
                <a:gd name="T21" fmla="*/ 1 h 11"/>
                <a:gd name="T22" fmla="*/ 626 w 2899"/>
                <a:gd name="T23" fmla="*/ 1 h 11"/>
                <a:gd name="T24" fmla="*/ 669 w 2899"/>
                <a:gd name="T25" fmla="*/ 7 h 11"/>
                <a:gd name="T26" fmla="*/ 687 w 2899"/>
                <a:gd name="T27" fmla="*/ 8 h 11"/>
                <a:gd name="T28" fmla="*/ 730 w 2899"/>
                <a:gd name="T29" fmla="*/ 1 h 11"/>
                <a:gd name="T30" fmla="*/ 816 w 2899"/>
                <a:gd name="T31" fmla="*/ 2 h 11"/>
                <a:gd name="T32" fmla="*/ 884 w 2899"/>
                <a:gd name="T33" fmla="*/ 2 h 11"/>
                <a:gd name="T34" fmla="*/ 927 w 2899"/>
                <a:gd name="T35" fmla="*/ 8 h 11"/>
                <a:gd name="T36" fmla="*/ 945 w 2899"/>
                <a:gd name="T37" fmla="*/ 8 h 11"/>
                <a:gd name="T38" fmla="*/ 988 w 2899"/>
                <a:gd name="T39" fmla="*/ 2 h 11"/>
                <a:gd name="T40" fmla="*/ 1074 w 2899"/>
                <a:gd name="T41" fmla="*/ 2 h 11"/>
                <a:gd name="T42" fmla="*/ 1142 w 2899"/>
                <a:gd name="T43" fmla="*/ 2 h 11"/>
                <a:gd name="T44" fmla="*/ 1185 w 2899"/>
                <a:gd name="T45" fmla="*/ 8 h 11"/>
                <a:gd name="T46" fmla="*/ 1203 w 2899"/>
                <a:gd name="T47" fmla="*/ 8 h 11"/>
                <a:gd name="T48" fmla="*/ 1246 w 2899"/>
                <a:gd name="T49" fmla="*/ 2 h 11"/>
                <a:gd name="T50" fmla="*/ 1332 w 2899"/>
                <a:gd name="T51" fmla="*/ 2 h 11"/>
                <a:gd name="T52" fmla="*/ 1400 w 2899"/>
                <a:gd name="T53" fmla="*/ 2 h 11"/>
                <a:gd name="T54" fmla="*/ 1443 w 2899"/>
                <a:gd name="T55" fmla="*/ 9 h 11"/>
                <a:gd name="T56" fmla="*/ 1461 w 2899"/>
                <a:gd name="T57" fmla="*/ 9 h 11"/>
                <a:gd name="T58" fmla="*/ 1504 w 2899"/>
                <a:gd name="T59" fmla="*/ 3 h 11"/>
                <a:gd name="T60" fmla="*/ 1590 w 2899"/>
                <a:gd name="T61" fmla="*/ 3 h 11"/>
                <a:gd name="T62" fmla="*/ 1658 w 2899"/>
                <a:gd name="T63" fmla="*/ 3 h 11"/>
                <a:gd name="T64" fmla="*/ 1701 w 2899"/>
                <a:gd name="T65" fmla="*/ 9 h 11"/>
                <a:gd name="T66" fmla="*/ 1719 w 2899"/>
                <a:gd name="T67" fmla="*/ 9 h 11"/>
                <a:gd name="T68" fmla="*/ 1762 w 2899"/>
                <a:gd name="T69" fmla="*/ 3 h 11"/>
                <a:gd name="T70" fmla="*/ 1848 w 2899"/>
                <a:gd name="T71" fmla="*/ 3 h 11"/>
                <a:gd name="T72" fmla="*/ 1916 w 2899"/>
                <a:gd name="T73" fmla="*/ 3 h 11"/>
                <a:gd name="T74" fmla="*/ 1959 w 2899"/>
                <a:gd name="T75" fmla="*/ 9 h 11"/>
                <a:gd name="T76" fmla="*/ 1977 w 2899"/>
                <a:gd name="T77" fmla="*/ 9 h 11"/>
                <a:gd name="T78" fmla="*/ 2020 w 2899"/>
                <a:gd name="T79" fmla="*/ 3 h 11"/>
                <a:gd name="T80" fmla="*/ 2106 w 2899"/>
                <a:gd name="T81" fmla="*/ 3 h 11"/>
                <a:gd name="T82" fmla="*/ 2174 w 2899"/>
                <a:gd name="T83" fmla="*/ 4 h 11"/>
                <a:gd name="T84" fmla="*/ 2217 w 2899"/>
                <a:gd name="T85" fmla="*/ 10 h 11"/>
                <a:gd name="T86" fmla="*/ 2235 w 2899"/>
                <a:gd name="T87" fmla="*/ 10 h 11"/>
                <a:gd name="T88" fmla="*/ 2278 w 2899"/>
                <a:gd name="T89" fmla="*/ 4 h 11"/>
                <a:gd name="T90" fmla="*/ 2364 w 2899"/>
                <a:gd name="T91" fmla="*/ 4 h 11"/>
                <a:gd name="T92" fmla="*/ 2432 w 2899"/>
                <a:gd name="T93" fmla="*/ 4 h 11"/>
                <a:gd name="T94" fmla="*/ 2475 w 2899"/>
                <a:gd name="T95" fmla="*/ 10 h 11"/>
                <a:gd name="T96" fmla="*/ 2493 w 2899"/>
                <a:gd name="T97" fmla="*/ 10 h 11"/>
                <a:gd name="T98" fmla="*/ 2536 w 2899"/>
                <a:gd name="T99" fmla="*/ 4 h 11"/>
                <a:gd name="T100" fmla="*/ 2622 w 2899"/>
                <a:gd name="T101" fmla="*/ 4 h 11"/>
                <a:gd name="T102" fmla="*/ 2690 w 2899"/>
                <a:gd name="T103" fmla="*/ 4 h 11"/>
                <a:gd name="T104" fmla="*/ 2733 w 2899"/>
                <a:gd name="T105" fmla="*/ 10 h 11"/>
                <a:gd name="T106" fmla="*/ 2751 w 2899"/>
                <a:gd name="T107" fmla="*/ 10 h 11"/>
                <a:gd name="T108" fmla="*/ 2794 w 2899"/>
                <a:gd name="T109" fmla="*/ 4 h 11"/>
                <a:gd name="T110" fmla="*/ 2880 w 2899"/>
                <a:gd name="T1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899" h="11">
                  <a:moveTo>
                    <a:pt x="0" y="0"/>
                  </a:moveTo>
                  <a:lnTo>
                    <a:pt x="24" y="0"/>
                  </a:lnTo>
                  <a:lnTo>
                    <a:pt x="24" y="7"/>
                  </a:lnTo>
                  <a:lnTo>
                    <a:pt x="0" y="6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67" y="0"/>
                  </a:lnTo>
                  <a:lnTo>
                    <a:pt x="67" y="7"/>
                  </a:lnTo>
                  <a:lnTo>
                    <a:pt x="43" y="7"/>
                  </a:lnTo>
                  <a:lnTo>
                    <a:pt x="43" y="0"/>
                  </a:lnTo>
                  <a:close/>
                  <a:moveTo>
                    <a:pt x="86" y="0"/>
                  </a:moveTo>
                  <a:lnTo>
                    <a:pt x="110" y="0"/>
                  </a:lnTo>
                  <a:lnTo>
                    <a:pt x="110" y="7"/>
                  </a:lnTo>
                  <a:lnTo>
                    <a:pt x="86" y="7"/>
                  </a:lnTo>
                  <a:lnTo>
                    <a:pt x="86" y="0"/>
                  </a:lnTo>
                  <a:close/>
                  <a:moveTo>
                    <a:pt x="129" y="0"/>
                  </a:moveTo>
                  <a:lnTo>
                    <a:pt x="153" y="1"/>
                  </a:lnTo>
                  <a:lnTo>
                    <a:pt x="153" y="7"/>
                  </a:lnTo>
                  <a:lnTo>
                    <a:pt x="129" y="7"/>
                  </a:lnTo>
                  <a:lnTo>
                    <a:pt x="129" y="0"/>
                  </a:lnTo>
                  <a:close/>
                  <a:moveTo>
                    <a:pt x="172" y="1"/>
                  </a:moveTo>
                  <a:lnTo>
                    <a:pt x="196" y="1"/>
                  </a:lnTo>
                  <a:lnTo>
                    <a:pt x="196" y="7"/>
                  </a:lnTo>
                  <a:lnTo>
                    <a:pt x="172" y="7"/>
                  </a:lnTo>
                  <a:lnTo>
                    <a:pt x="172" y="1"/>
                  </a:lnTo>
                  <a:close/>
                  <a:moveTo>
                    <a:pt x="215" y="1"/>
                  </a:moveTo>
                  <a:lnTo>
                    <a:pt x="239" y="1"/>
                  </a:lnTo>
                  <a:lnTo>
                    <a:pt x="239" y="7"/>
                  </a:lnTo>
                  <a:lnTo>
                    <a:pt x="215" y="7"/>
                  </a:lnTo>
                  <a:lnTo>
                    <a:pt x="215" y="1"/>
                  </a:lnTo>
                  <a:close/>
                  <a:moveTo>
                    <a:pt x="258" y="1"/>
                  </a:moveTo>
                  <a:lnTo>
                    <a:pt x="282" y="1"/>
                  </a:lnTo>
                  <a:lnTo>
                    <a:pt x="282" y="7"/>
                  </a:lnTo>
                  <a:lnTo>
                    <a:pt x="258" y="7"/>
                  </a:lnTo>
                  <a:lnTo>
                    <a:pt x="258" y="1"/>
                  </a:lnTo>
                  <a:close/>
                  <a:moveTo>
                    <a:pt x="301" y="1"/>
                  </a:moveTo>
                  <a:lnTo>
                    <a:pt x="325" y="1"/>
                  </a:lnTo>
                  <a:lnTo>
                    <a:pt x="325" y="7"/>
                  </a:lnTo>
                  <a:lnTo>
                    <a:pt x="301" y="7"/>
                  </a:lnTo>
                  <a:lnTo>
                    <a:pt x="301" y="1"/>
                  </a:lnTo>
                  <a:close/>
                  <a:moveTo>
                    <a:pt x="344" y="1"/>
                  </a:moveTo>
                  <a:lnTo>
                    <a:pt x="368" y="1"/>
                  </a:lnTo>
                  <a:lnTo>
                    <a:pt x="368" y="7"/>
                  </a:lnTo>
                  <a:lnTo>
                    <a:pt x="344" y="7"/>
                  </a:lnTo>
                  <a:lnTo>
                    <a:pt x="344" y="1"/>
                  </a:lnTo>
                  <a:close/>
                  <a:moveTo>
                    <a:pt x="387" y="1"/>
                  </a:moveTo>
                  <a:lnTo>
                    <a:pt x="411" y="1"/>
                  </a:lnTo>
                  <a:lnTo>
                    <a:pt x="411" y="7"/>
                  </a:lnTo>
                  <a:lnTo>
                    <a:pt x="387" y="7"/>
                  </a:lnTo>
                  <a:lnTo>
                    <a:pt x="387" y="1"/>
                  </a:lnTo>
                  <a:close/>
                  <a:moveTo>
                    <a:pt x="430" y="1"/>
                  </a:moveTo>
                  <a:lnTo>
                    <a:pt x="454" y="1"/>
                  </a:lnTo>
                  <a:lnTo>
                    <a:pt x="454" y="7"/>
                  </a:lnTo>
                  <a:lnTo>
                    <a:pt x="430" y="7"/>
                  </a:lnTo>
                  <a:lnTo>
                    <a:pt x="430" y="1"/>
                  </a:lnTo>
                  <a:close/>
                  <a:moveTo>
                    <a:pt x="472" y="1"/>
                  </a:moveTo>
                  <a:lnTo>
                    <a:pt x="497" y="1"/>
                  </a:lnTo>
                  <a:lnTo>
                    <a:pt x="497" y="7"/>
                  </a:lnTo>
                  <a:lnTo>
                    <a:pt x="472" y="7"/>
                  </a:lnTo>
                  <a:lnTo>
                    <a:pt x="472" y="1"/>
                  </a:lnTo>
                  <a:close/>
                  <a:moveTo>
                    <a:pt x="515" y="1"/>
                  </a:moveTo>
                  <a:lnTo>
                    <a:pt x="540" y="1"/>
                  </a:lnTo>
                  <a:lnTo>
                    <a:pt x="540" y="7"/>
                  </a:lnTo>
                  <a:lnTo>
                    <a:pt x="515" y="7"/>
                  </a:lnTo>
                  <a:lnTo>
                    <a:pt x="515" y="1"/>
                  </a:lnTo>
                  <a:close/>
                  <a:moveTo>
                    <a:pt x="558" y="1"/>
                  </a:moveTo>
                  <a:lnTo>
                    <a:pt x="583" y="1"/>
                  </a:lnTo>
                  <a:lnTo>
                    <a:pt x="583" y="7"/>
                  </a:lnTo>
                  <a:lnTo>
                    <a:pt x="558" y="7"/>
                  </a:lnTo>
                  <a:lnTo>
                    <a:pt x="558" y="1"/>
                  </a:lnTo>
                  <a:close/>
                  <a:moveTo>
                    <a:pt x="601" y="1"/>
                  </a:moveTo>
                  <a:lnTo>
                    <a:pt x="626" y="1"/>
                  </a:lnTo>
                  <a:lnTo>
                    <a:pt x="626" y="7"/>
                  </a:lnTo>
                  <a:lnTo>
                    <a:pt x="601" y="7"/>
                  </a:lnTo>
                  <a:lnTo>
                    <a:pt x="601" y="1"/>
                  </a:lnTo>
                  <a:close/>
                  <a:moveTo>
                    <a:pt x="644" y="1"/>
                  </a:moveTo>
                  <a:lnTo>
                    <a:pt x="669" y="1"/>
                  </a:lnTo>
                  <a:lnTo>
                    <a:pt x="669" y="7"/>
                  </a:lnTo>
                  <a:lnTo>
                    <a:pt x="644" y="7"/>
                  </a:lnTo>
                  <a:lnTo>
                    <a:pt x="644" y="1"/>
                  </a:lnTo>
                  <a:close/>
                  <a:moveTo>
                    <a:pt x="687" y="1"/>
                  </a:moveTo>
                  <a:lnTo>
                    <a:pt x="712" y="1"/>
                  </a:lnTo>
                  <a:lnTo>
                    <a:pt x="712" y="8"/>
                  </a:lnTo>
                  <a:lnTo>
                    <a:pt x="687" y="8"/>
                  </a:lnTo>
                  <a:lnTo>
                    <a:pt x="687" y="1"/>
                  </a:lnTo>
                  <a:close/>
                  <a:moveTo>
                    <a:pt x="730" y="1"/>
                  </a:moveTo>
                  <a:lnTo>
                    <a:pt x="755" y="1"/>
                  </a:lnTo>
                  <a:lnTo>
                    <a:pt x="755" y="8"/>
                  </a:lnTo>
                  <a:lnTo>
                    <a:pt x="730" y="8"/>
                  </a:lnTo>
                  <a:lnTo>
                    <a:pt x="730" y="1"/>
                  </a:lnTo>
                  <a:close/>
                  <a:moveTo>
                    <a:pt x="773" y="1"/>
                  </a:moveTo>
                  <a:lnTo>
                    <a:pt x="798" y="1"/>
                  </a:lnTo>
                  <a:lnTo>
                    <a:pt x="798" y="8"/>
                  </a:lnTo>
                  <a:lnTo>
                    <a:pt x="773" y="8"/>
                  </a:lnTo>
                  <a:lnTo>
                    <a:pt x="773" y="1"/>
                  </a:lnTo>
                  <a:close/>
                  <a:moveTo>
                    <a:pt x="816" y="2"/>
                  </a:moveTo>
                  <a:lnTo>
                    <a:pt x="841" y="2"/>
                  </a:lnTo>
                  <a:lnTo>
                    <a:pt x="841" y="8"/>
                  </a:lnTo>
                  <a:lnTo>
                    <a:pt x="816" y="8"/>
                  </a:lnTo>
                  <a:lnTo>
                    <a:pt x="816" y="2"/>
                  </a:lnTo>
                  <a:close/>
                  <a:moveTo>
                    <a:pt x="859" y="2"/>
                  </a:moveTo>
                  <a:lnTo>
                    <a:pt x="884" y="2"/>
                  </a:lnTo>
                  <a:lnTo>
                    <a:pt x="884" y="8"/>
                  </a:lnTo>
                  <a:lnTo>
                    <a:pt x="859" y="8"/>
                  </a:lnTo>
                  <a:lnTo>
                    <a:pt x="859" y="2"/>
                  </a:lnTo>
                  <a:close/>
                  <a:moveTo>
                    <a:pt x="902" y="2"/>
                  </a:moveTo>
                  <a:lnTo>
                    <a:pt x="927" y="2"/>
                  </a:lnTo>
                  <a:lnTo>
                    <a:pt x="927" y="8"/>
                  </a:lnTo>
                  <a:lnTo>
                    <a:pt x="902" y="8"/>
                  </a:lnTo>
                  <a:lnTo>
                    <a:pt x="902" y="2"/>
                  </a:lnTo>
                  <a:close/>
                  <a:moveTo>
                    <a:pt x="945" y="2"/>
                  </a:moveTo>
                  <a:lnTo>
                    <a:pt x="970" y="2"/>
                  </a:lnTo>
                  <a:lnTo>
                    <a:pt x="970" y="8"/>
                  </a:lnTo>
                  <a:lnTo>
                    <a:pt x="945" y="8"/>
                  </a:lnTo>
                  <a:lnTo>
                    <a:pt x="945" y="2"/>
                  </a:lnTo>
                  <a:close/>
                  <a:moveTo>
                    <a:pt x="988" y="2"/>
                  </a:moveTo>
                  <a:lnTo>
                    <a:pt x="1013" y="2"/>
                  </a:lnTo>
                  <a:lnTo>
                    <a:pt x="1013" y="8"/>
                  </a:lnTo>
                  <a:lnTo>
                    <a:pt x="988" y="8"/>
                  </a:lnTo>
                  <a:lnTo>
                    <a:pt x="988" y="2"/>
                  </a:lnTo>
                  <a:close/>
                  <a:moveTo>
                    <a:pt x="1031" y="2"/>
                  </a:moveTo>
                  <a:lnTo>
                    <a:pt x="1056" y="2"/>
                  </a:lnTo>
                  <a:lnTo>
                    <a:pt x="1056" y="8"/>
                  </a:lnTo>
                  <a:lnTo>
                    <a:pt x="1031" y="8"/>
                  </a:lnTo>
                  <a:lnTo>
                    <a:pt x="1031" y="2"/>
                  </a:lnTo>
                  <a:close/>
                  <a:moveTo>
                    <a:pt x="1074" y="2"/>
                  </a:moveTo>
                  <a:lnTo>
                    <a:pt x="1099" y="2"/>
                  </a:lnTo>
                  <a:lnTo>
                    <a:pt x="1099" y="8"/>
                  </a:lnTo>
                  <a:lnTo>
                    <a:pt x="1074" y="8"/>
                  </a:lnTo>
                  <a:lnTo>
                    <a:pt x="1074" y="2"/>
                  </a:lnTo>
                  <a:close/>
                  <a:moveTo>
                    <a:pt x="1117" y="2"/>
                  </a:moveTo>
                  <a:lnTo>
                    <a:pt x="1142" y="2"/>
                  </a:lnTo>
                  <a:lnTo>
                    <a:pt x="1142" y="8"/>
                  </a:lnTo>
                  <a:lnTo>
                    <a:pt x="1117" y="8"/>
                  </a:lnTo>
                  <a:lnTo>
                    <a:pt x="1117" y="2"/>
                  </a:lnTo>
                  <a:close/>
                  <a:moveTo>
                    <a:pt x="1160" y="2"/>
                  </a:moveTo>
                  <a:lnTo>
                    <a:pt x="1185" y="2"/>
                  </a:lnTo>
                  <a:lnTo>
                    <a:pt x="1185" y="8"/>
                  </a:lnTo>
                  <a:lnTo>
                    <a:pt x="1160" y="8"/>
                  </a:lnTo>
                  <a:lnTo>
                    <a:pt x="1160" y="2"/>
                  </a:lnTo>
                  <a:close/>
                  <a:moveTo>
                    <a:pt x="1203" y="2"/>
                  </a:moveTo>
                  <a:lnTo>
                    <a:pt x="1228" y="2"/>
                  </a:lnTo>
                  <a:lnTo>
                    <a:pt x="1228" y="8"/>
                  </a:lnTo>
                  <a:lnTo>
                    <a:pt x="1203" y="8"/>
                  </a:lnTo>
                  <a:lnTo>
                    <a:pt x="1203" y="2"/>
                  </a:lnTo>
                  <a:close/>
                  <a:moveTo>
                    <a:pt x="1246" y="2"/>
                  </a:moveTo>
                  <a:lnTo>
                    <a:pt x="1271" y="2"/>
                  </a:lnTo>
                  <a:lnTo>
                    <a:pt x="1271" y="8"/>
                  </a:lnTo>
                  <a:lnTo>
                    <a:pt x="1246" y="8"/>
                  </a:lnTo>
                  <a:lnTo>
                    <a:pt x="1246" y="2"/>
                  </a:lnTo>
                  <a:close/>
                  <a:moveTo>
                    <a:pt x="1289" y="2"/>
                  </a:moveTo>
                  <a:lnTo>
                    <a:pt x="1314" y="2"/>
                  </a:lnTo>
                  <a:lnTo>
                    <a:pt x="1314" y="8"/>
                  </a:lnTo>
                  <a:lnTo>
                    <a:pt x="1289" y="8"/>
                  </a:lnTo>
                  <a:lnTo>
                    <a:pt x="1289" y="2"/>
                  </a:lnTo>
                  <a:close/>
                  <a:moveTo>
                    <a:pt x="1332" y="2"/>
                  </a:moveTo>
                  <a:lnTo>
                    <a:pt x="1357" y="2"/>
                  </a:lnTo>
                  <a:lnTo>
                    <a:pt x="1357" y="9"/>
                  </a:lnTo>
                  <a:lnTo>
                    <a:pt x="1332" y="8"/>
                  </a:lnTo>
                  <a:lnTo>
                    <a:pt x="1332" y="2"/>
                  </a:lnTo>
                  <a:close/>
                  <a:moveTo>
                    <a:pt x="1375" y="2"/>
                  </a:moveTo>
                  <a:lnTo>
                    <a:pt x="1400" y="2"/>
                  </a:lnTo>
                  <a:lnTo>
                    <a:pt x="1400" y="9"/>
                  </a:lnTo>
                  <a:lnTo>
                    <a:pt x="1375" y="9"/>
                  </a:lnTo>
                  <a:lnTo>
                    <a:pt x="1375" y="2"/>
                  </a:lnTo>
                  <a:close/>
                  <a:moveTo>
                    <a:pt x="1418" y="2"/>
                  </a:moveTo>
                  <a:lnTo>
                    <a:pt x="1443" y="2"/>
                  </a:lnTo>
                  <a:lnTo>
                    <a:pt x="1443" y="9"/>
                  </a:lnTo>
                  <a:lnTo>
                    <a:pt x="1418" y="9"/>
                  </a:lnTo>
                  <a:lnTo>
                    <a:pt x="1418" y="2"/>
                  </a:lnTo>
                  <a:close/>
                  <a:moveTo>
                    <a:pt x="1461" y="2"/>
                  </a:moveTo>
                  <a:lnTo>
                    <a:pt x="1486" y="3"/>
                  </a:lnTo>
                  <a:lnTo>
                    <a:pt x="1486" y="9"/>
                  </a:lnTo>
                  <a:lnTo>
                    <a:pt x="1461" y="9"/>
                  </a:lnTo>
                  <a:lnTo>
                    <a:pt x="1461" y="2"/>
                  </a:lnTo>
                  <a:close/>
                  <a:moveTo>
                    <a:pt x="1504" y="3"/>
                  </a:moveTo>
                  <a:lnTo>
                    <a:pt x="1529" y="3"/>
                  </a:lnTo>
                  <a:lnTo>
                    <a:pt x="1529" y="9"/>
                  </a:lnTo>
                  <a:lnTo>
                    <a:pt x="1504" y="9"/>
                  </a:lnTo>
                  <a:lnTo>
                    <a:pt x="1504" y="3"/>
                  </a:lnTo>
                  <a:close/>
                  <a:moveTo>
                    <a:pt x="1547" y="3"/>
                  </a:moveTo>
                  <a:lnTo>
                    <a:pt x="1572" y="3"/>
                  </a:lnTo>
                  <a:lnTo>
                    <a:pt x="1572" y="9"/>
                  </a:lnTo>
                  <a:lnTo>
                    <a:pt x="1547" y="9"/>
                  </a:lnTo>
                  <a:lnTo>
                    <a:pt x="1547" y="3"/>
                  </a:lnTo>
                  <a:close/>
                  <a:moveTo>
                    <a:pt x="1590" y="3"/>
                  </a:moveTo>
                  <a:lnTo>
                    <a:pt x="1615" y="3"/>
                  </a:lnTo>
                  <a:lnTo>
                    <a:pt x="1615" y="9"/>
                  </a:lnTo>
                  <a:lnTo>
                    <a:pt x="1590" y="9"/>
                  </a:lnTo>
                  <a:lnTo>
                    <a:pt x="1590" y="3"/>
                  </a:lnTo>
                  <a:close/>
                  <a:moveTo>
                    <a:pt x="1633" y="3"/>
                  </a:moveTo>
                  <a:lnTo>
                    <a:pt x="1658" y="3"/>
                  </a:lnTo>
                  <a:lnTo>
                    <a:pt x="1658" y="9"/>
                  </a:lnTo>
                  <a:lnTo>
                    <a:pt x="1633" y="9"/>
                  </a:lnTo>
                  <a:lnTo>
                    <a:pt x="1633" y="3"/>
                  </a:lnTo>
                  <a:close/>
                  <a:moveTo>
                    <a:pt x="1676" y="3"/>
                  </a:moveTo>
                  <a:lnTo>
                    <a:pt x="1701" y="3"/>
                  </a:lnTo>
                  <a:lnTo>
                    <a:pt x="1701" y="9"/>
                  </a:lnTo>
                  <a:lnTo>
                    <a:pt x="1676" y="9"/>
                  </a:lnTo>
                  <a:lnTo>
                    <a:pt x="1676" y="3"/>
                  </a:lnTo>
                  <a:close/>
                  <a:moveTo>
                    <a:pt x="1719" y="3"/>
                  </a:moveTo>
                  <a:lnTo>
                    <a:pt x="1744" y="3"/>
                  </a:lnTo>
                  <a:lnTo>
                    <a:pt x="1744" y="9"/>
                  </a:lnTo>
                  <a:lnTo>
                    <a:pt x="1719" y="9"/>
                  </a:lnTo>
                  <a:lnTo>
                    <a:pt x="1719" y="3"/>
                  </a:lnTo>
                  <a:close/>
                  <a:moveTo>
                    <a:pt x="1762" y="3"/>
                  </a:moveTo>
                  <a:lnTo>
                    <a:pt x="1787" y="3"/>
                  </a:lnTo>
                  <a:lnTo>
                    <a:pt x="1787" y="9"/>
                  </a:lnTo>
                  <a:lnTo>
                    <a:pt x="1762" y="9"/>
                  </a:lnTo>
                  <a:lnTo>
                    <a:pt x="1762" y="3"/>
                  </a:lnTo>
                  <a:close/>
                  <a:moveTo>
                    <a:pt x="1805" y="3"/>
                  </a:moveTo>
                  <a:lnTo>
                    <a:pt x="1830" y="3"/>
                  </a:lnTo>
                  <a:lnTo>
                    <a:pt x="1830" y="9"/>
                  </a:lnTo>
                  <a:lnTo>
                    <a:pt x="1805" y="9"/>
                  </a:lnTo>
                  <a:lnTo>
                    <a:pt x="1805" y="3"/>
                  </a:lnTo>
                  <a:close/>
                  <a:moveTo>
                    <a:pt x="1848" y="3"/>
                  </a:moveTo>
                  <a:lnTo>
                    <a:pt x="1873" y="3"/>
                  </a:lnTo>
                  <a:lnTo>
                    <a:pt x="1873" y="9"/>
                  </a:lnTo>
                  <a:lnTo>
                    <a:pt x="1848" y="9"/>
                  </a:lnTo>
                  <a:lnTo>
                    <a:pt x="1848" y="3"/>
                  </a:lnTo>
                  <a:close/>
                  <a:moveTo>
                    <a:pt x="1891" y="3"/>
                  </a:moveTo>
                  <a:lnTo>
                    <a:pt x="1916" y="3"/>
                  </a:lnTo>
                  <a:lnTo>
                    <a:pt x="1916" y="9"/>
                  </a:lnTo>
                  <a:lnTo>
                    <a:pt x="1891" y="9"/>
                  </a:lnTo>
                  <a:lnTo>
                    <a:pt x="1891" y="3"/>
                  </a:lnTo>
                  <a:close/>
                  <a:moveTo>
                    <a:pt x="1934" y="3"/>
                  </a:moveTo>
                  <a:lnTo>
                    <a:pt x="1959" y="3"/>
                  </a:lnTo>
                  <a:lnTo>
                    <a:pt x="1959" y="9"/>
                  </a:lnTo>
                  <a:lnTo>
                    <a:pt x="1934" y="9"/>
                  </a:lnTo>
                  <a:lnTo>
                    <a:pt x="1934" y="3"/>
                  </a:lnTo>
                  <a:close/>
                  <a:moveTo>
                    <a:pt x="1977" y="3"/>
                  </a:moveTo>
                  <a:lnTo>
                    <a:pt x="2002" y="3"/>
                  </a:lnTo>
                  <a:lnTo>
                    <a:pt x="2002" y="9"/>
                  </a:lnTo>
                  <a:lnTo>
                    <a:pt x="1977" y="9"/>
                  </a:lnTo>
                  <a:lnTo>
                    <a:pt x="1977" y="3"/>
                  </a:lnTo>
                  <a:close/>
                  <a:moveTo>
                    <a:pt x="2020" y="3"/>
                  </a:moveTo>
                  <a:lnTo>
                    <a:pt x="2045" y="3"/>
                  </a:lnTo>
                  <a:lnTo>
                    <a:pt x="2045" y="10"/>
                  </a:lnTo>
                  <a:lnTo>
                    <a:pt x="2020" y="10"/>
                  </a:lnTo>
                  <a:lnTo>
                    <a:pt x="2020" y="3"/>
                  </a:lnTo>
                  <a:close/>
                  <a:moveTo>
                    <a:pt x="2063" y="3"/>
                  </a:moveTo>
                  <a:lnTo>
                    <a:pt x="2088" y="3"/>
                  </a:lnTo>
                  <a:lnTo>
                    <a:pt x="2088" y="10"/>
                  </a:lnTo>
                  <a:lnTo>
                    <a:pt x="2063" y="10"/>
                  </a:lnTo>
                  <a:lnTo>
                    <a:pt x="2063" y="3"/>
                  </a:lnTo>
                  <a:close/>
                  <a:moveTo>
                    <a:pt x="2106" y="3"/>
                  </a:moveTo>
                  <a:lnTo>
                    <a:pt x="2131" y="3"/>
                  </a:lnTo>
                  <a:lnTo>
                    <a:pt x="2131" y="10"/>
                  </a:lnTo>
                  <a:lnTo>
                    <a:pt x="2106" y="10"/>
                  </a:lnTo>
                  <a:lnTo>
                    <a:pt x="2106" y="3"/>
                  </a:lnTo>
                  <a:close/>
                  <a:moveTo>
                    <a:pt x="2149" y="4"/>
                  </a:moveTo>
                  <a:lnTo>
                    <a:pt x="2174" y="4"/>
                  </a:lnTo>
                  <a:lnTo>
                    <a:pt x="2174" y="10"/>
                  </a:lnTo>
                  <a:lnTo>
                    <a:pt x="2149" y="10"/>
                  </a:lnTo>
                  <a:lnTo>
                    <a:pt x="2149" y="4"/>
                  </a:lnTo>
                  <a:close/>
                  <a:moveTo>
                    <a:pt x="2192" y="4"/>
                  </a:moveTo>
                  <a:lnTo>
                    <a:pt x="2217" y="4"/>
                  </a:lnTo>
                  <a:lnTo>
                    <a:pt x="2217" y="10"/>
                  </a:lnTo>
                  <a:lnTo>
                    <a:pt x="2192" y="10"/>
                  </a:lnTo>
                  <a:lnTo>
                    <a:pt x="2192" y="4"/>
                  </a:lnTo>
                  <a:close/>
                  <a:moveTo>
                    <a:pt x="2235" y="4"/>
                  </a:moveTo>
                  <a:lnTo>
                    <a:pt x="2260" y="4"/>
                  </a:lnTo>
                  <a:lnTo>
                    <a:pt x="2260" y="10"/>
                  </a:lnTo>
                  <a:lnTo>
                    <a:pt x="2235" y="10"/>
                  </a:lnTo>
                  <a:lnTo>
                    <a:pt x="2235" y="4"/>
                  </a:lnTo>
                  <a:close/>
                  <a:moveTo>
                    <a:pt x="2278" y="4"/>
                  </a:moveTo>
                  <a:lnTo>
                    <a:pt x="2303" y="4"/>
                  </a:lnTo>
                  <a:lnTo>
                    <a:pt x="2303" y="10"/>
                  </a:lnTo>
                  <a:lnTo>
                    <a:pt x="2278" y="10"/>
                  </a:lnTo>
                  <a:lnTo>
                    <a:pt x="2278" y="4"/>
                  </a:lnTo>
                  <a:close/>
                  <a:moveTo>
                    <a:pt x="2321" y="4"/>
                  </a:moveTo>
                  <a:lnTo>
                    <a:pt x="2346" y="4"/>
                  </a:lnTo>
                  <a:lnTo>
                    <a:pt x="2346" y="10"/>
                  </a:lnTo>
                  <a:lnTo>
                    <a:pt x="2321" y="10"/>
                  </a:lnTo>
                  <a:lnTo>
                    <a:pt x="2321" y="4"/>
                  </a:lnTo>
                  <a:close/>
                  <a:moveTo>
                    <a:pt x="2364" y="4"/>
                  </a:moveTo>
                  <a:lnTo>
                    <a:pt x="2389" y="4"/>
                  </a:lnTo>
                  <a:lnTo>
                    <a:pt x="2389" y="10"/>
                  </a:lnTo>
                  <a:lnTo>
                    <a:pt x="2364" y="10"/>
                  </a:lnTo>
                  <a:lnTo>
                    <a:pt x="2364" y="4"/>
                  </a:lnTo>
                  <a:close/>
                  <a:moveTo>
                    <a:pt x="2407" y="4"/>
                  </a:moveTo>
                  <a:lnTo>
                    <a:pt x="2432" y="4"/>
                  </a:lnTo>
                  <a:lnTo>
                    <a:pt x="2432" y="10"/>
                  </a:lnTo>
                  <a:lnTo>
                    <a:pt x="2407" y="10"/>
                  </a:lnTo>
                  <a:lnTo>
                    <a:pt x="2407" y="4"/>
                  </a:lnTo>
                  <a:close/>
                  <a:moveTo>
                    <a:pt x="2450" y="4"/>
                  </a:moveTo>
                  <a:lnTo>
                    <a:pt x="2475" y="4"/>
                  </a:lnTo>
                  <a:lnTo>
                    <a:pt x="2475" y="10"/>
                  </a:lnTo>
                  <a:lnTo>
                    <a:pt x="2450" y="10"/>
                  </a:lnTo>
                  <a:lnTo>
                    <a:pt x="2450" y="4"/>
                  </a:lnTo>
                  <a:close/>
                  <a:moveTo>
                    <a:pt x="2493" y="4"/>
                  </a:moveTo>
                  <a:lnTo>
                    <a:pt x="2518" y="4"/>
                  </a:lnTo>
                  <a:lnTo>
                    <a:pt x="2518" y="10"/>
                  </a:lnTo>
                  <a:lnTo>
                    <a:pt x="2493" y="10"/>
                  </a:lnTo>
                  <a:lnTo>
                    <a:pt x="2493" y="4"/>
                  </a:lnTo>
                  <a:close/>
                  <a:moveTo>
                    <a:pt x="2536" y="4"/>
                  </a:moveTo>
                  <a:lnTo>
                    <a:pt x="2561" y="4"/>
                  </a:lnTo>
                  <a:lnTo>
                    <a:pt x="2561" y="10"/>
                  </a:lnTo>
                  <a:lnTo>
                    <a:pt x="2536" y="10"/>
                  </a:lnTo>
                  <a:lnTo>
                    <a:pt x="2536" y="4"/>
                  </a:lnTo>
                  <a:close/>
                  <a:moveTo>
                    <a:pt x="2579" y="4"/>
                  </a:moveTo>
                  <a:lnTo>
                    <a:pt x="2604" y="4"/>
                  </a:lnTo>
                  <a:lnTo>
                    <a:pt x="2604" y="10"/>
                  </a:lnTo>
                  <a:lnTo>
                    <a:pt x="2579" y="10"/>
                  </a:lnTo>
                  <a:lnTo>
                    <a:pt x="2579" y="4"/>
                  </a:lnTo>
                  <a:close/>
                  <a:moveTo>
                    <a:pt x="2622" y="4"/>
                  </a:moveTo>
                  <a:lnTo>
                    <a:pt x="2647" y="4"/>
                  </a:lnTo>
                  <a:lnTo>
                    <a:pt x="2647" y="10"/>
                  </a:lnTo>
                  <a:lnTo>
                    <a:pt x="2622" y="10"/>
                  </a:lnTo>
                  <a:lnTo>
                    <a:pt x="2622" y="4"/>
                  </a:lnTo>
                  <a:close/>
                  <a:moveTo>
                    <a:pt x="2665" y="4"/>
                  </a:moveTo>
                  <a:lnTo>
                    <a:pt x="2690" y="4"/>
                  </a:lnTo>
                  <a:lnTo>
                    <a:pt x="2690" y="10"/>
                  </a:lnTo>
                  <a:lnTo>
                    <a:pt x="2665" y="10"/>
                  </a:lnTo>
                  <a:lnTo>
                    <a:pt x="2665" y="4"/>
                  </a:lnTo>
                  <a:close/>
                  <a:moveTo>
                    <a:pt x="2708" y="4"/>
                  </a:moveTo>
                  <a:lnTo>
                    <a:pt x="2733" y="4"/>
                  </a:lnTo>
                  <a:lnTo>
                    <a:pt x="2733" y="10"/>
                  </a:lnTo>
                  <a:lnTo>
                    <a:pt x="2708" y="10"/>
                  </a:lnTo>
                  <a:lnTo>
                    <a:pt x="2708" y="4"/>
                  </a:lnTo>
                  <a:close/>
                  <a:moveTo>
                    <a:pt x="2751" y="4"/>
                  </a:moveTo>
                  <a:lnTo>
                    <a:pt x="2776" y="4"/>
                  </a:lnTo>
                  <a:lnTo>
                    <a:pt x="2776" y="10"/>
                  </a:lnTo>
                  <a:lnTo>
                    <a:pt x="2751" y="10"/>
                  </a:lnTo>
                  <a:lnTo>
                    <a:pt x="2751" y="4"/>
                  </a:lnTo>
                  <a:close/>
                  <a:moveTo>
                    <a:pt x="2794" y="4"/>
                  </a:moveTo>
                  <a:lnTo>
                    <a:pt x="2819" y="5"/>
                  </a:lnTo>
                  <a:lnTo>
                    <a:pt x="2819" y="11"/>
                  </a:lnTo>
                  <a:lnTo>
                    <a:pt x="2794" y="10"/>
                  </a:lnTo>
                  <a:lnTo>
                    <a:pt x="2794" y="4"/>
                  </a:lnTo>
                  <a:close/>
                  <a:moveTo>
                    <a:pt x="2837" y="5"/>
                  </a:moveTo>
                  <a:lnTo>
                    <a:pt x="2862" y="5"/>
                  </a:lnTo>
                  <a:lnTo>
                    <a:pt x="2862" y="11"/>
                  </a:lnTo>
                  <a:lnTo>
                    <a:pt x="2837" y="11"/>
                  </a:lnTo>
                  <a:lnTo>
                    <a:pt x="2837" y="5"/>
                  </a:lnTo>
                  <a:close/>
                  <a:moveTo>
                    <a:pt x="2880" y="5"/>
                  </a:moveTo>
                  <a:lnTo>
                    <a:pt x="2899" y="5"/>
                  </a:lnTo>
                  <a:lnTo>
                    <a:pt x="2899" y="11"/>
                  </a:lnTo>
                  <a:lnTo>
                    <a:pt x="2880" y="11"/>
                  </a:lnTo>
                  <a:lnTo>
                    <a:pt x="2880" y="5"/>
                  </a:lnTo>
                  <a:close/>
                </a:path>
              </a:pathLst>
            </a:custGeom>
            <a:solidFill>
              <a:srgbClr val="7F7F7F"/>
            </a:solidFill>
            <a:ln w="0" cap="flat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487" name="Rectangle 97"/>
            <p:cNvSpPr>
              <a:spLocks noChangeArrowheads="1"/>
            </p:cNvSpPr>
            <p:nvPr/>
          </p:nvSpPr>
          <p:spPr bwMode="auto">
            <a:xfrm>
              <a:off x="1545" y="2071"/>
              <a:ext cx="122" cy="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BP2</a:t>
              </a:r>
              <a:endPara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88" name="Rectangle 98"/>
            <p:cNvSpPr>
              <a:spLocks noChangeArrowheads="1"/>
            </p:cNvSpPr>
            <p:nvPr/>
          </p:nvSpPr>
          <p:spPr bwMode="auto">
            <a:xfrm>
              <a:off x="1546" y="2247"/>
              <a:ext cx="355" cy="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BP2</a:t>
              </a: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- 0.25%</a:t>
              </a:r>
              <a:endPara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91" name="Rectangle 101"/>
            <p:cNvSpPr>
              <a:spLocks noChangeArrowheads="1"/>
            </p:cNvSpPr>
            <p:nvPr/>
          </p:nvSpPr>
          <p:spPr bwMode="auto">
            <a:xfrm>
              <a:off x="2489" y="1184"/>
              <a:ext cx="189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10</a:t>
              </a:r>
              <a:endParaRPr kumimoji="0" lang="en-US" altLang="en-US" sz="27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92" name="Rectangle 102"/>
            <p:cNvSpPr>
              <a:spLocks noChangeArrowheads="1"/>
            </p:cNvSpPr>
            <p:nvPr/>
          </p:nvSpPr>
          <p:spPr bwMode="auto">
            <a:xfrm>
              <a:off x="2307" y="1386"/>
              <a:ext cx="61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best performing</a:t>
              </a:r>
            </a:p>
          </p:txBody>
        </p:sp>
        <p:sp>
          <p:nvSpPr>
            <p:cNvPr id="493" name="Rectangle 103"/>
            <p:cNvSpPr>
              <a:spLocks noChangeArrowheads="1"/>
            </p:cNvSpPr>
            <p:nvPr/>
          </p:nvSpPr>
          <p:spPr bwMode="auto">
            <a:xfrm>
              <a:off x="2301" y="1493"/>
              <a:ext cx="62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default products</a:t>
              </a:r>
            </a:p>
          </p:txBody>
        </p:sp>
        <p:sp>
          <p:nvSpPr>
            <p:cNvPr id="494" name="Rectangle 104"/>
            <p:cNvSpPr>
              <a:spLocks noChangeArrowheads="1"/>
            </p:cNvSpPr>
            <p:nvPr/>
          </p:nvSpPr>
          <p:spPr bwMode="auto">
            <a:xfrm>
              <a:off x="3013" y="1185"/>
              <a:ext cx="960" cy="124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495" name="Rectangle 105"/>
            <p:cNvSpPr>
              <a:spLocks noChangeArrowheads="1"/>
            </p:cNvSpPr>
            <p:nvPr/>
          </p:nvSpPr>
          <p:spPr bwMode="auto">
            <a:xfrm>
              <a:off x="3011" y="1186"/>
              <a:ext cx="516" cy="123"/>
            </a:xfrm>
            <a:prstGeom prst="rect">
              <a:avLst/>
            </a:prstGeom>
            <a:solidFill>
              <a:srgbClr val="F15A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496" name="Rectangle 106"/>
            <p:cNvSpPr>
              <a:spLocks noChangeArrowheads="1"/>
            </p:cNvSpPr>
            <p:nvPr/>
          </p:nvSpPr>
          <p:spPr bwMode="auto">
            <a:xfrm>
              <a:off x="3027" y="1205"/>
              <a:ext cx="948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6.1 million member accounts</a:t>
              </a:r>
              <a:endPara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97" name="Rectangle 107"/>
            <p:cNvSpPr>
              <a:spLocks noChangeArrowheads="1"/>
            </p:cNvSpPr>
            <p:nvPr/>
          </p:nvSpPr>
          <p:spPr bwMode="auto">
            <a:xfrm>
              <a:off x="3012" y="1351"/>
              <a:ext cx="961" cy="123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498" name="Rectangle 108"/>
            <p:cNvSpPr>
              <a:spLocks noChangeArrowheads="1"/>
            </p:cNvSpPr>
            <p:nvPr/>
          </p:nvSpPr>
          <p:spPr bwMode="auto">
            <a:xfrm>
              <a:off x="3010" y="1352"/>
              <a:ext cx="469" cy="122"/>
            </a:xfrm>
            <a:prstGeom prst="rect">
              <a:avLst/>
            </a:prstGeom>
            <a:solidFill>
              <a:srgbClr val="F15A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499" name="Rectangle 109"/>
            <p:cNvSpPr>
              <a:spLocks noChangeArrowheads="1"/>
            </p:cNvSpPr>
            <p:nvPr/>
          </p:nvSpPr>
          <p:spPr bwMode="auto">
            <a:xfrm>
              <a:off x="3034" y="1371"/>
              <a:ext cx="691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$225 billion in assets</a:t>
              </a:r>
              <a:endPara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1" name="Rectangle 111"/>
            <p:cNvSpPr>
              <a:spLocks noChangeArrowheads="1"/>
            </p:cNvSpPr>
            <p:nvPr/>
          </p:nvSpPr>
          <p:spPr bwMode="auto">
            <a:xfrm>
              <a:off x="4012" y="1209"/>
              <a:ext cx="139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dirty="0" smtClean="0">
                  <a:ln>
                    <a:noFill/>
                  </a:ln>
                  <a:solidFill>
                    <a:srgbClr val="F15A25"/>
                  </a:solidFill>
                  <a:effectLst/>
                  <a:latin typeface="Arial" panose="020B0604020202020204" pitchFamily="34" charset="0"/>
                </a:rPr>
                <a:t>55%</a:t>
              </a:r>
              <a:endPara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F15A25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2" name="Rectangle 112"/>
            <p:cNvSpPr>
              <a:spLocks noChangeArrowheads="1"/>
            </p:cNvSpPr>
            <p:nvPr/>
          </p:nvSpPr>
          <p:spPr bwMode="auto">
            <a:xfrm>
              <a:off x="4012" y="1379"/>
              <a:ext cx="139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dirty="0" smtClean="0">
                  <a:ln>
                    <a:noFill/>
                  </a:ln>
                  <a:solidFill>
                    <a:srgbClr val="F15A25"/>
                  </a:solidFill>
                  <a:effectLst/>
                  <a:latin typeface="Arial" panose="020B0604020202020204" pitchFamily="34" charset="0"/>
                </a:rPr>
                <a:t>48%</a:t>
              </a:r>
              <a:endPara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F15A25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3" name="Rectangle 113"/>
            <p:cNvSpPr>
              <a:spLocks noChangeArrowheads="1"/>
            </p:cNvSpPr>
            <p:nvPr/>
          </p:nvSpPr>
          <p:spPr bwMode="auto">
            <a:xfrm>
              <a:off x="2081" y="2606"/>
              <a:ext cx="189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26</a:t>
              </a:r>
              <a:endParaRPr kumimoji="0" lang="en-US" altLang="en-US" sz="27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4" name="Rectangle 114"/>
            <p:cNvSpPr>
              <a:spLocks noChangeArrowheads="1"/>
            </p:cNvSpPr>
            <p:nvPr/>
          </p:nvSpPr>
          <p:spPr bwMode="auto">
            <a:xfrm>
              <a:off x="1884" y="2816"/>
              <a:ext cx="64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underperforming</a:t>
              </a:r>
            </a:p>
          </p:txBody>
        </p:sp>
        <p:sp>
          <p:nvSpPr>
            <p:cNvPr id="505" name="Rectangle 115"/>
            <p:cNvSpPr>
              <a:spLocks noChangeArrowheads="1"/>
            </p:cNvSpPr>
            <p:nvPr/>
          </p:nvSpPr>
          <p:spPr bwMode="auto">
            <a:xfrm>
              <a:off x="1892" y="2916"/>
              <a:ext cx="62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default products</a:t>
              </a:r>
            </a:p>
          </p:txBody>
        </p:sp>
        <p:sp>
          <p:nvSpPr>
            <p:cNvPr id="506" name="Rectangle 116"/>
            <p:cNvSpPr>
              <a:spLocks noChangeArrowheads="1"/>
            </p:cNvSpPr>
            <p:nvPr/>
          </p:nvSpPr>
          <p:spPr bwMode="auto">
            <a:xfrm>
              <a:off x="2561" y="2607"/>
              <a:ext cx="960" cy="125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507" name="Rectangle 117"/>
            <p:cNvSpPr>
              <a:spLocks noChangeArrowheads="1"/>
            </p:cNvSpPr>
            <p:nvPr/>
          </p:nvSpPr>
          <p:spPr bwMode="auto">
            <a:xfrm>
              <a:off x="2559" y="2607"/>
              <a:ext cx="156" cy="124"/>
            </a:xfrm>
            <a:prstGeom prst="rect">
              <a:avLst/>
            </a:prstGeom>
            <a:solidFill>
              <a:srgbClr val="F15A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508" name="Rectangle 118"/>
            <p:cNvSpPr>
              <a:spLocks noChangeArrowheads="1"/>
            </p:cNvSpPr>
            <p:nvPr/>
          </p:nvSpPr>
          <p:spPr bwMode="auto">
            <a:xfrm>
              <a:off x="2567" y="2631"/>
              <a:ext cx="948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1.7 million member accounts</a:t>
              </a:r>
              <a:endPara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9" name="Rectangle 119"/>
            <p:cNvSpPr>
              <a:spLocks noChangeArrowheads="1"/>
            </p:cNvSpPr>
            <p:nvPr/>
          </p:nvSpPr>
          <p:spPr bwMode="auto">
            <a:xfrm>
              <a:off x="2560" y="2773"/>
              <a:ext cx="960" cy="124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510" name="Rectangle 120"/>
            <p:cNvSpPr>
              <a:spLocks noChangeArrowheads="1"/>
            </p:cNvSpPr>
            <p:nvPr/>
          </p:nvSpPr>
          <p:spPr bwMode="auto">
            <a:xfrm>
              <a:off x="2562" y="2774"/>
              <a:ext cx="137" cy="123"/>
            </a:xfrm>
            <a:prstGeom prst="rect">
              <a:avLst/>
            </a:prstGeom>
            <a:solidFill>
              <a:srgbClr val="F15A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4000">
                <a:solidFill>
                  <a:schemeClr val="bg1"/>
                </a:solidFill>
              </a:endParaRPr>
            </a:p>
          </p:txBody>
        </p:sp>
        <p:sp>
          <p:nvSpPr>
            <p:cNvPr id="511" name="Rectangle 121"/>
            <p:cNvSpPr>
              <a:spLocks noChangeArrowheads="1"/>
            </p:cNvSpPr>
            <p:nvPr/>
          </p:nvSpPr>
          <p:spPr bwMode="auto">
            <a:xfrm>
              <a:off x="2581" y="2793"/>
              <a:ext cx="652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$62 billion in assets</a:t>
              </a:r>
              <a:endPara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3" name="Rectangle 123"/>
            <p:cNvSpPr>
              <a:spLocks noChangeArrowheads="1"/>
            </p:cNvSpPr>
            <p:nvPr/>
          </p:nvSpPr>
          <p:spPr bwMode="auto">
            <a:xfrm>
              <a:off x="3555" y="2636"/>
              <a:ext cx="139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dirty="0" smtClean="0">
                  <a:ln>
                    <a:noFill/>
                  </a:ln>
                  <a:solidFill>
                    <a:srgbClr val="F15A25"/>
                  </a:solidFill>
                  <a:effectLst/>
                  <a:latin typeface="Arial" panose="020B0604020202020204" pitchFamily="34" charset="0"/>
                </a:rPr>
                <a:t>15%</a:t>
              </a:r>
              <a:endPara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F15A25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4" name="Rectangle 124"/>
            <p:cNvSpPr>
              <a:spLocks noChangeArrowheads="1"/>
            </p:cNvSpPr>
            <p:nvPr/>
          </p:nvSpPr>
          <p:spPr bwMode="auto">
            <a:xfrm>
              <a:off x="3555" y="2794"/>
              <a:ext cx="139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dirty="0" smtClean="0">
                  <a:ln>
                    <a:noFill/>
                  </a:ln>
                  <a:solidFill>
                    <a:srgbClr val="F15A25"/>
                  </a:solidFill>
                  <a:effectLst/>
                  <a:latin typeface="Arial" panose="020B0604020202020204" pitchFamily="34" charset="0"/>
                </a:rPr>
                <a:t>13%</a:t>
              </a:r>
              <a:endPara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F15A25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023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5" r="15350" b="77595"/>
          <a:stretch/>
        </p:blipFill>
        <p:spPr>
          <a:xfrm>
            <a:off x="0" y="6382872"/>
            <a:ext cx="7740352" cy="475128"/>
          </a:xfrm>
          <a:prstGeom prst="rect">
            <a:avLst/>
          </a:prstGeom>
        </p:spPr>
      </p:pic>
      <p:sp>
        <p:nvSpPr>
          <p:cNvPr id="3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16416" y="6437101"/>
            <a:ext cx="792088" cy="365125"/>
          </a:xfrm>
        </p:spPr>
        <p:txBody>
          <a:bodyPr tIns="0" bIns="0"/>
          <a:lstStyle/>
          <a:p>
            <a:pPr algn="ctr"/>
            <a:fld id="{8A657B52-D046-4802-A3DE-55E7ED70298C}" type="slidenum">
              <a:rPr lang="en-AU" sz="1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13</a:t>
            </a:fld>
            <a:endParaRPr lang="en-A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0"/>
            <a:ext cx="7958430" cy="701181"/>
            <a:chOff x="0" y="0"/>
            <a:chExt cx="7958430" cy="701181"/>
          </a:xfrm>
        </p:grpSpPr>
        <p:sp>
          <p:nvSpPr>
            <p:cNvPr id="11" name="TextBox 10"/>
            <p:cNvSpPr txBox="1"/>
            <p:nvPr/>
          </p:nvSpPr>
          <p:spPr>
            <a:xfrm>
              <a:off x="0" y="0"/>
              <a:ext cx="7958430" cy="70118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900000" tIns="144000" rIns="360000" bIns="144000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en-US" sz="2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MySuper can be a lottery for default members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 rot="18968874">
              <a:off x="381596" y="273224"/>
              <a:ext cx="154735" cy="154735"/>
              <a:chOff x="1763688" y="1484784"/>
              <a:chExt cx="1368152" cy="1368152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1763688" y="2348880"/>
                <a:ext cx="1368152" cy="504056"/>
              </a:xfrm>
              <a:prstGeom prst="rect">
                <a:avLst/>
              </a:prstGeom>
              <a:solidFill>
                <a:srgbClr val="66BC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4" name="Rectangle 13"/>
              <p:cNvSpPr/>
              <p:nvPr/>
            </p:nvSpPr>
            <p:spPr>
              <a:xfrm rot="5400000">
                <a:off x="2195736" y="1916832"/>
                <a:ext cx="1368152" cy="504056"/>
              </a:xfrm>
              <a:prstGeom prst="rect">
                <a:avLst/>
              </a:prstGeom>
              <a:solidFill>
                <a:srgbClr val="66BC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</p:grpSp>
      <p:sp>
        <p:nvSpPr>
          <p:cNvPr id="15" name="TextBox 14"/>
          <p:cNvSpPr txBox="1"/>
          <p:nvPr/>
        </p:nvSpPr>
        <p:spPr>
          <a:xfrm>
            <a:off x="5662273" y="6387380"/>
            <a:ext cx="2582135" cy="475200"/>
          </a:xfrm>
          <a:prstGeom prst="rect">
            <a:avLst/>
          </a:prstGeom>
          <a:solidFill>
            <a:srgbClr val="66BCDB"/>
          </a:solidFill>
        </p:spPr>
        <p:txBody>
          <a:bodyPr wrap="none" lIns="180000" tIns="108000" rIns="180000" bIns="108000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Members’ outcomes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7" name="Rectangle 376"/>
          <p:cNvSpPr/>
          <p:nvPr/>
        </p:nvSpPr>
        <p:spPr>
          <a:xfrm>
            <a:off x="1619672" y="1770362"/>
            <a:ext cx="2664000" cy="1483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8" name="Rectangle 377"/>
          <p:cNvSpPr/>
          <p:nvPr/>
        </p:nvSpPr>
        <p:spPr>
          <a:xfrm>
            <a:off x="4356349" y="1768048"/>
            <a:ext cx="2664000" cy="14901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Box 18"/>
          <p:cNvSpPr txBox="1"/>
          <p:nvPr/>
        </p:nvSpPr>
        <p:spPr>
          <a:xfrm>
            <a:off x="660693" y="4194082"/>
            <a:ext cx="865679" cy="884068"/>
          </a:xfrm>
          <a:prstGeom prst="rect">
            <a:avLst/>
          </a:prstGeom>
          <a:noFill/>
        </p:spPr>
        <p:txBody>
          <a:bodyPr wrap="square" lIns="143999" tIns="71999" rIns="36000" bIns="71999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$50,000</a:t>
            </a: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full-time starting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salary</a:t>
            </a:r>
            <a:endParaRPr lang="en-A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756000" y="1915200"/>
            <a:ext cx="7344000" cy="3168000"/>
            <a:chOff x="-104415" y="35002"/>
            <a:chExt cx="5505092" cy="2412973"/>
          </a:xfrm>
        </p:grpSpPr>
        <p:sp>
          <p:nvSpPr>
            <p:cNvPr id="21" name="TextBox 20"/>
            <p:cNvSpPr txBox="1"/>
            <p:nvPr/>
          </p:nvSpPr>
          <p:spPr>
            <a:xfrm>
              <a:off x="-104415" y="35002"/>
              <a:ext cx="5505092" cy="252296"/>
            </a:xfrm>
            <a:prstGeom prst="rect">
              <a:avLst/>
            </a:prstGeom>
            <a:solidFill>
              <a:srgbClr val="66BCDB"/>
            </a:solidFill>
          </p:spPr>
          <p:txBody>
            <a:bodyPr wrap="square" lIns="143999" tIns="71999" rIns="36000" bIns="71999" rtlCol="0">
              <a:spAutoFit/>
            </a:bodyPr>
            <a:lstStyle/>
            <a:p>
              <a:r>
                <a:rPr lang="en-AU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Super problem: </a:t>
              </a:r>
              <a:r>
                <a:rPr lang="en-AU" sz="15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Underperforming MySuper = 7.5 years’ lost pay</a:t>
              </a:r>
              <a:endParaRPr lang="en-AU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5"/>
            <p:cNvSpPr>
              <a:spLocks/>
            </p:cNvSpPr>
            <p:nvPr/>
          </p:nvSpPr>
          <p:spPr bwMode="auto">
            <a:xfrm>
              <a:off x="177800" y="1308227"/>
              <a:ext cx="3247471" cy="823912"/>
            </a:xfrm>
            <a:custGeom>
              <a:avLst/>
              <a:gdLst>
                <a:gd name="T0" fmla="*/ 391 w 391"/>
                <a:gd name="T1" fmla="*/ 111 h 111"/>
                <a:gd name="T2" fmla="*/ 116 w 391"/>
                <a:gd name="T3" fmla="*/ 111 h 111"/>
                <a:gd name="T4" fmla="*/ 61 w 391"/>
                <a:gd name="T5" fmla="*/ 56 h 111"/>
                <a:gd name="T6" fmla="*/ 39 w 391"/>
                <a:gd name="T7" fmla="*/ 34 h 111"/>
                <a:gd name="T8" fmla="*/ 0 w 391"/>
                <a:gd name="T9" fmla="*/ 34 h 111"/>
                <a:gd name="T10" fmla="*/ 0 w 391"/>
                <a:gd name="T11" fmla="*/ 0 h 111"/>
                <a:gd name="T12" fmla="*/ 39 w 391"/>
                <a:gd name="T13" fmla="*/ 0 h 111"/>
                <a:gd name="T14" fmla="*/ 94 w 391"/>
                <a:gd name="T15" fmla="*/ 56 h 111"/>
                <a:gd name="T16" fmla="*/ 116 w 391"/>
                <a:gd name="T17" fmla="*/ 77 h 111"/>
                <a:gd name="T18" fmla="*/ 391 w 391"/>
                <a:gd name="T19" fmla="*/ 77 h 111"/>
                <a:gd name="T20" fmla="*/ 391 w 391"/>
                <a:gd name="T21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1" h="111">
                  <a:moveTo>
                    <a:pt x="391" y="111"/>
                  </a:moveTo>
                  <a:cubicBezTo>
                    <a:pt x="116" y="111"/>
                    <a:pt x="116" y="111"/>
                    <a:pt x="116" y="111"/>
                  </a:cubicBezTo>
                  <a:cubicBezTo>
                    <a:pt x="85" y="111"/>
                    <a:pt x="61" y="86"/>
                    <a:pt x="61" y="56"/>
                  </a:cubicBezTo>
                  <a:cubicBezTo>
                    <a:pt x="61" y="44"/>
                    <a:pt x="51" y="34"/>
                    <a:pt x="39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69" y="0"/>
                    <a:pt x="94" y="25"/>
                    <a:pt x="94" y="56"/>
                  </a:cubicBezTo>
                  <a:cubicBezTo>
                    <a:pt x="94" y="68"/>
                    <a:pt x="104" y="77"/>
                    <a:pt x="116" y="77"/>
                  </a:cubicBezTo>
                  <a:cubicBezTo>
                    <a:pt x="391" y="77"/>
                    <a:pt x="391" y="77"/>
                    <a:pt x="391" y="77"/>
                  </a:cubicBezTo>
                  <a:cubicBezTo>
                    <a:pt x="391" y="111"/>
                    <a:pt x="391" y="111"/>
                    <a:pt x="391" y="111"/>
                  </a:cubicBezTo>
                </a:path>
              </a:pathLst>
            </a:custGeom>
            <a:solidFill>
              <a:srgbClr val="F15A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9" tIns="45720" rIns="91439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6"/>
            <p:cNvSpPr>
              <a:spLocks/>
            </p:cNvSpPr>
            <p:nvPr/>
          </p:nvSpPr>
          <p:spPr bwMode="auto">
            <a:xfrm>
              <a:off x="182901" y="730177"/>
              <a:ext cx="3194106" cy="823912"/>
            </a:xfrm>
            <a:custGeom>
              <a:avLst/>
              <a:gdLst>
                <a:gd name="T0" fmla="*/ 39 w 376"/>
                <a:gd name="T1" fmla="*/ 111 h 111"/>
                <a:gd name="T2" fmla="*/ 0 w 376"/>
                <a:gd name="T3" fmla="*/ 111 h 111"/>
                <a:gd name="T4" fmla="*/ 0 w 376"/>
                <a:gd name="T5" fmla="*/ 77 h 111"/>
                <a:gd name="T6" fmla="*/ 39 w 376"/>
                <a:gd name="T7" fmla="*/ 77 h 111"/>
                <a:gd name="T8" fmla="*/ 61 w 376"/>
                <a:gd name="T9" fmla="*/ 55 h 111"/>
                <a:gd name="T10" fmla="*/ 116 w 376"/>
                <a:gd name="T11" fmla="*/ 0 h 111"/>
                <a:gd name="T12" fmla="*/ 376 w 376"/>
                <a:gd name="T13" fmla="*/ 0 h 111"/>
                <a:gd name="T14" fmla="*/ 376 w 376"/>
                <a:gd name="T15" fmla="*/ 34 h 111"/>
                <a:gd name="T16" fmla="*/ 116 w 376"/>
                <a:gd name="T17" fmla="*/ 34 h 111"/>
                <a:gd name="T18" fmla="*/ 94 w 376"/>
                <a:gd name="T19" fmla="*/ 55 h 111"/>
                <a:gd name="T20" fmla="*/ 39 w 376"/>
                <a:gd name="T21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6" h="111">
                  <a:moveTo>
                    <a:pt x="39" y="111"/>
                  </a:moveTo>
                  <a:cubicBezTo>
                    <a:pt x="0" y="111"/>
                    <a:pt x="0" y="111"/>
                    <a:pt x="0" y="111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39" y="77"/>
                    <a:pt x="39" y="77"/>
                    <a:pt x="39" y="77"/>
                  </a:cubicBezTo>
                  <a:cubicBezTo>
                    <a:pt x="51" y="77"/>
                    <a:pt x="61" y="67"/>
                    <a:pt x="61" y="55"/>
                  </a:cubicBezTo>
                  <a:cubicBezTo>
                    <a:pt x="61" y="25"/>
                    <a:pt x="85" y="0"/>
                    <a:pt x="116" y="0"/>
                  </a:cubicBezTo>
                  <a:cubicBezTo>
                    <a:pt x="376" y="0"/>
                    <a:pt x="376" y="0"/>
                    <a:pt x="376" y="0"/>
                  </a:cubicBezTo>
                  <a:cubicBezTo>
                    <a:pt x="376" y="34"/>
                    <a:pt x="376" y="34"/>
                    <a:pt x="376" y="34"/>
                  </a:cubicBezTo>
                  <a:cubicBezTo>
                    <a:pt x="116" y="34"/>
                    <a:pt x="116" y="34"/>
                    <a:pt x="116" y="34"/>
                  </a:cubicBezTo>
                  <a:cubicBezTo>
                    <a:pt x="104" y="34"/>
                    <a:pt x="94" y="43"/>
                    <a:pt x="94" y="55"/>
                  </a:cubicBezTo>
                  <a:cubicBezTo>
                    <a:pt x="94" y="86"/>
                    <a:pt x="69" y="111"/>
                    <a:pt x="39" y="111"/>
                  </a:cubicBezTo>
                </a:path>
              </a:pathLst>
            </a:custGeom>
            <a:solidFill>
              <a:srgbClr val="78A2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9" tIns="45720" rIns="91439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9"/>
            <p:cNvSpPr>
              <a:spLocks noEditPoints="1"/>
            </p:cNvSpPr>
            <p:nvPr/>
          </p:nvSpPr>
          <p:spPr bwMode="auto">
            <a:xfrm>
              <a:off x="266701" y="1427289"/>
              <a:ext cx="3047846" cy="587376"/>
            </a:xfrm>
            <a:custGeom>
              <a:avLst/>
              <a:gdLst>
                <a:gd name="T0" fmla="*/ 359 w 367"/>
                <a:gd name="T1" fmla="*/ 77 h 79"/>
                <a:gd name="T2" fmla="*/ 351 w 367"/>
                <a:gd name="T3" fmla="*/ 79 h 79"/>
                <a:gd name="T4" fmla="*/ 351 w 367"/>
                <a:gd name="T5" fmla="*/ 77 h 79"/>
                <a:gd name="T6" fmla="*/ 327 w 367"/>
                <a:gd name="T7" fmla="*/ 79 h 79"/>
                <a:gd name="T8" fmla="*/ 335 w 367"/>
                <a:gd name="T9" fmla="*/ 79 h 79"/>
                <a:gd name="T10" fmla="*/ 311 w 367"/>
                <a:gd name="T11" fmla="*/ 77 h 79"/>
                <a:gd name="T12" fmla="*/ 303 w 367"/>
                <a:gd name="T13" fmla="*/ 79 h 79"/>
                <a:gd name="T14" fmla="*/ 303 w 367"/>
                <a:gd name="T15" fmla="*/ 77 h 79"/>
                <a:gd name="T16" fmla="*/ 278 w 367"/>
                <a:gd name="T17" fmla="*/ 79 h 79"/>
                <a:gd name="T18" fmla="*/ 287 w 367"/>
                <a:gd name="T19" fmla="*/ 79 h 79"/>
                <a:gd name="T20" fmla="*/ 262 w 367"/>
                <a:gd name="T21" fmla="*/ 77 h 79"/>
                <a:gd name="T22" fmla="*/ 254 w 367"/>
                <a:gd name="T23" fmla="*/ 79 h 79"/>
                <a:gd name="T24" fmla="*/ 254 w 367"/>
                <a:gd name="T25" fmla="*/ 77 h 79"/>
                <a:gd name="T26" fmla="*/ 230 w 367"/>
                <a:gd name="T27" fmla="*/ 79 h 79"/>
                <a:gd name="T28" fmla="*/ 238 w 367"/>
                <a:gd name="T29" fmla="*/ 79 h 79"/>
                <a:gd name="T30" fmla="*/ 214 w 367"/>
                <a:gd name="T31" fmla="*/ 77 h 79"/>
                <a:gd name="T32" fmla="*/ 206 w 367"/>
                <a:gd name="T33" fmla="*/ 79 h 79"/>
                <a:gd name="T34" fmla="*/ 206 w 367"/>
                <a:gd name="T35" fmla="*/ 77 h 79"/>
                <a:gd name="T36" fmla="*/ 182 w 367"/>
                <a:gd name="T37" fmla="*/ 79 h 79"/>
                <a:gd name="T38" fmla="*/ 190 w 367"/>
                <a:gd name="T39" fmla="*/ 79 h 79"/>
                <a:gd name="T40" fmla="*/ 166 w 367"/>
                <a:gd name="T41" fmla="*/ 77 h 79"/>
                <a:gd name="T42" fmla="*/ 157 w 367"/>
                <a:gd name="T43" fmla="*/ 79 h 79"/>
                <a:gd name="T44" fmla="*/ 157 w 367"/>
                <a:gd name="T45" fmla="*/ 77 h 79"/>
                <a:gd name="T46" fmla="*/ 133 w 367"/>
                <a:gd name="T47" fmla="*/ 79 h 79"/>
                <a:gd name="T48" fmla="*/ 141 w 367"/>
                <a:gd name="T49" fmla="*/ 79 h 79"/>
                <a:gd name="T50" fmla="*/ 117 w 367"/>
                <a:gd name="T51" fmla="*/ 77 h 79"/>
                <a:gd name="T52" fmla="*/ 109 w 367"/>
                <a:gd name="T53" fmla="*/ 79 h 79"/>
                <a:gd name="T54" fmla="*/ 101 w 367"/>
                <a:gd name="T55" fmla="*/ 77 h 79"/>
                <a:gd name="T56" fmla="*/ 109 w 367"/>
                <a:gd name="T57" fmla="*/ 79 h 79"/>
                <a:gd name="T58" fmla="*/ 86 w 367"/>
                <a:gd name="T59" fmla="*/ 73 h 79"/>
                <a:gd name="T60" fmla="*/ 78 w 367"/>
                <a:gd name="T61" fmla="*/ 70 h 79"/>
                <a:gd name="T62" fmla="*/ 79 w 367"/>
                <a:gd name="T63" fmla="*/ 69 h 79"/>
                <a:gd name="T64" fmla="*/ 66 w 367"/>
                <a:gd name="T65" fmla="*/ 49 h 79"/>
                <a:gd name="T66" fmla="*/ 68 w 367"/>
                <a:gd name="T67" fmla="*/ 57 h 79"/>
                <a:gd name="T68" fmla="*/ 64 w 367"/>
                <a:gd name="T69" fmla="*/ 33 h 79"/>
                <a:gd name="T70" fmla="*/ 66 w 367"/>
                <a:gd name="T71" fmla="*/ 41 h 79"/>
                <a:gd name="T72" fmla="*/ 58 w 367"/>
                <a:gd name="T73" fmla="*/ 18 h 79"/>
                <a:gd name="T74" fmla="*/ 62 w 367"/>
                <a:gd name="T75" fmla="*/ 25 h 79"/>
                <a:gd name="T76" fmla="*/ 47 w 367"/>
                <a:gd name="T77" fmla="*/ 6 h 79"/>
                <a:gd name="T78" fmla="*/ 40 w 367"/>
                <a:gd name="T79" fmla="*/ 4 h 79"/>
                <a:gd name="T80" fmla="*/ 40 w 367"/>
                <a:gd name="T81" fmla="*/ 3 h 79"/>
                <a:gd name="T82" fmla="*/ 16 w 367"/>
                <a:gd name="T83" fmla="*/ 2 h 79"/>
                <a:gd name="T84" fmla="*/ 24 w 367"/>
                <a:gd name="T85" fmla="*/ 2 h 79"/>
                <a:gd name="T86" fmla="*/ 0 w 367"/>
                <a:gd name="T8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67" h="79">
                  <a:moveTo>
                    <a:pt x="367" y="79"/>
                  </a:moveTo>
                  <a:cubicBezTo>
                    <a:pt x="359" y="79"/>
                    <a:pt x="359" y="79"/>
                    <a:pt x="359" y="79"/>
                  </a:cubicBezTo>
                  <a:cubicBezTo>
                    <a:pt x="359" y="77"/>
                    <a:pt x="359" y="77"/>
                    <a:pt x="359" y="77"/>
                  </a:cubicBezTo>
                  <a:cubicBezTo>
                    <a:pt x="367" y="77"/>
                    <a:pt x="367" y="77"/>
                    <a:pt x="367" y="77"/>
                  </a:cubicBezTo>
                  <a:lnTo>
                    <a:pt x="367" y="79"/>
                  </a:lnTo>
                  <a:close/>
                  <a:moveTo>
                    <a:pt x="351" y="79"/>
                  </a:moveTo>
                  <a:cubicBezTo>
                    <a:pt x="343" y="79"/>
                    <a:pt x="343" y="79"/>
                    <a:pt x="343" y="79"/>
                  </a:cubicBezTo>
                  <a:cubicBezTo>
                    <a:pt x="343" y="77"/>
                    <a:pt x="343" y="77"/>
                    <a:pt x="343" y="77"/>
                  </a:cubicBezTo>
                  <a:cubicBezTo>
                    <a:pt x="351" y="77"/>
                    <a:pt x="351" y="77"/>
                    <a:pt x="351" y="77"/>
                  </a:cubicBezTo>
                  <a:lnTo>
                    <a:pt x="351" y="79"/>
                  </a:lnTo>
                  <a:close/>
                  <a:moveTo>
                    <a:pt x="335" y="79"/>
                  </a:moveTo>
                  <a:cubicBezTo>
                    <a:pt x="327" y="79"/>
                    <a:pt x="327" y="79"/>
                    <a:pt x="327" y="79"/>
                  </a:cubicBezTo>
                  <a:cubicBezTo>
                    <a:pt x="327" y="77"/>
                    <a:pt x="327" y="77"/>
                    <a:pt x="327" y="77"/>
                  </a:cubicBezTo>
                  <a:cubicBezTo>
                    <a:pt x="335" y="77"/>
                    <a:pt x="335" y="77"/>
                    <a:pt x="335" y="77"/>
                  </a:cubicBezTo>
                  <a:lnTo>
                    <a:pt x="335" y="79"/>
                  </a:lnTo>
                  <a:close/>
                  <a:moveTo>
                    <a:pt x="319" y="79"/>
                  </a:moveTo>
                  <a:cubicBezTo>
                    <a:pt x="311" y="79"/>
                    <a:pt x="311" y="79"/>
                    <a:pt x="311" y="79"/>
                  </a:cubicBezTo>
                  <a:cubicBezTo>
                    <a:pt x="311" y="77"/>
                    <a:pt x="311" y="77"/>
                    <a:pt x="311" y="77"/>
                  </a:cubicBezTo>
                  <a:cubicBezTo>
                    <a:pt x="319" y="77"/>
                    <a:pt x="319" y="77"/>
                    <a:pt x="319" y="77"/>
                  </a:cubicBezTo>
                  <a:lnTo>
                    <a:pt x="319" y="79"/>
                  </a:lnTo>
                  <a:close/>
                  <a:moveTo>
                    <a:pt x="303" y="79"/>
                  </a:moveTo>
                  <a:cubicBezTo>
                    <a:pt x="295" y="79"/>
                    <a:pt x="295" y="79"/>
                    <a:pt x="295" y="79"/>
                  </a:cubicBezTo>
                  <a:cubicBezTo>
                    <a:pt x="295" y="77"/>
                    <a:pt x="295" y="77"/>
                    <a:pt x="295" y="77"/>
                  </a:cubicBezTo>
                  <a:cubicBezTo>
                    <a:pt x="303" y="77"/>
                    <a:pt x="303" y="77"/>
                    <a:pt x="303" y="77"/>
                  </a:cubicBezTo>
                  <a:lnTo>
                    <a:pt x="303" y="79"/>
                  </a:lnTo>
                  <a:close/>
                  <a:moveTo>
                    <a:pt x="287" y="79"/>
                  </a:moveTo>
                  <a:cubicBezTo>
                    <a:pt x="278" y="79"/>
                    <a:pt x="278" y="79"/>
                    <a:pt x="278" y="79"/>
                  </a:cubicBezTo>
                  <a:cubicBezTo>
                    <a:pt x="278" y="77"/>
                    <a:pt x="278" y="77"/>
                    <a:pt x="278" y="77"/>
                  </a:cubicBezTo>
                  <a:cubicBezTo>
                    <a:pt x="287" y="77"/>
                    <a:pt x="287" y="77"/>
                    <a:pt x="287" y="77"/>
                  </a:cubicBezTo>
                  <a:lnTo>
                    <a:pt x="287" y="79"/>
                  </a:lnTo>
                  <a:close/>
                  <a:moveTo>
                    <a:pt x="270" y="79"/>
                  </a:moveTo>
                  <a:cubicBezTo>
                    <a:pt x="262" y="79"/>
                    <a:pt x="262" y="79"/>
                    <a:pt x="262" y="79"/>
                  </a:cubicBezTo>
                  <a:cubicBezTo>
                    <a:pt x="262" y="77"/>
                    <a:pt x="262" y="77"/>
                    <a:pt x="262" y="77"/>
                  </a:cubicBezTo>
                  <a:cubicBezTo>
                    <a:pt x="270" y="77"/>
                    <a:pt x="270" y="77"/>
                    <a:pt x="270" y="77"/>
                  </a:cubicBezTo>
                  <a:lnTo>
                    <a:pt x="270" y="79"/>
                  </a:lnTo>
                  <a:close/>
                  <a:moveTo>
                    <a:pt x="254" y="79"/>
                  </a:moveTo>
                  <a:cubicBezTo>
                    <a:pt x="246" y="79"/>
                    <a:pt x="246" y="79"/>
                    <a:pt x="246" y="79"/>
                  </a:cubicBezTo>
                  <a:cubicBezTo>
                    <a:pt x="246" y="77"/>
                    <a:pt x="246" y="77"/>
                    <a:pt x="246" y="77"/>
                  </a:cubicBezTo>
                  <a:cubicBezTo>
                    <a:pt x="254" y="77"/>
                    <a:pt x="254" y="77"/>
                    <a:pt x="254" y="77"/>
                  </a:cubicBezTo>
                  <a:lnTo>
                    <a:pt x="254" y="79"/>
                  </a:lnTo>
                  <a:close/>
                  <a:moveTo>
                    <a:pt x="238" y="79"/>
                  </a:moveTo>
                  <a:cubicBezTo>
                    <a:pt x="230" y="79"/>
                    <a:pt x="230" y="79"/>
                    <a:pt x="230" y="79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8" y="77"/>
                    <a:pt x="238" y="77"/>
                    <a:pt x="238" y="77"/>
                  </a:cubicBezTo>
                  <a:lnTo>
                    <a:pt x="238" y="79"/>
                  </a:lnTo>
                  <a:close/>
                  <a:moveTo>
                    <a:pt x="222" y="79"/>
                  </a:moveTo>
                  <a:cubicBezTo>
                    <a:pt x="214" y="79"/>
                    <a:pt x="214" y="79"/>
                    <a:pt x="214" y="79"/>
                  </a:cubicBezTo>
                  <a:cubicBezTo>
                    <a:pt x="214" y="77"/>
                    <a:pt x="214" y="77"/>
                    <a:pt x="214" y="77"/>
                  </a:cubicBezTo>
                  <a:cubicBezTo>
                    <a:pt x="222" y="77"/>
                    <a:pt x="222" y="77"/>
                    <a:pt x="222" y="77"/>
                  </a:cubicBezTo>
                  <a:lnTo>
                    <a:pt x="222" y="79"/>
                  </a:lnTo>
                  <a:close/>
                  <a:moveTo>
                    <a:pt x="206" y="79"/>
                  </a:moveTo>
                  <a:cubicBezTo>
                    <a:pt x="198" y="79"/>
                    <a:pt x="198" y="79"/>
                    <a:pt x="198" y="79"/>
                  </a:cubicBezTo>
                  <a:cubicBezTo>
                    <a:pt x="198" y="77"/>
                    <a:pt x="198" y="77"/>
                    <a:pt x="198" y="77"/>
                  </a:cubicBezTo>
                  <a:cubicBezTo>
                    <a:pt x="206" y="77"/>
                    <a:pt x="206" y="77"/>
                    <a:pt x="206" y="77"/>
                  </a:cubicBezTo>
                  <a:lnTo>
                    <a:pt x="206" y="79"/>
                  </a:lnTo>
                  <a:close/>
                  <a:moveTo>
                    <a:pt x="190" y="79"/>
                  </a:moveTo>
                  <a:cubicBezTo>
                    <a:pt x="182" y="79"/>
                    <a:pt x="182" y="79"/>
                    <a:pt x="182" y="79"/>
                  </a:cubicBezTo>
                  <a:cubicBezTo>
                    <a:pt x="182" y="77"/>
                    <a:pt x="182" y="77"/>
                    <a:pt x="182" y="77"/>
                  </a:cubicBezTo>
                  <a:cubicBezTo>
                    <a:pt x="190" y="77"/>
                    <a:pt x="190" y="77"/>
                    <a:pt x="190" y="77"/>
                  </a:cubicBezTo>
                  <a:lnTo>
                    <a:pt x="190" y="79"/>
                  </a:lnTo>
                  <a:close/>
                  <a:moveTo>
                    <a:pt x="174" y="79"/>
                  </a:moveTo>
                  <a:cubicBezTo>
                    <a:pt x="166" y="79"/>
                    <a:pt x="166" y="79"/>
                    <a:pt x="166" y="79"/>
                  </a:cubicBezTo>
                  <a:cubicBezTo>
                    <a:pt x="166" y="77"/>
                    <a:pt x="166" y="77"/>
                    <a:pt x="166" y="77"/>
                  </a:cubicBezTo>
                  <a:cubicBezTo>
                    <a:pt x="174" y="77"/>
                    <a:pt x="174" y="77"/>
                    <a:pt x="174" y="77"/>
                  </a:cubicBezTo>
                  <a:lnTo>
                    <a:pt x="174" y="79"/>
                  </a:lnTo>
                  <a:close/>
                  <a:moveTo>
                    <a:pt x="157" y="79"/>
                  </a:moveTo>
                  <a:cubicBezTo>
                    <a:pt x="149" y="79"/>
                    <a:pt x="149" y="79"/>
                    <a:pt x="149" y="79"/>
                  </a:cubicBezTo>
                  <a:cubicBezTo>
                    <a:pt x="149" y="77"/>
                    <a:pt x="149" y="77"/>
                    <a:pt x="149" y="77"/>
                  </a:cubicBezTo>
                  <a:cubicBezTo>
                    <a:pt x="157" y="77"/>
                    <a:pt x="157" y="77"/>
                    <a:pt x="157" y="77"/>
                  </a:cubicBezTo>
                  <a:lnTo>
                    <a:pt x="157" y="79"/>
                  </a:lnTo>
                  <a:close/>
                  <a:moveTo>
                    <a:pt x="141" y="79"/>
                  </a:moveTo>
                  <a:cubicBezTo>
                    <a:pt x="133" y="79"/>
                    <a:pt x="133" y="79"/>
                    <a:pt x="133" y="79"/>
                  </a:cubicBezTo>
                  <a:cubicBezTo>
                    <a:pt x="133" y="77"/>
                    <a:pt x="133" y="77"/>
                    <a:pt x="133" y="77"/>
                  </a:cubicBezTo>
                  <a:cubicBezTo>
                    <a:pt x="141" y="77"/>
                    <a:pt x="141" y="77"/>
                    <a:pt x="141" y="77"/>
                  </a:cubicBezTo>
                  <a:lnTo>
                    <a:pt x="141" y="79"/>
                  </a:lnTo>
                  <a:close/>
                  <a:moveTo>
                    <a:pt x="125" y="79"/>
                  </a:moveTo>
                  <a:cubicBezTo>
                    <a:pt x="117" y="79"/>
                    <a:pt x="117" y="79"/>
                    <a:pt x="117" y="79"/>
                  </a:cubicBezTo>
                  <a:cubicBezTo>
                    <a:pt x="117" y="77"/>
                    <a:pt x="117" y="77"/>
                    <a:pt x="117" y="77"/>
                  </a:cubicBezTo>
                  <a:cubicBezTo>
                    <a:pt x="125" y="77"/>
                    <a:pt x="125" y="77"/>
                    <a:pt x="125" y="77"/>
                  </a:cubicBezTo>
                  <a:lnTo>
                    <a:pt x="125" y="79"/>
                  </a:lnTo>
                  <a:close/>
                  <a:moveTo>
                    <a:pt x="109" y="79"/>
                  </a:moveTo>
                  <a:cubicBezTo>
                    <a:pt x="104" y="79"/>
                    <a:pt x="104" y="79"/>
                    <a:pt x="104" y="79"/>
                  </a:cubicBezTo>
                  <a:cubicBezTo>
                    <a:pt x="103" y="79"/>
                    <a:pt x="102" y="79"/>
                    <a:pt x="101" y="79"/>
                  </a:cubicBezTo>
                  <a:cubicBezTo>
                    <a:pt x="101" y="77"/>
                    <a:pt x="101" y="77"/>
                    <a:pt x="101" y="77"/>
                  </a:cubicBezTo>
                  <a:cubicBezTo>
                    <a:pt x="102" y="77"/>
                    <a:pt x="103" y="77"/>
                    <a:pt x="104" y="77"/>
                  </a:cubicBezTo>
                  <a:cubicBezTo>
                    <a:pt x="109" y="77"/>
                    <a:pt x="109" y="77"/>
                    <a:pt x="109" y="77"/>
                  </a:cubicBezTo>
                  <a:lnTo>
                    <a:pt x="109" y="79"/>
                  </a:lnTo>
                  <a:close/>
                  <a:moveTo>
                    <a:pt x="93" y="77"/>
                  </a:moveTo>
                  <a:cubicBezTo>
                    <a:pt x="90" y="76"/>
                    <a:pt x="88" y="75"/>
                    <a:pt x="85" y="74"/>
                  </a:cubicBezTo>
                  <a:cubicBezTo>
                    <a:pt x="86" y="73"/>
                    <a:pt x="86" y="73"/>
                    <a:pt x="86" y="73"/>
                  </a:cubicBezTo>
                  <a:cubicBezTo>
                    <a:pt x="88" y="74"/>
                    <a:pt x="91" y="75"/>
                    <a:pt x="93" y="76"/>
                  </a:cubicBezTo>
                  <a:lnTo>
                    <a:pt x="93" y="77"/>
                  </a:lnTo>
                  <a:close/>
                  <a:moveTo>
                    <a:pt x="78" y="70"/>
                  </a:moveTo>
                  <a:cubicBezTo>
                    <a:pt x="76" y="68"/>
                    <a:pt x="74" y="66"/>
                    <a:pt x="73" y="64"/>
                  </a:cubicBezTo>
                  <a:cubicBezTo>
                    <a:pt x="74" y="63"/>
                    <a:pt x="74" y="63"/>
                    <a:pt x="74" y="63"/>
                  </a:cubicBezTo>
                  <a:cubicBezTo>
                    <a:pt x="75" y="65"/>
                    <a:pt x="77" y="67"/>
                    <a:pt x="79" y="69"/>
                  </a:cubicBezTo>
                  <a:lnTo>
                    <a:pt x="78" y="70"/>
                  </a:lnTo>
                  <a:close/>
                  <a:moveTo>
                    <a:pt x="68" y="57"/>
                  </a:moveTo>
                  <a:cubicBezTo>
                    <a:pt x="67" y="54"/>
                    <a:pt x="66" y="52"/>
                    <a:pt x="66" y="49"/>
                  </a:cubicBezTo>
                  <a:cubicBezTo>
                    <a:pt x="67" y="49"/>
                    <a:pt x="67" y="49"/>
                    <a:pt x="67" y="49"/>
                  </a:cubicBezTo>
                  <a:cubicBezTo>
                    <a:pt x="68" y="51"/>
                    <a:pt x="69" y="54"/>
                    <a:pt x="70" y="56"/>
                  </a:cubicBezTo>
                  <a:lnTo>
                    <a:pt x="68" y="57"/>
                  </a:lnTo>
                  <a:close/>
                  <a:moveTo>
                    <a:pt x="65" y="41"/>
                  </a:moveTo>
                  <a:cubicBezTo>
                    <a:pt x="65" y="40"/>
                    <a:pt x="65" y="40"/>
                    <a:pt x="65" y="40"/>
                  </a:cubicBezTo>
                  <a:cubicBezTo>
                    <a:pt x="65" y="37"/>
                    <a:pt x="64" y="35"/>
                    <a:pt x="64" y="33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66" y="35"/>
                    <a:pt x="66" y="37"/>
                    <a:pt x="66" y="40"/>
                  </a:cubicBezTo>
                  <a:cubicBezTo>
                    <a:pt x="66" y="40"/>
                    <a:pt x="66" y="40"/>
                    <a:pt x="66" y="41"/>
                  </a:cubicBezTo>
                  <a:lnTo>
                    <a:pt x="65" y="41"/>
                  </a:lnTo>
                  <a:close/>
                  <a:moveTo>
                    <a:pt x="62" y="25"/>
                  </a:moveTo>
                  <a:cubicBezTo>
                    <a:pt x="61" y="23"/>
                    <a:pt x="60" y="21"/>
                    <a:pt x="58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61" y="20"/>
                    <a:pt x="62" y="22"/>
                    <a:pt x="63" y="25"/>
                  </a:cubicBezTo>
                  <a:lnTo>
                    <a:pt x="62" y="25"/>
                  </a:lnTo>
                  <a:close/>
                  <a:moveTo>
                    <a:pt x="53" y="12"/>
                  </a:moveTo>
                  <a:cubicBezTo>
                    <a:pt x="51" y="10"/>
                    <a:pt x="49" y="9"/>
                    <a:pt x="47" y="7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50" y="8"/>
                    <a:pt x="52" y="9"/>
                    <a:pt x="54" y="11"/>
                  </a:cubicBezTo>
                  <a:lnTo>
                    <a:pt x="53" y="12"/>
                  </a:lnTo>
                  <a:close/>
                  <a:moveTo>
                    <a:pt x="40" y="4"/>
                  </a:moveTo>
                  <a:cubicBezTo>
                    <a:pt x="37" y="3"/>
                    <a:pt x="35" y="2"/>
                    <a:pt x="32" y="2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5" y="1"/>
                    <a:pt x="37" y="2"/>
                    <a:pt x="40" y="3"/>
                  </a:cubicBezTo>
                  <a:lnTo>
                    <a:pt x="40" y="4"/>
                  </a:lnTo>
                  <a:close/>
                  <a:moveTo>
                    <a:pt x="24" y="2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4" y="0"/>
                    <a:pt x="24" y="0"/>
                    <a:pt x="24" y="0"/>
                  </a:cubicBezTo>
                  <a:lnTo>
                    <a:pt x="24" y="2"/>
                  </a:lnTo>
                  <a:close/>
                  <a:moveTo>
                    <a:pt x="8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lnTo>
                    <a:pt x="8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9" tIns="45720" rIns="91439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>
              <a:off x="3040063" y="1998790"/>
              <a:ext cx="30164" cy="158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39" tIns="45720" rIns="91439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13"/>
            <p:cNvSpPr>
              <a:spLocks noEditPoints="1"/>
            </p:cNvSpPr>
            <p:nvPr/>
          </p:nvSpPr>
          <p:spPr bwMode="auto">
            <a:xfrm>
              <a:off x="258765" y="855790"/>
              <a:ext cx="3072382" cy="587376"/>
            </a:xfrm>
            <a:custGeom>
              <a:avLst/>
              <a:gdLst>
                <a:gd name="T0" fmla="*/ 16 w 342"/>
                <a:gd name="T1" fmla="*/ 77 h 79"/>
                <a:gd name="T2" fmla="*/ 8 w 342"/>
                <a:gd name="T3" fmla="*/ 79 h 79"/>
                <a:gd name="T4" fmla="*/ 8 w 342"/>
                <a:gd name="T5" fmla="*/ 77 h 79"/>
                <a:gd name="T6" fmla="*/ 32 w 342"/>
                <a:gd name="T7" fmla="*/ 77 h 79"/>
                <a:gd name="T8" fmla="*/ 32 w 342"/>
                <a:gd name="T9" fmla="*/ 78 h 79"/>
                <a:gd name="T10" fmla="*/ 53 w 342"/>
                <a:gd name="T11" fmla="*/ 68 h 79"/>
                <a:gd name="T12" fmla="*/ 59 w 342"/>
                <a:gd name="T13" fmla="*/ 63 h 79"/>
                <a:gd name="T14" fmla="*/ 63 w 342"/>
                <a:gd name="T15" fmla="*/ 56 h 79"/>
                <a:gd name="T16" fmla="*/ 65 w 342"/>
                <a:gd name="T17" fmla="*/ 48 h 79"/>
                <a:gd name="T18" fmla="*/ 66 w 342"/>
                <a:gd name="T19" fmla="*/ 49 h 79"/>
                <a:gd name="T20" fmla="*/ 68 w 342"/>
                <a:gd name="T21" fmla="*/ 25 h 79"/>
                <a:gd name="T22" fmla="*/ 73 w 342"/>
                <a:gd name="T23" fmla="*/ 19 h 79"/>
                <a:gd name="T24" fmla="*/ 78 w 342"/>
                <a:gd name="T25" fmla="*/ 13 h 79"/>
                <a:gd name="T26" fmla="*/ 83 w 342"/>
                <a:gd name="T27" fmla="*/ 7 h 79"/>
                <a:gd name="T28" fmla="*/ 84 w 342"/>
                <a:gd name="T29" fmla="*/ 8 h 79"/>
                <a:gd name="T30" fmla="*/ 105 w 342"/>
                <a:gd name="T31" fmla="*/ 0 h 79"/>
                <a:gd name="T32" fmla="*/ 106 w 342"/>
                <a:gd name="T33" fmla="*/ 2 h 79"/>
                <a:gd name="T34" fmla="*/ 98 w 342"/>
                <a:gd name="T35" fmla="*/ 2 h 79"/>
                <a:gd name="T36" fmla="*/ 334 w 342"/>
                <a:gd name="T37" fmla="*/ 0 h 79"/>
                <a:gd name="T38" fmla="*/ 326 w 342"/>
                <a:gd name="T39" fmla="*/ 2 h 79"/>
                <a:gd name="T40" fmla="*/ 326 w 342"/>
                <a:gd name="T41" fmla="*/ 0 h 79"/>
                <a:gd name="T42" fmla="*/ 302 w 342"/>
                <a:gd name="T43" fmla="*/ 2 h 79"/>
                <a:gd name="T44" fmla="*/ 310 w 342"/>
                <a:gd name="T45" fmla="*/ 2 h 79"/>
                <a:gd name="T46" fmla="*/ 287 w 342"/>
                <a:gd name="T47" fmla="*/ 0 h 79"/>
                <a:gd name="T48" fmla="*/ 279 w 342"/>
                <a:gd name="T49" fmla="*/ 2 h 79"/>
                <a:gd name="T50" fmla="*/ 279 w 342"/>
                <a:gd name="T51" fmla="*/ 0 h 79"/>
                <a:gd name="T52" fmla="*/ 255 w 342"/>
                <a:gd name="T53" fmla="*/ 2 h 79"/>
                <a:gd name="T54" fmla="*/ 263 w 342"/>
                <a:gd name="T55" fmla="*/ 2 h 79"/>
                <a:gd name="T56" fmla="*/ 240 w 342"/>
                <a:gd name="T57" fmla="*/ 0 h 79"/>
                <a:gd name="T58" fmla="*/ 232 w 342"/>
                <a:gd name="T59" fmla="*/ 2 h 79"/>
                <a:gd name="T60" fmla="*/ 232 w 342"/>
                <a:gd name="T61" fmla="*/ 0 h 79"/>
                <a:gd name="T62" fmla="*/ 208 w 342"/>
                <a:gd name="T63" fmla="*/ 2 h 79"/>
                <a:gd name="T64" fmla="*/ 216 w 342"/>
                <a:gd name="T65" fmla="*/ 2 h 79"/>
                <a:gd name="T66" fmla="*/ 192 w 342"/>
                <a:gd name="T67" fmla="*/ 0 h 79"/>
                <a:gd name="T68" fmla="*/ 185 w 342"/>
                <a:gd name="T69" fmla="*/ 2 h 79"/>
                <a:gd name="T70" fmla="*/ 185 w 342"/>
                <a:gd name="T71" fmla="*/ 0 h 79"/>
                <a:gd name="T72" fmla="*/ 161 w 342"/>
                <a:gd name="T73" fmla="*/ 2 h 79"/>
                <a:gd name="T74" fmla="*/ 169 w 342"/>
                <a:gd name="T75" fmla="*/ 2 h 79"/>
                <a:gd name="T76" fmla="*/ 145 w 342"/>
                <a:gd name="T77" fmla="*/ 0 h 79"/>
                <a:gd name="T78" fmla="*/ 137 w 342"/>
                <a:gd name="T79" fmla="*/ 2 h 79"/>
                <a:gd name="T80" fmla="*/ 137 w 342"/>
                <a:gd name="T81" fmla="*/ 0 h 79"/>
                <a:gd name="T82" fmla="*/ 114 w 342"/>
                <a:gd name="T83" fmla="*/ 2 h 79"/>
                <a:gd name="T84" fmla="*/ 122 w 342"/>
                <a:gd name="T85" fmla="*/ 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42" h="79">
                  <a:moveTo>
                    <a:pt x="24" y="79"/>
                  </a:moveTo>
                  <a:cubicBezTo>
                    <a:pt x="16" y="79"/>
                    <a:pt x="16" y="79"/>
                    <a:pt x="16" y="79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24" y="77"/>
                    <a:pt x="24" y="77"/>
                    <a:pt x="24" y="77"/>
                  </a:cubicBezTo>
                  <a:lnTo>
                    <a:pt x="24" y="79"/>
                  </a:lnTo>
                  <a:close/>
                  <a:moveTo>
                    <a:pt x="8" y="79"/>
                  </a:moveTo>
                  <a:cubicBezTo>
                    <a:pt x="0" y="79"/>
                    <a:pt x="0" y="79"/>
                    <a:pt x="0" y="79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8" y="77"/>
                    <a:pt x="8" y="77"/>
                    <a:pt x="8" y="77"/>
                  </a:cubicBezTo>
                  <a:lnTo>
                    <a:pt x="8" y="79"/>
                  </a:lnTo>
                  <a:close/>
                  <a:moveTo>
                    <a:pt x="32" y="78"/>
                  </a:moveTo>
                  <a:cubicBezTo>
                    <a:pt x="32" y="77"/>
                    <a:pt x="32" y="77"/>
                    <a:pt x="32" y="77"/>
                  </a:cubicBezTo>
                  <a:cubicBezTo>
                    <a:pt x="34" y="77"/>
                    <a:pt x="37" y="76"/>
                    <a:pt x="39" y="75"/>
                  </a:cubicBezTo>
                  <a:cubicBezTo>
                    <a:pt x="40" y="77"/>
                    <a:pt x="40" y="77"/>
                    <a:pt x="40" y="77"/>
                  </a:cubicBezTo>
                  <a:cubicBezTo>
                    <a:pt x="37" y="77"/>
                    <a:pt x="35" y="78"/>
                    <a:pt x="32" y="78"/>
                  </a:cubicBezTo>
                  <a:close/>
                  <a:moveTo>
                    <a:pt x="47" y="73"/>
                  </a:moveTo>
                  <a:cubicBezTo>
                    <a:pt x="46" y="72"/>
                    <a:pt x="46" y="72"/>
                    <a:pt x="46" y="72"/>
                  </a:cubicBezTo>
                  <a:cubicBezTo>
                    <a:pt x="49" y="71"/>
                    <a:pt x="51" y="69"/>
                    <a:pt x="53" y="68"/>
                  </a:cubicBezTo>
                  <a:cubicBezTo>
                    <a:pt x="54" y="69"/>
                    <a:pt x="54" y="69"/>
                    <a:pt x="54" y="69"/>
                  </a:cubicBezTo>
                  <a:cubicBezTo>
                    <a:pt x="52" y="71"/>
                    <a:pt x="49" y="72"/>
                    <a:pt x="47" y="73"/>
                  </a:cubicBezTo>
                  <a:close/>
                  <a:moveTo>
                    <a:pt x="59" y="63"/>
                  </a:moveTo>
                  <a:cubicBezTo>
                    <a:pt x="58" y="62"/>
                    <a:pt x="58" y="62"/>
                    <a:pt x="58" y="62"/>
                  </a:cubicBezTo>
                  <a:cubicBezTo>
                    <a:pt x="60" y="60"/>
                    <a:pt x="61" y="58"/>
                    <a:pt x="62" y="56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62" y="58"/>
                    <a:pt x="61" y="61"/>
                    <a:pt x="59" y="63"/>
                  </a:cubicBezTo>
                  <a:close/>
                  <a:moveTo>
                    <a:pt x="66" y="49"/>
                  </a:moveTo>
                  <a:cubicBezTo>
                    <a:pt x="65" y="48"/>
                    <a:pt x="65" y="48"/>
                    <a:pt x="65" y="48"/>
                  </a:cubicBezTo>
                  <a:cubicBezTo>
                    <a:pt x="65" y="46"/>
                    <a:pt x="65" y="43"/>
                    <a:pt x="66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7" y="43"/>
                    <a:pt x="66" y="46"/>
                    <a:pt x="66" y="49"/>
                  </a:cubicBezTo>
                  <a:close/>
                  <a:moveTo>
                    <a:pt x="67" y="33"/>
                  </a:moveTo>
                  <a:cubicBezTo>
                    <a:pt x="66" y="33"/>
                    <a:pt x="66" y="33"/>
                    <a:pt x="66" y="33"/>
                  </a:cubicBezTo>
                  <a:cubicBezTo>
                    <a:pt x="67" y="30"/>
                    <a:pt x="67" y="27"/>
                    <a:pt x="68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9" y="28"/>
                    <a:pt x="68" y="30"/>
                    <a:pt x="67" y="33"/>
                  </a:cubicBezTo>
                  <a:close/>
                  <a:moveTo>
                    <a:pt x="73" y="19"/>
                  </a:moveTo>
                  <a:cubicBezTo>
                    <a:pt x="72" y="18"/>
                    <a:pt x="72" y="18"/>
                    <a:pt x="72" y="18"/>
                  </a:cubicBezTo>
                  <a:cubicBezTo>
                    <a:pt x="73" y="16"/>
                    <a:pt x="75" y="14"/>
                    <a:pt x="77" y="12"/>
                  </a:cubicBezTo>
                  <a:cubicBezTo>
                    <a:pt x="78" y="13"/>
                    <a:pt x="78" y="13"/>
                    <a:pt x="78" y="13"/>
                  </a:cubicBezTo>
                  <a:cubicBezTo>
                    <a:pt x="76" y="14"/>
                    <a:pt x="74" y="16"/>
                    <a:pt x="73" y="19"/>
                  </a:cubicBezTo>
                  <a:close/>
                  <a:moveTo>
                    <a:pt x="84" y="8"/>
                  </a:moveTo>
                  <a:cubicBezTo>
                    <a:pt x="83" y="7"/>
                    <a:pt x="83" y="7"/>
                    <a:pt x="83" y="7"/>
                  </a:cubicBezTo>
                  <a:cubicBezTo>
                    <a:pt x="85" y="5"/>
                    <a:pt x="88" y="4"/>
                    <a:pt x="90" y="3"/>
                  </a:cubicBezTo>
                  <a:cubicBezTo>
                    <a:pt x="91" y="4"/>
                    <a:pt x="91" y="4"/>
                    <a:pt x="91" y="4"/>
                  </a:cubicBezTo>
                  <a:cubicBezTo>
                    <a:pt x="88" y="5"/>
                    <a:pt x="86" y="6"/>
                    <a:pt x="84" y="8"/>
                  </a:cubicBezTo>
                  <a:close/>
                  <a:moveTo>
                    <a:pt x="98" y="2"/>
                  </a:moveTo>
                  <a:cubicBezTo>
                    <a:pt x="98" y="1"/>
                    <a:pt x="98" y="1"/>
                    <a:pt x="98" y="1"/>
                  </a:cubicBezTo>
                  <a:cubicBezTo>
                    <a:pt x="100" y="0"/>
                    <a:pt x="102" y="0"/>
                    <a:pt x="105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06" y="2"/>
                    <a:pt x="106" y="2"/>
                    <a:pt x="106" y="2"/>
                  </a:cubicBezTo>
                  <a:cubicBezTo>
                    <a:pt x="105" y="2"/>
                    <a:pt x="105" y="2"/>
                    <a:pt x="105" y="2"/>
                  </a:cubicBezTo>
                  <a:cubicBezTo>
                    <a:pt x="105" y="2"/>
                    <a:pt x="105" y="2"/>
                    <a:pt x="105" y="2"/>
                  </a:cubicBezTo>
                  <a:cubicBezTo>
                    <a:pt x="103" y="2"/>
                    <a:pt x="100" y="2"/>
                    <a:pt x="98" y="2"/>
                  </a:cubicBezTo>
                  <a:close/>
                  <a:moveTo>
                    <a:pt x="342" y="2"/>
                  </a:moveTo>
                  <a:cubicBezTo>
                    <a:pt x="334" y="2"/>
                    <a:pt x="334" y="2"/>
                    <a:pt x="334" y="2"/>
                  </a:cubicBezTo>
                  <a:cubicBezTo>
                    <a:pt x="334" y="0"/>
                    <a:pt x="334" y="0"/>
                    <a:pt x="334" y="0"/>
                  </a:cubicBezTo>
                  <a:cubicBezTo>
                    <a:pt x="342" y="0"/>
                    <a:pt x="342" y="0"/>
                    <a:pt x="342" y="0"/>
                  </a:cubicBezTo>
                  <a:lnTo>
                    <a:pt x="342" y="2"/>
                  </a:lnTo>
                  <a:close/>
                  <a:moveTo>
                    <a:pt x="326" y="2"/>
                  </a:moveTo>
                  <a:cubicBezTo>
                    <a:pt x="318" y="2"/>
                    <a:pt x="318" y="2"/>
                    <a:pt x="318" y="2"/>
                  </a:cubicBezTo>
                  <a:cubicBezTo>
                    <a:pt x="318" y="0"/>
                    <a:pt x="318" y="0"/>
                    <a:pt x="318" y="0"/>
                  </a:cubicBezTo>
                  <a:cubicBezTo>
                    <a:pt x="326" y="0"/>
                    <a:pt x="326" y="0"/>
                    <a:pt x="326" y="0"/>
                  </a:cubicBezTo>
                  <a:lnTo>
                    <a:pt x="326" y="2"/>
                  </a:lnTo>
                  <a:close/>
                  <a:moveTo>
                    <a:pt x="310" y="2"/>
                  </a:moveTo>
                  <a:cubicBezTo>
                    <a:pt x="302" y="2"/>
                    <a:pt x="302" y="2"/>
                    <a:pt x="302" y="2"/>
                  </a:cubicBezTo>
                  <a:cubicBezTo>
                    <a:pt x="302" y="0"/>
                    <a:pt x="302" y="0"/>
                    <a:pt x="302" y="0"/>
                  </a:cubicBezTo>
                  <a:cubicBezTo>
                    <a:pt x="310" y="0"/>
                    <a:pt x="310" y="0"/>
                    <a:pt x="310" y="0"/>
                  </a:cubicBezTo>
                  <a:lnTo>
                    <a:pt x="310" y="2"/>
                  </a:lnTo>
                  <a:close/>
                  <a:moveTo>
                    <a:pt x="295" y="2"/>
                  </a:moveTo>
                  <a:cubicBezTo>
                    <a:pt x="287" y="2"/>
                    <a:pt x="287" y="2"/>
                    <a:pt x="287" y="2"/>
                  </a:cubicBezTo>
                  <a:cubicBezTo>
                    <a:pt x="287" y="0"/>
                    <a:pt x="287" y="0"/>
                    <a:pt x="287" y="0"/>
                  </a:cubicBezTo>
                  <a:cubicBezTo>
                    <a:pt x="295" y="0"/>
                    <a:pt x="295" y="0"/>
                    <a:pt x="295" y="0"/>
                  </a:cubicBezTo>
                  <a:lnTo>
                    <a:pt x="295" y="2"/>
                  </a:lnTo>
                  <a:close/>
                  <a:moveTo>
                    <a:pt x="279" y="2"/>
                  </a:moveTo>
                  <a:cubicBezTo>
                    <a:pt x="271" y="2"/>
                    <a:pt x="271" y="2"/>
                    <a:pt x="271" y="2"/>
                  </a:cubicBezTo>
                  <a:cubicBezTo>
                    <a:pt x="271" y="0"/>
                    <a:pt x="271" y="0"/>
                    <a:pt x="271" y="0"/>
                  </a:cubicBezTo>
                  <a:cubicBezTo>
                    <a:pt x="279" y="0"/>
                    <a:pt x="279" y="0"/>
                    <a:pt x="279" y="0"/>
                  </a:cubicBezTo>
                  <a:lnTo>
                    <a:pt x="279" y="2"/>
                  </a:lnTo>
                  <a:close/>
                  <a:moveTo>
                    <a:pt x="263" y="2"/>
                  </a:moveTo>
                  <a:cubicBezTo>
                    <a:pt x="255" y="2"/>
                    <a:pt x="255" y="2"/>
                    <a:pt x="255" y="2"/>
                  </a:cubicBezTo>
                  <a:cubicBezTo>
                    <a:pt x="255" y="0"/>
                    <a:pt x="255" y="0"/>
                    <a:pt x="255" y="0"/>
                  </a:cubicBezTo>
                  <a:cubicBezTo>
                    <a:pt x="263" y="0"/>
                    <a:pt x="263" y="0"/>
                    <a:pt x="263" y="0"/>
                  </a:cubicBezTo>
                  <a:lnTo>
                    <a:pt x="263" y="2"/>
                  </a:lnTo>
                  <a:close/>
                  <a:moveTo>
                    <a:pt x="247" y="2"/>
                  </a:moveTo>
                  <a:cubicBezTo>
                    <a:pt x="240" y="2"/>
                    <a:pt x="240" y="2"/>
                    <a:pt x="240" y="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47" y="0"/>
                    <a:pt x="247" y="0"/>
                    <a:pt x="247" y="0"/>
                  </a:cubicBezTo>
                  <a:lnTo>
                    <a:pt x="247" y="2"/>
                  </a:lnTo>
                  <a:close/>
                  <a:moveTo>
                    <a:pt x="232" y="2"/>
                  </a:moveTo>
                  <a:cubicBezTo>
                    <a:pt x="224" y="2"/>
                    <a:pt x="224" y="2"/>
                    <a:pt x="224" y="2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32" y="0"/>
                    <a:pt x="232" y="0"/>
                    <a:pt x="232" y="0"/>
                  </a:cubicBezTo>
                  <a:lnTo>
                    <a:pt x="232" y="2"/>
                  </a:lnTo>
                  <a:close/>
                  <a:moveTo>
                    <a:pt x="216" y="2"/>
                  </a:moveTo>
                  <a:cubicBezTo>
                    <a:pt x="208" y="2"/>
                    <a:pt x="208" y="2"/>
                    <a:pt x="208" y="2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16" y="0"/>
                    <a:pt x="216" y="0"/>
                    <a:pt x="216" y="0"/>
                  </a:cubicBezTo>
                  <a:lnTo>
                    <a:pt x="216" y="2"/>
                  </a:lnTo>
                  <a:close/>
                  <a:moveTo>
                    <a:pt x="200" y="2"/>
                  </a:moveTo>
                  <a:cubicBezTo>
                    <a:pt x="192" y="2"/>
                    <a:pt x="192" y="2"/>
                    <a:pt x="192" y="2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200" y="0"/>
                    <a:pt x="200" y="0"/>
                    <a:pt x="200" y="0"/>
                  </a:cubicBezTo>
                  <a:lnTo>
                    <a:pt x="200" y="2"/>
                  </a:lnTo>
                  <a:close/>
                  <a:moveTo>
                    <a:pt x="185" y="2"/>
                  </a:moveTo>
                  <a:cubicBezTo>
                    <a:pt x="177" y="2"/>
                    <a:pt x="177" y="2"/>
                    <a:pt x="177" y="2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185" y="0"/>
                    <a:pt x="185" y="0"/>
                    <a:pt x="185" y="0"/>
                  </a:cubicBezTo>
                  <a:lnTo>
                    <a:pt x="185" y="2"/>
                  </a:lnTo>
                  <a:close/>
                  <a:moveTo>
                    <a:pt x="169" y="2"/>
                  </a:moveTo>
                  <a:cubicBezTo>
                    <a:pt x="161" y="2"/>
                    <a:pt x="161" y="2"/>
                    <a:pt x="161" y="2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169" y="0"/>
                    <a:pt x="169" y="0"/>
                    <a:pt x="169" y="0"/>
                  </a:cubicBezTo>
                  <a:lnTo>
                    <a:pt x="169" y="2"/>
                  </a:lnTo>
                  <a:close/>
                  <a:moveTo>
                    <a:pt x="153" y="2"/>
                  </a:moveTo>
                  <a:cubicBezTo>
                    <a:pt x="145" y="2"/>
                    <a:pt x="145" y="2"/>
                    <a:pt x="145" y="2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53" y="0"/>
                    <a:pt x="153" y="0"/>
                    <a:pt x="153" y="0"/>
                  </a:cubicBezTo>
                  <a:lnTo>
                    <a:pt x="153" y="2"/>
                  </a:lnTo>
                  <a:close/>
                  <a:moveTo>
                    <a:pt x="137" y="2"/>
                  </a:moveTo>
                  <a:cubicBezTo>
                    <a:pt x="129" y="2"/>
                    <a:pt x="129" y="2"/>
                    <a:pt x="129" y="2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37" y="0"/>
                    <a:pt x="137" y="0"/>
                    <a:pt x="137" y="0"/>
                  </a:cubicBezTo>
                  <a:lnTo>
                    <a:pt x="137" y="2"/>
                  </a:lnTo>
                  <a:close/>
                  <a:moveTo>
                    <a:pt x="122" y="2"/>
                  </a:moveTo>
                  <a:cubicBezTo>
                    <a:pt x="114" y="2"/>
                    <a:pt x="114" y="2"/>
                    <a:pt x="114" y="2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22" y="0"/>
                    <a:pt x="122" y="0"/>
                    <a:pt x="122" y="0"/>
                  </a:cubicBezTo>
                  <a:lnTo>
                    <a:pt x="122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9" tIns="45720" rIns="91439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 14"/>
            <p:cNvSpPr>
              <a:spLocks noChangeArrowheads="1"/>
            </p:cNvSpPr>
            <p:nvPr/>
          </p:nvSpPr>
          <p:spPr bwMode="auto">
            <a:xfrm>
              <a:off x="2847975" y="855790"/>
              <a:ext cx="30164" cy="158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39" tIns="45720" rIns="91439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" y="871664"/>
              <a:ext cx="396081" cy="9128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39" tIns="45720" rIns="91439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3288029" y="1519445"/>
              <a:ext cx="924476" cy="928530"/>
              <a:chOff x="2863853" y="1643190"/>
              <a:chExt cx="723901" cy="727073"/>
            </a:xfrm>
          </p:grpSpPr>
          <p:sp>
            <p:nvSpPr>
              <p:cNvPr id="51" name="Oval 136"/>
              <p:cNvSpPr>
                <a:spLocks noChangeArrowheads="1"/>
              </p:cNvSpPr>
              <p:nvPr/>
            </p:nvSpPr>
            <p:spPr bwMode="auto">
              <a:xfrm>
                <a:off x="2878138" y="1657477"/>
                <a:ext cx="695326" cy="704851"/>
              </a:xfrm>
              <a:prstGeom prst="ellipse">
                <a:avLst/>
              </a:prstGeom>
              <a:solidFill>
                <a:srgbClr val="F1EFE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 vert="horz" wrap="square" lIns="91439" tIns="45720" rIns="91439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sz="1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137"/>
              <p:cNvSpPr>
                <a:spLocks/>
              </p:cNvSpPr>
              <p:nvPr/>
            </p:nvSpPr>
            <p:spPr bwMode="auto">
              <a:xfrm>
                <a:off x="2863853" y="1643190"/>
                <a:ext cx="723901" cy="727073"/>
              </a:xfrm>
              <a:custGeom>
                <a:avLst/>
                <a:gdLst>
                  <a:gd name="T0" fmla="*/ 96 w 98"/>
                  <a:gd name="T1" fmla="*/ 49 h 98"/>
                  <a:gd name="T2" fmla="*/ 95 w 98"/>
                  <a:gd name="T3" fmla="*/ 49 h 98"/>
                  <a:gd name="T4" fmla="*/ 82 w 98"/>
                  <a:gd name="T5" fmla="*/ 82 h 98"/>
                  <a:gd name="T6" fmla="*/ 49 w 98"/>
                  <a:gd name="T7" fmla="*/ 95 h 98"/>
                  <a:gd name="T8" fmla="*/ 17 w 98"/>
                  <a:gd name="T9" fmla="*/ 82 h 98"/>
                  <a:gd name="T10" fmla="*/ 3 w 98"/>
                  <a:gd name="T11" fmla="*/ 49 h 98"/>
                  <a:gd name="T12" fmla="*/ 17 w 98"/>
                  <a:gd name="T13" fmla="*/ 17 h 98"/>
                  <a:gd name="T14" fmla="*/ 49 w 98"/>
                  <a:gd name="T15" fmla="*/ 3 h 98"/>
                  <a:gd name="T16" fmla="*/ 82 w 98"/>
                  <a:gd name="T17" fmla="*/ 17 h 98"/>
                  <a:gd name="T18" fmla="*/ 95 w 98"/>
                  <a:gd name="T19" fmla="*/ 49 h 98"/>
                  <a:gd name="T20" fmla="*/ 96 w 98"/>
                  <a:gd name="T21" fmla="*/ 49 h 98"/>
                  <a:gd name="T22" fmla="*/ 98 w 98"/>
                  <a:gd name="T23" fmla="*/ 49 h 98"/>
                  <a:gd name="T24" fmla="*/ 49 w 98"/>
                  <a:gd name="T25" fmla="*/ 0 h 98"/>
                  <a:gd name="T26" fmla="*/ 0 w 98"/>
                  <a:gd name="T27" fmla="*/ 49 h 98"/>
                  <a:gd name="T28" fmla="*/ 49 w 98"/>
                  <a:gd name="T29" fmla="*/ 98 h 98"/>
                  <a:gd name="T30" fmla="*/ 98 w 98"/>
                  <a:gd name="T31" fmla="*/ 49 h 98"/>
                  <a:gd name="T32" fmla="*/ 96 w 98"/>
                  <a:gd name="T33" fmla="*/ 49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8" h="98">
                    <a:moveTo>
                      <a:pt x="96" y="49"/>
                    </a:moveTo>
                    <a:cubicBezTo>
                      <a:pt x="95" y="49"/>
                      <a:pt x="95" y="49"/>
                      <a:pt x="95" y="49"/>
                    </a:cubicBezTo>
                    <a:cubicBezTo>
                      <a:pt x="95" y="62"/>
                      <a:pt x="90" y="73"/>
                      <a:pt x="82" y="82"/>
                    </a:cubicBezTo>
                    <a:cubicBezTo>
                      <a:pt x="73" y="90"/>
                      <a:pt x="62" y="95"/>
                      <a:pt x="49" y="95"/>
                    </a:cubicBezTo>
                    <a:cubicBezTo>
                      <a:pt x="36" y="95"/>
                      <a:pt x="25" y="90"/>
                      <a:pt x="17" y="82"/>
                    </a:cubicBezTo>
                    <a:cubicBezTo>
                      <a:pt x="8" y="73"/>
                      <a:pt x="3" y="62"/>
                      <a:pt x="3" y="49"/>
                    </a:cubicBezTo>
                    <a:cubicBezTo>
                      <a:pt x="3" y="36"/>
                      <a:pt x="8" y="25"/>
                      <a:pt x="17" y="17"/>
                    </a:cubicBezTo>
                    <a:cubicBezTo>
                      <a:pt x="25" y="8"/>
                      <a:pt x="36" y="3"/>
                      <a:pt x="49" y="3"/>
                    </a:cubicBezTo>
                    <a:cubicBezTo>
                      <a:pt x="62" y="3"/>
                      <a:pt x="73" y="8"/>
                      <a:pt x="82" y="17"/>
                    </a:cubicBezTo>
                    <a:cubicBezTo>
                      <a:pt x="90" y="25"/>
                      <a:pt x="95" y="36"/>
                      <a:pt x="95" y="49"/>
                    </a:cubicBezTo>
                    <a:cubicBezTo>
                      <a:pt x="96" y="49"/>
                      <a:pt x="96" y="49"/>
                      <a:pt x="96" y="49"/>
                    </a:cubicBezTo>
                    <a:cubicBezTo>
                      <a:pt x="98" y="49"/>
                      <a:pt x="98" y="49"/>
                      <a:pt x="98" y="49"/>
                    </a:cubicBezTo>
                    <a:cubicBezTo>
                      <a:pt x="98" y="22"/>
                      <a:pt x="76" y="0"/>
                      <a:pt x="49" y="0"/>
                    </a:cubicBezTo>
                    <a:cubicBezTo>
                      <a:pt x="22" y="0"/>
                      <a:pt x="0" y="22"/>
                      <a:pt x="0" y="49"/>
                    </a:cubicBezTo>
                    <a:cubicBezTo>
                      <a:pt x="0" y="76"/>
                      <a:pt x="22" y="98"/>
                      <a:pt x="49" y="98"/>
                    </a:cubicBezTo>
                    <a:cubicBezTo>
                      <a:pt x="76" y="98"/>
                      <a:pt x="98" y="76"/>
                      <a:pt x="98" y="49"/>
                    </a:cubicBezTo>
                    <a:lnTo>
                      <a:pt x="96" y="49"/>
                    </a:lnTo>
                    <a:close/>
                  </a:path>
                </a:pathLst>
              </a:custGeom>
              <a:solidFill>
                <a:srgbClr val="4646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39" tIns="45720" rIns="91439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sz="1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139"/>
              <p:cNvSpPr>
                <a:spLocks noEditPoints="1"/>
              </p:cNvSpPr>
              <p:nvPr/>
            </p:nvSpPr>
            <p:spPr bwMode="auto">
              <a:xfrm>
                <a:off x="3096420" y="1868819"/>
                <a:ext cx="258763" cy="193675"/>
              </a:xfrm>
              <a:custGeom>
                <a:avLst/>
                <a:gdLst>
                  <a:gd name="T0" fmla="*/ 35 w 35"/>
                  <a:gd name="T1" fmla="*/ 20 h 26"/>
                  <a:gd name="T2" fmla="*/ 33 w 35"/>
                  <a:gd name="T3" fmla="*/ 14 h 26"/>
                  <a:gd name="T4" fmla="*/ 33 w 35"/>
                  <a:gd name="T5" fmla="*/ 13 h 26"/>
                  <a:gd name="T6" fmla="*/ 18 w 35"/>
                  <a:gd name="T7" fmla="*/ 2 h 26"/>
                  <a:gd name="T8" fmla="*/ 12 w 35"/>
                  <a:gd name="T9" fmla="*/ 3 h 26"/>
                  <a:gd name="T10" fmla="*/ 12 w 35"/>
                  <a:gd name="T11" fmla="*/ 3 h 26"/>
                  <a:gd name="T12" fmla="*/ 7 w 35"/>
                  <a:gd name="T13" fmla="*/ 0 h 26"/>
                  <a:gd name="T14" fmla="*/ 8 w 35"/>
                  <a:gd name="T15" fmla="*/ 5 h 26"/>
                  <a:gd name="T16" fmla="*/ 3 w 35"/>
                  <a:gd name="T17" fmla="*/ 12 h 26"/>
                  <a:gd name="T18" fmla="*/ 1 w 35"/>
                  <a:gd name="T19" fmla="*/ 13 h 26"/>
                  <a:gd name="T20" fmla="*/ 0 w 35"/>
                  <a:gd name="T21" fmla="*/ 14 h 26"/>
                  <a:gd name="T22" fmla="*/ 2 w 35"/>
                  <a:gd name="T23" fmla="*/ 19 h 26"/>
                  <a:gd name="T24" fmla="*/ 3 w 35"/>
                  <a:gd name="T25" fmla="*/ 20 h 26"/>
                  <a:gd name="T26" fmla="*/ 5 w 35"/>
                  <a:gd name="T27" fmla="*/ 19 h 26"/>
                  <a:gd name="T28" fmla="*/ 8 w 35"/>
                  <a:gd name="T29" fmla="*/ 21 h 26"/>
                  <a:gd name="T30" fmla="*/ 8 w 35"/>
                  <a:gd name="T31" fmla="*/ 25 h 26"/>
                  <a:gd name="T32" fmla="*/ 9 w 35"/>
                  <a:gd name="T33" fmla="*/ 26 h 26"/>
                  <a:gd name="T34" fmla="*/ 13 w 35"/>
                  <a:gd name="T35" fmla="*/ 26 h 26"/>
                  <a:gd name="T36" fmla="*/ 14 w 35"/>
                  <a:gd name="T37" fmla="*/ 25 h 26"/>
                  <a:gd name="T38" fmla="*/ 14 w 35"/>
                  <a:gd name="T39" fmla="*/ 24 h 26"/>
                  <a:gd name="T40" fmla="*/ 18 w 35"/>
                  <a:gd name="T41" fmla="*/ 24 h 26"/>
                  <a:gd name="T42" fmla="*/ 22 w 35"/>
                  <a:gd name="T43" fmla="*/ 24 h 26"/>
                  <a:gd name="T44" fmla="*/ 22 w 35"/>
                  <a:gd name="T45" fmla="*/ 25 h 26"/>
                  <a:gd name="T46" fmla="*/ 23 w 35"/>
                  <a:gd name="T47" fmla="*/ 26 h 26"/>
                  <a:gd name="T48" fmla="*/ 27 w 35"/>
                  <a:gd name="T49" fmla="*/ 26 h 26"/>
                  <a:gd name="T50" fmla="*/ 28 w 35"/>
                  <a:gd name="T51" fmla="*/ 25 h 26"/>
                  <a:gd name="T52" fmla="*/ 28 w 35"/>
                  <a:gd name="T53" fmla="*/ 21 h 26"/>
                  <a:gd name="T54" fmla="*/ 33 w 35"/>
                  <a:gd name="T55" fmla="*/ 15 h 26"/>
                  <a:gd name="T56" fmla="*/ 35 w 35"/>
                  <a:gd name="T57" fmla="*/ 20 h 26"/>
                  <a:gd name="T58" fmla="*/ 8 w 35"/>
                  <a:gd name="T59" fmla="*/ 9 h 26"/>
                  <a:gd name="T60" fmla="*/ 9 w 35"/>
                  <a:gd name="T61" fmla="*/ 10 h 26"/>
                  <a:gd name="T62" fmla="*/ 8 w 35"/>
                  <a:gd name="T63" fmla="*/ 12 h 26"/>
                  <a:gd name="T64" fmla="*/ 6 w 35"/>
                  <a:gd name="T65" fmla="*/ 10 h 26"/>
                  <a:gd name="T66" fmla="*/ 8 w 35"/>
                  <a:gd name="T67" fmla="*/ 9 h 26"/>
                  <a:gd name="T68" fmla="*/ 27 w 35"/>
                  <a:gd name="T69" fmla="*/ 9 h 26"/>
                  <a:gd name="T70" fmla="*/ 18 w 35"/>
                  <a:gd name="T71" fmla="*/ 5 h 26"/>
                  <a:gd name="T72" fmla="*/ 18 w 35"/>
                  <a:gd name="T73" fmla="*/ 4 h 26"/>
                  <a:gd name="T74" fmla="*/ 28 w 35"/>
                  <a:gd name="T75" fmla="*/ 7 h 26"/>
                  <a:gd name="T76" fmla="*/ 27 w 35"/>
                  <a:gd name="T77" fmla="*/ 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" h="26">
                    <a:moveTo>
                      <a:pt x="35" y="20"/>
                    </a:moveTo>
                    <a:cubicBezTo>
                      <a:pt x="35" y="17"/>
                      <a:pt x="34" y="15"/>
                      <a:pt x="33" y="14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3" y="7"/>
                      <a:pt x="26" y="2"/>
                      <a:pt x="18" y="2"/>
                    </a:cubicBezTo>
                    <a:cubicBezTo>
                      <a:pt x="16" y="2"/>
                      <a:pt x="14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1"/>
                      <a:pt x="9" y="0"/>
                      <a:pt x="7" y="0"/>
                    </a:cubicBezTo>
                    <a:cubicBezTo>
                      <a:pt x="6" y="2"/>
                      <a:pt x="7" y="4"/>
                      <a:pt x="8" y="5"/>
                    </a:cubicBezTo>
                    <a:cubicBezTo>
                      <a:pt x="6" y="7"/>
                      <a:pt x="4" y="9"/>
                      <a:pt x="3" y="12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3"/>
                      <a:pt x="0" y="13"/>
                      <a:pt x="0" y="14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20"/>
                      <a:pt x="2" y="20"/>
                      <a:pt x="3" y="20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6" y="20"/>
                      <a:pt x="7" y="21"/>
                      <a:pt x="8" y="21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8" y="26"/>
                      <a:pt x="8" y="26"/>
                      <a:pt x="9" y="26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3" y="26"/>
                      <a:pt x="14" y="26"/>
                      <a:pt x="14" y="25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5" y="24"/>
                      <a:pt x="17" y="24"/>
                      <a:pt x="18" y="24"/>
                    </a:cubicBezTo>
                    <a:cubicBezTo>
                      <a:pt x="19" y="24"/>
                      <a:pt x="21" y="24"/>
                      <a:pt x="22" y="24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22" y="26"/>
                      <a:pt x="22" y="26"/>
                      <a:pt x="23" y="26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28" y="26"/>
                      <a:pt x="28" y="26"/>
                      <a:pt x="28" y="25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31" y="20"/>
                      <a:pt x="32" y="17"/>
                      <a:pt x="33" y="15"/>
                    </a:cubicBezTo>
                    <a:cubicBezTo>
                      <a:pt x="34" y="16"/>
                      <a:pt x="35" y="18"/>
                      <a:pt x="35" y="20"/>
                    </a:cubicBezTo>
                    <a:close/>
                    <a:moveTo>
                      <a:pt x="8" y="9"/>
                    </a:moveTo>
                    <a:cubicBezTo>
                      <a:pt x="8" y="9"/>
                      <a:pt x="9" y="10"/>
                      <a:pt x="9" y="10"/>
                    </a:cubicBezTo>
                    <a:cubicBezTo>
                      <a:pt x="9" y="11"/>
                      <a:pt x="8" y="12"/>
                      <a:pt x="8" y="12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6" y="10"/>
                      <a:pt x="7" y="9"/>
                      <a:pt x="8" y="9"/>
                    </a:cubicBezTo>
                    <a:close/>
                    <a:moveTo>
                      <a:pt x="27" y="9"/>
                    </a:moveTo>
                    <a:cubicBezTo>
                      <a:pt x="24" y="5"/>
                      <a:pt x="18" y="5"/>
                      <a:pt x="18" y="5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24" y="3"/>
                      <a:pt x="28" y="7"/>
                    </a:cubicBezTo>
                    <a:lnTo>
                      <a:pt x="27" y="9"/>
                    </a:lnTo>
                    <a:close/>
                  </a:path>
                </a:pathLst>
              </a:custGeom>
              <a:solidFill>
                <a:srgbClr val="F15B28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vert="horz" wrap="square" lIns="91439" tIns="45720" rIns="91439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sz="1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" name="Oval 140"/>
            <p:cNvSpPr>
              <a:spLocks noChangeArrowheads="1"/>
            </p:cNvSpPr>
            <p:nvPr/>
          </p:nvSpPr>
          <p:spPr bwMode="auto">
            <a:xfrm>
              <a:off x="3330019" y="427158"/>
              <a:ext cx="855078" cy="866790"/>
            </a:xfrm>
            <a:prstGeom prst="ellipse">
              <a:avLst/>
            </a:prstGeom>
            <a:solidFill>
              <a:srgbClr val="F1EFEF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39" tIns="45720" rIns="91439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141"/>
            <p:cNvSpPr>
              <a:spLocks/>
            </p:cNvSpPr>
            <p:nvPr/>
          </p:nvSpPr>
          <p:spPr bwMode="auto">
            <a:xfrm>
              <a:off x="3302617" y="406790"/>
              <a:ext cx="909888" cy="913872"/>
            </a:xfrm>
            <a:custGeom>
              <a:avLst/>
              <a:gdLst>
                <a:gd name="T0" fmla="*/ 96 w 98"/>
                <a:gd name="T1" fmla="*/ 49 h 98"/>
                <a:gd name="T2" fmla="*/ 95 w 98"/>
                <a:gd name="T3" fmla="*/ 49 h 98"/>
                <a:gd name="T4" fmla="*/ 82 w 98"/>
                <a:gd name="T5" fmla="*/ 81 h 98"/>
                <a:gd name="T6" fmla="*/ 49 w 98"/>
                <a:gd name="T7" fmla="*/ 95 h 98"/>
                <a:gd name="T8" fmla="*/ 17 w 98"/>
                <a:gd name="T9" fmla="*/ 81 h 98"/>
                <a:gd name="T10" fmla="*/ 3 w 98"/>
                <a:gd name="T11" fmla="*/ 49 h 98"/>
                <a:gd name="T12" fmla="*/ 17 w 98"/>
                <a:gd name="T13" fmla="*/ 16 h 98"/>
                <a:gd name="T14" fmla="*/ 49 w 98"/>
                <a:gd name="T15" fmla="*/ 3 h 98"/>
                <a:gd name="T16" fmla="*/ 82 w 98"/>
                <a:gd name="T17" fmla="*/ 16 h 98"/>
                <a:gd name="T18" fmla="*/ 95 w 98"/>
                <a:gd name="T19" fmla="*/ 49 h 98"/>
                <a:gd name="T20" fmla="*/ 96 w 98"/>
                <a:gd name="T21" fmla="*/ 49 h 98"/>
                <a:gd name="T22" fmla="*/ 98 w 98"/>
                <a:gd name="T23" fmla="*/ 49 h 98"/>
                <a:gd name="T24" fmla="*/ 49 w 98"/>
                <a:gd name="T25" fmla="*/ 0 h 98"/>
                <a:gd name="T26" fmla="*/ 0 w 98"/>
                <a:gd name="T27" fmla="*/ 49 h 98"/>
                <a:gd name="T28" fmla="*/ 49 w 98"/>
                <a:gd name="T29" fmla="*/ 98 h 98"/>
                <a:gd name="T30" fmla="*/ 98 w 98"/>
                <a:gd name="T31" fmla="*/ 49 h 98"/>
                <a:gd name="T32" fmla="*/ 96 w 98"/>
                <a:gd name="T33" fmla="*/ 49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" h="98">
                  <a:moveTo>
                    <a:pt x="96" y="49"/>
                  </a:moveTo>
                  <a:cubicBezTo>
                    <a:pt x="95" y="49"/>
                    <a:pt x="95" y="49"/>
                    <a:pt x="95" y="49"/>
                  </a:cubicBezTo>
                  <a:cubicBezTo>
                    <a:pt x="95" y="62"/>
                    <a:pt x="90" y="73"/>
                    <a:pt x="82" y="81"/>
                  </a:cubicBezTo>
                  <a:cubicBezTo>
                    <a:pt x="73" y="90"/>
                    <a:pt x="62" y="95"/>
                    <a:pt x="49" y="95"/>
                  </a:cubicBezTo>
                  <a:cubicBezTo>
                    <a:pt x="36" y="95"/>
                    <a:pt x="25" y="90"/>
                    <a:pt x="17" y="81"/>
                  </a:cubicBezTo>
                  <a:cubicBezTo>
                    <a:pt x="8" y="73"/>
                    <a:pt x="3" y="62"/>
                    <a:pt x="3" y="49"/>
                  </a:cubicBezTo>
                  <a:cubicBezTo>
                    <a:pt x="3" y="36"/>
                    <a:pt x="8" y="25"/>
                    <a:pt x="17" y="16"/>
                  </a:cubicBezTo>
                  <a:cubicBezTo>
                    <a:pt x="25" y="8"/>
                    <a:pt x="36" y="3"/>
                    <a:pt x="49" y="3"/>
                  </a:cubicBezTo>
                  <a:cubicBezTo>
                    <a:pt x="62" y="3"/>
                    <a:pt x="73" y="8"/>
                    <a:pt x="82" y="16"/>
                  </a:cubicBezTo>
                  <a:cubicBezTo>
                    <a:pt x="90" y="25"/>
                    <a:pt x="95" y="36"/>
                    <a:pt x="95" y="49"/>
                  </a:cubicBezTo>
                  <a:cubicBezTo>
                    <a:pt x="96" y="49"/>
                    <a:pt x="96" y="49"/>
                    <a:pt x="96" y="49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8" y="22"/>
                    <a:pt x="76" y="0"/>
                    <a:pt x="49" y="0"/>
                  </a:cubicBezTo>
                  <a:cubicBezTo>
                    <a:pt x="22" y="0"/>
                    <a:pt x="0" y="22"/>
                    <a:pt x="0" y="49"/>
                  </a:cubicBezTo>
                  <a:cubicBezTo>
                    <a:pt x="0" y="76"/>
                    <a:pt x="22" y="98"/>
                    <a:pt x="49" y="98"/>
                  </a:cubicBezTo>
                  <a:cubicBezTo>
                    <a:pt x="76" y="98"/>
                    <a:pt x="98" y="76"/>
                    <a:pt x="98" y="49"/>
                  </a:cubicBezTo>
                  <a:lnTo>
                    <a:pt x="96" y="49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9" tIns="45720" rIns="91439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142"/>
            <p:cNvSpPr>
              <a:spLocks noEditPoints="1"/>
            </p:cNvSpPr>
            <p:nvPr/>
          </p:nvSpPr>
          <p:spPr bwMode="auto">
            <a:xfrm>
              <a:off x="3521023" y="603375"/>
              <a:ext cx="465138" cy="357188"/>
            </a:xfrm>
            <a:custGeom>
              <a:avLst/>
              <a:gdLst>
                <a:gd name="T0" fmla="*/ 63 w 63"/>
                <a:gd name="T1" fmla="*/ 36 h 48"/>
                <a:gd name="T2" fmla="*/ 59 w 63"/>
                <a:gd name="T3" fmla="*/ 25 h 48"/>
                <a:gd name="T4" fmla="*/ 59 w 63"/>
                <a:gd name="T5" fmla="*/ 25 h 48"/>
                <a:gd name="T6" fmla="*/ 32 w 63"/>
                <a:gd name="T7" fmla="*/ 5 h 48"/>
                <a:gd name="T8" fmla="*/ 22 w 63"/>
                <a:gd name="T9" fmla="*/ 6 h 48"/>
                <a:gd name="T10" fmla="*/ 22 w 63"/>
                <a:gd name="T11" fmla="*/ 5 h 48"/>
                <a:gd name="T12" fmla="*/ 12 w 63"/>
                <a:gd name="T13" fmla="*/ 0 h 48"/>
                <a:gd name="T14" fmla="*/ 14 w 63"/>
                <a:gd name="T15" fmla="*/ 10 h 48"/>
                <a:gd name="T16" fmla="*/ 6 w 63"/>
                <a:gd name="T17" fmla="*/ 21 h 48"/>
                <a:gd name="T18" fmla="*/ 1 w 63"/>
                <a:gd name="T19" fmla="*/ 23 h 48"/>
                <a:gd name="T20" fmla="*/ 0 w 63"/>
                <a:gd name="T21" fmla="*/ 26 h 48"/>
                <a:gd name="T22" fmla="*/ 3 w 63"/>
                <a:gd name="T23" fmla="*/ 35 h 48"/>
                <a:gd name="T24" fmla="*/ 6 w 63"/>
                <a:gd name="T25" fmla="*/ 36 h 48"/>
                <a:gd name="T26" fmla="*/ 9 w 63"/>
                <a:gd name="T27" fmla="*/ 35 h 48"/>
                <a:gd name="T28" fmla="*/ 14 w 63"/>
                <a:gd name="T29" fmla="*/ 39 h 48"/>
                <a:gd name="T30" fmla="*/ 14 w 63"/>
                <a:gd name="T31" fmla="*/ 46 h 48"/>
                <a:gd name="T32" fmla="*/ 16 w 63"/>
                <a:gd name="T33" fmla="*/ 48 h 48"/>
                <a:gd name="T34" fmla="*/ 23 w 63"/>
                <a:gd name="T35" fmla="*/ 48 h 48"/>
                <a:gd name="T36" fmla="*/ 25 w 63"/>
                <a:gd name="T37" fmla="*/ 46 h 48"/>
                <a:gd name="T38" fmla="*/ 25 w 63"/>
                <a:gd name="T39" fmla="*/ 44 h 48"/>
                <a:gd name="T40" fmla="*/ 32 w 63"/>
                <a:gd name="T41" fmla="*/ 44 h 48"/>
                <a:gd name="T42" fmla="*/ 39 w 63"/>
                <a:gd name="T43" fmla="*/ 44 h 48"/>
                <a:gd name="T44" fmla="*/ 39 w 63"/>
                <a:gd name="T45" fmla="*/ 46 h 48"/>
                <a:gd name="T46" fmla="*/ 42 w 63"/>
                <a:gd name="T47" fmla="*/ 48 h 48"/>
                <a:gd name="T48" fmla="*/ 49 w 63"/>
                <a:gd name="T49" fmla="*/ 48 h 48"/>
                <a:gd name="T50" fmla="*/ 51 w 63"/>
                <a:gd name="T51" fmla="*/ 46 h 48"/>
                <a:gd name="T52" fmla="*/ 51 w 63"/>
                <a:gd name="T53" fmla="*/ 39 h 48"/>
                <a:gd name="T54" fmla="*/ 59 w 63"/>
                <a:gd name="T55" fmla="*/ 28 h 48"/>
                <a:gd name="T56" fmla="*/ 63 w 63"/>
                <a:gd name="T57" fmla="*/ 36 h 48"/>
                <a:gd name="T58" fmla="*/ 14 w 63"/>
                <a:gd name="T59" fmla="*/ 17 h 48"/>
                <a:gd name="T60" fmla="*/ 16 w 63"/>
                <a:gd name="T61" fmla="*/ 19 h 48"/>
                <a:gd name="T62" fmla="*/ 14 w 63"/>
                <a:gd name="T63" fmla="*/ 21 h 48"/>
                <a:gd name="T64" fmla="*/ 11 w 63"/>
                <a:gd name="T65" fmla="*/ 19 h 48"/>
                <a:gd name="T66" fmla="*/ 14 w 63"/>
                <a:gd name="T67" fmla="*/ 17 h 48"/>
                <a:gd name="T68" fmla="*/ 49 w 63"/>
                <a:gd name="T69" fmla="*/ 16 h 48"/>
                <a:gd name="T70" fmla="*/ 32 w 63"/>
                <a:gd name="T71" fmla="*/ 10 h 48"/>
                <a:gd name="T72" fmla="*/ 32 w 63"/>
                <a:gd name="T73" fmla="*/ 7 h 48"/>
                <a:gd name="T74" fmla="*/ 51 w 63"/>
                <a:gd name="T75" fmla="*/ 14 h 48"/>
                <a:gd name="T76" fmla="*/ 49 w 63"/>
                <a:gd name="T77" fmla="*/ 1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3" h="48">
                  <a:moveTo>
                    <a:pt x="63" y="36"/>
                  </a:moveTo>
                  <a:cubicBezTo>
                    <a:pt x="63" y="32"/>
                    <a:pt x="62" y="28"/>
                    <a:pt x="59" y="25"/>
                  </a:cubicBezTo>
                  <a:cubicBezTo>
                    <a:pt x="59" y="25"/>
                    <a:pt x="59" y="25"/>
                    <a:pt x="59" y="25"/>
                  </a:cubicBezTo>
                  <a:cubicBezTo>
                    <a:pt x="59" y="14"/>
                    <a:pt x="47" y="5"/>
                    <a:pt x="32" y="5"/>
                  </a:cubicBezTo>
                  <a:cubicBezTo>
                    <a:pt x="29" y="5"/>
                    <a:pt x="26" y="5"/>
                    <a:pt x="22" y="6"/>
                  </a:cubicBezTo>
                  <a:cubicBezTo>
                    <a:pt x="22" y="6"/>
                    <a:pt x="22" y="5"/>
                    <a:pt x="22" y="5"/>
                  </a:cubicBezTo>
                  <a:cubicBezTo>
                    <a:pt x="19" y="2"/>
                    <a:pt x="16" y="0"/>
                    <a:pt x="12" y="0"/>
                  </a:cubicBezTo>
                  <a:cubicBezTo>
                    <a:pt x="11" y="3"/>
                    <a:pt x="12" y="7"/>
                    <a:pt x="14" y="10"/>
                  </a:cubicBezTo>
                  <a:cubicBezTo>
                    <a:pt x="10" y="13"/>
                    <a:pt x="7" y="17"/>
                    <a:pt x="6" y="21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5"/>
                    <a:pt x="0" y="26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3" y="36"/>
                    <a:pt x="4" y="36"/>
                    <a:pt x="6" y="36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11" y="36"/>
                    <a:pt x="12" y="37"/>
                    <a:pt x="14" y="39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4" y="47"/>
                    <a:pt x="15" y="48"/>
                    <a:pt x="16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7"/>
                    <a:pt x="25" y="46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8" y="44"/>
                    <a:pt x="30" y="44"/>
                    <a:pt x="32" y="44"/>
                  </a:cubicBezTo>
                  <a:cubicBezTo>
                    <a:pt x="35" y="44"/>
                    <a:pt x="37" y="44"/>
                    <a:pt x="39" y="44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9" y="47"/>
                    <a:pt x="40" y="48"/>
                    <a:pt x="42" y="48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50" y="48"/>
                    <a:pt x="51" y="47"/>
                    <a:pt x="51" y="46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55" y="36"/>
                    <a:pt x="58" y="32"/>
                    <a:pt x="59" y="28"/>
                  </a:cubicBezTo>
                  <a:cubicBezTo>
                    <a:pt x="61" y="30"/>
                    <a:pt x="63" y="33"/>
                    <a:pt x="63" y="36"/>
                  </a:cubicBezTo>
                  <a:close/>
                  <a:moveTo>
                    <a:pt x="14" y="17"/>
                  </a:moveTo>
                  <a:cubicBezTo>
                    <a:pt x="15" y="17"/>
                    <a:pt x="16" y="18"/>
                    <a:pt x="16" y="19"/>
                  </a:cubicBezTo>
                  <a:cubicBezTo>
                    <a:pt x="16" y="20"/>
                    <a:pt x="15" y="21"/>
                    <a:pt x="14" y="21"/>
                  </a:cubicBezTo>
                  <a:cubicBezTo>
                    <a:pt x="12" y="21"/>
                    <a:pt x="11" y="20"/>
                    <a:pt x="11" y="19"/>
                  </a:cubicBezTo>
                  <a:cubicBezTo>
                    <a:pt x="11" y="18"/>
                    <a:pt x="12" y="17"/>
                    <a:pt x="14" y="17"/>
                  </a:cubicBezTo>
                  <a:close/>
                  <a:moveTo>
                    <a:pt x="49" y="16"/>
                  </a:moveTo>
                  <a:cubicBezTo>
                    <a:pt x="42" y="9"/>
                    <a:pt x="32" y="10"/>
                    <a:pt x="32" y="10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2" y="7"/>
                    <a:pt x="43" y="6"/>
                    <a:pt x="51" y="14"/>
                  </a:cubicBezTo>
                  <a:lnTo>
                    <a:pt x="49" y="16"/>
                  </a:lnTo>
                  <a:close/>
                </a:path>
              </a:pathLst>
            </a:custGeom>
            <a:solidFill>
              <a:srgbClr val="78A23F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39" tIns="45720" rIns="91439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149"/>
            <p:cNvSpPr>
              <a:spLocks/>
            </p:cNvSpPr>
            <p:nvPr/>
          </p:nvSpPr>
          <p:spPr bwMode="auto">
            <a:xfrm>
              <a:off x="4254501" y="990048"/>
              <a:ext cx="1110132" cy="1143000"/>
            </a:xfrm>
            <a:custGeom>
              <a:avLst/>
              <a:gdLst>
                <a:gd name="T0" fmla="*/ 184 w 208"/>
                <a:gd name="T1" fmla="*/ 107 h 107"/>
                <a:gd name="T2" fmla="*/ 24 w 208"/>
                <a:gd name="T3" fmla="*/ 107 h 107"/>
                <a:gd name="T4" fmla="*/ 0 w 208"/>
                <a:gd name="T5" fmla="*/ 83 h 107"/>
                <a:gd name="T6" fmla="*/ 0 w 208"/>
                <a:gd name="T7" fmla="*/ 24 h 107"/>
                <a:gd name="T8" fmla="*/ 24 w 208"/>
                <a:gd name="T9" fmla="*/ 0 h 107"/>
                <a:gd name="T10" fmla="*/ 184 w 208"/>
                <a:gd name="T11" fmla="*/ 0 h 107"/>
                <a:gd name="T12" fmla="*/ 208 w 208"/>
                <a:gd name="T13" fmla="*/ 24 h 107"/>
                <a:gd name="T14" fmla="*/ 208 w 208"/>
                <a:gd name="T15" fmla="*/ 83 h 107"/>
                <a:gd name="T16" fmla="*/ 184 w 208"/>
                <a:gd name="T17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107">
                  <a:moveTo>
                    <a:pt x="184" y="107"/>
                  </a:moveTo>
                  <a:cubicBezTo>
                    <a:pt x="24" y="107"/>
                    <a:pt x="24" y="107"/>
                    <a:pt x="24" y="107"/>
                  </a:cubicBezTo>
                  <a:cubicBezTo>
                    <a:pt x="11" y="107"/>
                    <a:pt x="0" y="96"/>
                    <a:pt x="0" y="8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97" y="0"/>
                    <a:pt x="208" y="11"/>
                    <a:pt x="208" y="24"/>
                  </a:cubicBezTo>
                  <a:cubicBezTo>
                    <a:pt x="208" y="83"/>
                    <a:pt x="208" y="83"/>
                    <a:pt x="208" y="83"/>
                  </a:cubicBezTo>
                  <a:cubicBezTo>
                    <a:pt x="208" y="96"/>
                    <a:pt x="197" y="107"/>
                    <a:pt x="184" y="107"/>
                  </a:cubicBezTo>
                  <a:close/>
                </a:path>
              </a:pathLst>
            </a:custGeom>
            <a:solidFill>
              <a:srgbClr val="F15A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9" tIns="45720" rIns="91439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150"/>
            <p:cNvSpPr>
              <a:spLocks/>
            </p:cNvSpPr>
            <p:nvPr/>
          </p:nvSpPr>
          <p:spPr bwMode="auto">
            <a:xfrm>
              <a:off x="3805211" y="1402457"/>
              <a:ext cx="695326" cy="325437"/>
            </a:xfrm>
            <a:custGeom>
              <a:avLst/>
              <a:gdLst>
                <a:gd name="T0" fmla="*/ 415 w 438"/>
                <a:gd name="T1" fmla="*/ 0 h 205"/>
                <a:gd name="T2" fmla="*/ 0 w 438"/>
                <a:gd name="T3" fmla="*/ 205 h 205"/>
                <a:gd name="T4" fmla="*/ 438 w 438"/>
                <a:gd name="T5" fmla="*/ 84 h 205"/>
                <a:gd name="T6" fmla="*/ 415 w 438"/>
                <a:gd name="T7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205">
                  <a:moveTo>
                    <a:pt x="415" y="0"/>
                  </a:moveTo>
                  <a:lnTo>
                    <a:pt x="0" y="205"/>
                  </a:lnTo>
                  <a:lnTo>
                    <a:pt x="438" y="84"/>
                  </a:lnTo>
                  <a:lnTo>
                    <a:pt x="415" y="0"/>
                  </a:lnTo>
                  <a:close/>
                </a:path>
              </a:pathLst>
            </a:custGeom>
            <a:solidFill>
              <a:srgbClr val="F15A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9" tIns="45720" rIns="91439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446411" y="916965"/>
              <a:ext cx="634373" cy="221338"/>
            </a:xfrm>
            <a:prstGeom prst="rect">
              <a:avLst/>
            </a:prstGeom>
            <a:noFill/>
          </p:spPr>
          <p:txBody>
            <a:bodyPr wrap="square" lIns="0" tIns="71999" rIns="0" bIns="71999" rtlCol="0">
              <a:spAutoFit/>
            </a:bodyPr>
            <a:lstStyle/>
            <a:p>
              <a:pPr algn="ctr"/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$1 million</a:t>
              </a:r>
              <a:endParaRPr lang="en-A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411257" y="2065062"/>
              <a:ext cx="634373" cy="221338"/>
            </a:xfrm>
            <a:prstGeom prst="rect">
              <a:avLst/>
            </a:prstGeom>
            <a:noFill/>
          </p:spPr>
          <p:txBody>
            <a:bodyPr wrap="square" lIns="0" tIns="71999" rIns="0" bIns="71999" rtlCol="0">
              <a:spAutoFit/>
            </a:bodyPr>
            <a:lstStyle/>
            <a:p>
              <a:pPr algn="ctr"/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$653,000</a:t>
              </a:r>
              <a:endParaRPr lang="en-A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188170" y="781899"/>
              <a:ext cx="1410814" cy="14821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lIns="71999" tIns="0" rIns="0" bIns="36000" rtlCol="0">
              <a:spAutoFit/>
            </a:bodyPr>
            <a:lstStyle/>
            <a:p>
              <a:r>
                <a:rPr lang="en-AU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Top-10 </a:t>
              </a:r>
              <a:r>
                <a:rPr lang="en-AU" sz="12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MySuper</a:t>
              </a:r>
              <a:r>
                <a:rPr lang="en-AU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return</a:t>
              </a:r>
              <a:endParaRPr lang="en-A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188169" y="1928228"/>
              <a:ext cx="1584176" cy="148210"/>
            </a:xfrm>
            <a:prstGeom prst="rect">
              <a:avLst/>
            </a:prstGeom>
            <a:solidFill>
              <a:srgbClr val="595A5A"/>
            </a:solidFill>
          </p:spPr>
          <p:txBody>
            <a:bodyPr wrap="square" lIns="71999" tIns="0" rIns="0" bIns="36000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Underperforming </a:t>
              </a:r>
              <a:r>
                <a:rPr lang="en-US" sz="12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MySuper</a:t>
              </a:r>
              <a:endParaRPr lang="en-A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-104415" y="529230"/>
              <a:ext cx="531104" cy="345171"/>
            </a:xfrm>
            <a:prstGeom prst="rect">
              <a:avLst/>
            </a:prstGeom>
            <a:noFill/>
          </p:spPr>
          <p:txBody>
            <a:bodyPr wrap="square" lIns="143999" tIns="71999" rIns="36000" bIns="71999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Aged 21</a:t>
              </a:r>
              <a:endParaRPr lang="en-A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490281" y="1080731"/>
              <a:ext cx="634373" cy="2419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71999" rIns="0" bIns="71999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$375,000</a:t>
              </a:r>
              <a:endParaRPr lang="en-AU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356521" y="1375811"/>
              <a:ext cx="899711" cy="673369"/>
            </a:xfrm>
            <a:prstGeom prst="rect">
              <a:avLst/>
            </a:prstGeom>
            <a:noFill/>
          </p:spPr>
          <p:txBody>
            <a:bodyPr wrap="square" lIns="0" tIns="71999" rIns="0" bIns="71999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 </a:t>
              </a:r>
              <a:r>
                <a:rPr lang="en-US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36% </a:t>
              </a: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less </a:t>
              </a: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spend in retirement due to </a:t>
              </a:r>
              <a:r>
                <a:rPr lang="en-US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lower returns</a:t>
              </a:r>
              <a:endParaRPr lang="en-A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19" y="918912"/>
              <a:ext cx="265370" cy="863293"/>
            </a:xfrm>
            <a:prstGeom prst="rect">
              <a:avLst/>
            </a:prstGeom>
          </p:spPr>
        </p:pic>
        <p:grpSp>
          <p:nvGrpSpPr>
            <p:cNvPr id="44" name="Group 43"/>
            <p:cNvGrpSpPr/>
            <p:nvPr/>
          </p:nvGrpSpPr>
          <p:grpSpPr>
            <a:xfrm>
              <a:off x="1287023" y="1095241"/>
              <a:ext cx="1838435" cy="532714"/>
              <a:chOff x="1287023" y="1095241"/>
              <a:chExt cx="1838435" cy="532714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1287023" y="1095241"/>
                <a:ext cx="998563" cy="532714"/>
                <a:chOff x="1287023" y="1095241"/>
                <a:chExt cx="998563" cy="532714"/>
              </a:xfrm>
            </p:grpSpPr>
            <p:sp>
              <p:nvSpPr>
                <p:cNvPr id="49" name="TextBox 48"/>
                <p:cNvSpPr txBox="1"/>
                <p:nvPr/>
              </p:nvSpPr>
              <p:spPr>
                <a:xfrm>
                  <a:off x="1287023" y="1095241"/>
                  <a:ext cx="998563" cy="532714"/>
                </a:xfrm>
                <a:prstGeom prst="rect">
                  <a:avLst/>
                </a:prstGeom>
                <a:noFill/>
              </p:spPr>
              <p:txBody>
                <a:bodyPr wrap="square" lIns="143999" tIns="71999" rIns="36000" bIns="71999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12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$</a:t>
                  </a:r>
                  <a:r>
                    <a:rPr lang="en-US" sz="12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340</a:t>
                  </a:r>
                  <a:br>
                    <a:rPr lang="en-US" sz="12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en-US" sz="12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 avg</a:t>
                  </a:r>
                  <a:r>
                    <a:rPr lang="en-US" sz="12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 </a:t>
                  </a:r>
                  <a:r>
                    <a:rPr lang="en-US" sz="12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insurance</a:t>
                  </a:r>
                  <a:br>
                    <a:rPr lang="en-US" sz="12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en-US" sz="12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 premium</a:t>
                  </a:r>
                  <a:endParaRPr lang="en-AU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" name="Freeform 49"/>
                <p:cNvSpPr>
                  <a:spLocks/>
                </p:cNvSpPr>
                <p:nvPr/>
              </p:nvSpPr>
              <p:spPr bwMode="auto">
                <a:xfrm flipV="1">
                  <a:off x="1287023" y="1183906"/>
                  <a:ext cx="104774" cy="150812"/>
                </a:xfrm>
                <a:custGeom>
                  <a:avLst/>
                  <a:gdLst>
                    <a:gd name="connsiteX0" fmla="*/ 52387 w 104774"/>
                    <a:gd name="connsiteY0" fmla="*/ 150812 h 150812"/>
                    <a:gd name="connsiteX1" fmla="*/ 104774 w 104774"/>
                    <a:gd name="connsiteY1" fmla="*/ 99218 h 150812"/>
                    <a:gd name="connsiteX2" fmla="*/ 89430 w 104774"/>
                    <a:gd name="connsiteY2" fmla="*/ 62735 h 150812"/>
                    <a:gd name="connsiteX3" fmla="*/ 85268 w 104774"/>
                    <a:gd name="connsiteY3" fmla="*/ 61038 h 150812"/>
                    <a:gd name="connsiteX4" fmla="*/ 51842 w 104774"/>
                    <a:gd name="connsiteY4" fmla="*/ 0 h 150812"/>
                    <a:gd name="connsiteX5" fmla="*/ 18101 w 104774"/>
                    <a:gd name="connsiteY5" fmla="*/ 61611 h 150812"/>
                    <a:gd name="connsiteX6" fmla="*/ 15344 w 104774"/>
                    <a:gd name="connsiteY6" fmla="*/ 62735 h 150812"/>
                    <a:gd name="connsiteX7" fmla="*/ 0 w 104774"/>
                    <a:gd name="connsiteY7" fmla="*/ 99218 h 150812"/>
                    <a:gd name="connsiteX8" fmla="*/ 52387 w 104774"/>
                    <a:gd name="connsiteY8" fmla="*/ 150812 h 150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4774" h="150812">
                      <a:moveTo>
                        <a:pt x="52387" y="150812"/>
                      </a:moveTo>
                      <a:cubicBezTo>
                        <a:pt x="81320" y="150812"/>
                        <a:pt x="104774" y="127713"/>
                        <a:pt x="104774" y="99218"/>
                      </a:cubicBezTo>
                      <a:cubicBezTo>
                        <a:pt x="104774" y="84971"/>
                        <a:pt x="98911" y="72072"/>
                        <a:pt x="89430" y="62735"/>
                      </a:cubicBezTo>
                      <a:lnTo>
                        <a:pt x="85268" y="61038"/>
                      </a:lnTo>
                      <a:lnTo>
                        <a:pt x="51842" y="0"/>
                      </a:lnTo>
                      <a:lnTo>
                        <a:pt x="18101" y="61611"/>
                      </a:lnTo>
                      <a:lnTo>
                        <a:pt x="15344" y="62735"/>
                      </a:lnTo>
                      <a:cubicBezTo>
                        <a:pt x="5863" y="72072"/>
                        <a:pt x="0" y="84971"/>
                        <a:pt x="0" y="99218"/>
                      </a:cubicBezTo>
                      <a:cubicBezTo>
                        <a:pt x="0" y="127713"/>
                        <a:pt x="23454" y="150812"/>
                        <a:pt x="52387" y="150812"/>
                      </a:cubicBezTo>
                      <a:close/>
                    </a:path>
                  </a:pathLst>
                </a:custGeom>
                <a:solidFill>
                  <a:srgbClr val="66BD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39" tIns="45720" rIns="91439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sz="1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6" name="Group 45"/>
              <p:cNvGrpSpPr/>
              <p:nvPr/>
            </p:nvGrpSpPr>
            <p:grpSpPr>
              <a:xfrm>
                <a:off x="2273468" y="1095241"/>
                <a:ext cx="851990" cy="392059"/>
                <a:chOff x="2295733" y="1108075"/>
                <a:chExt cx="851990" cy="392059"/>
              </a:xfrm>
            </p:grpSpPr>
            <p:sp>
              <p:nvSpPr>
                <p:cNvPr id="47" name="TextBox 46"/>
                <p:cNvSpPr txBox="1"/>
                <p:nvPr/>
              </p:nvSpPr>
              <p:spPr>
                <a:xfrm>
                  <a:off x="2295733" y="1108075"/>
                  <a:ext cx="851990" cy="392059"/>
                </a:xfrm>
                <a:prstGeom prst="rect">
                  <a:avLst/>
                </a:prstGeom>
                <a:noFill/>
              </p:spPr>
              <p:txBody>
                <a:bodyPr wrap="square" lIns="143999" tIns="71999" rIns="36000" bIns="71999" rtlCol="0">
                  <a:spAutoFit/>
                </a:bodyPr>
                <a:lstStyle/>
                <a:p>
                  <a:r>
                    <a:rPr lang="en-US" sz="12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 Retirement</a:t>
                  </a:r>
                  <a:r>
                    <a:rPr lang="en-US" sz="12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/>
                  </a:r>
                  <a:br>
                    <a:rPr lang="en-US" sz="12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en-US" sz="12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 </a:t>
                  </a:r>
                  <a:r>
                    <a:rPr lang="en-US" sz="12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aged </a:t>
                  </a:r>
                  <a:r>
                    <a:rPr lang="en-US" sz="12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67</a:t>
                  </a:r>
                  <a:endParaRPr lang="en-AU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" name="Freeform 47"/>
                <p:cNvSpPr>
                  <a:spLocks/>
                </p:cNvSpPr>
                <p:nvPr/>
              </p:nvSpPr>
              <p:spPr bwMode="auto">
                <a:xfrm flipV="1">
                  <a:off x="2307851" y="1197644"/>
                  <a:ext cx="104774" cy="150812"/>
                </a:xfrm>
                <a:custGeom>
                  <a:avLst/>
                  <a:gdLst>
                    <a:gd name="connsiteX0" fmla="*/ 52387 w 104774"/>
                    <a:gd name="connsiteY0" fmla="*/ 150812 h 150812"/>
                    <a:gd name="connsiteX1" fmla="*/ 104774 w 104774"/>
                    <a:gd name="connsiteY1" fmla="*/ 99218 h 150812"/>
                    <a:gd name="connsiteX2" fmla="*/ 89430 w 104774"/>
                    <a:gd name="connsiteY2" fmla="*/ 62735 h 150812"/>
                    <a:gd name="connsiteX3" fmla="*/ 85268 w 104774"/>
                    <a:gd name="connsiteY3" fmla="*/ 61038 h 150812"/>
                    <a:gd name="connsiteX4" fmla="*/ 51842 w 104774"/>
                    <a:gd name="connsiteY4" fmla="*/ 0 h 150812"/>
                    <a:gd name="connsiteX5" fmla="*/ 18101 w 104774"/>
                    <a:gd name="connsiteY5" fmla="*/ 61611 h 150812"/>
                    <a:gd name="connsiteX6" fmla="*/ 15344 w 104774"/>
                    <a:gd name="connsiteY6" fmla="*/ 62735 h 150812"/>
                    <a:gd name="connsiteX7" fmla="*/ 0 w 104774"/>
                    <a:gd name="connsiteY7" fmla="*/ 99218 h 150812"/>
                    <a:gd name="connsiteX8" fmla="*/ 52387 w 104774"/>
                    <a:gd name="connsiteY8" fmla="*/ 150812 h 150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4774" h="150812">
                      <a:moveTo>
                        <a:pt x="52387" y="150812"/>
                      </a:moveTo>
                      <a:cubicBezTo>
                        <a:pt x="81320" y="150812"/>
                        <a:pt x="104774" y="127713"/>
                        <a:pt x="104774" y="99218"/>
                      </a:cubicBezTo>
                      <a:cubicBezTo>
                        <a:pt x="104774" y="84971"/>
                        <a:pt x="98911" y="72072"/>
                        <a:pt x="89430" y="62735"/>
                      </a:cubicBezTo>
                      <a:lnTo>
                        <a:pt x="85268" y="61038"/>
                      </a:lnTo>
                      <a:lnTo>
                        <a:pt x="51842" y="0"/>
                      </a:lnTo>
                      <a:lnTo>
                        <a:pt x="18101" y="61611"/>
                      </a:lnTo>
                      <a:lnTo>
                        <a:pt x="15344" y="62735"/>
                      </a:lnTo>
                      <a:cubicBezTo>
                        <a:pt x="5863" y="72072"/>
                        <a:pt x="0" y="84971"/>
                        <a:pt x="0" y="99218"/>
                      </a:cubicBezTo>
                      <a:cubicBezTo>
                        <a:pt x="0" y="127713"/>
                        <a:pt x="23454" y="150812"/>
                        <a:pt x="52387" y="150812"/>
                      </a:cubicBezTo>
                      <a:close/>
                    </a:path>
                  </a:pathLst>
                </a:custGeom>
                <a:solidFill>
                  <a:srgbClr val="66BD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39" tIns="45720" rIns="91439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AU" sz="1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635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0" y="728827"/>
            <a:ext cx="9000440" cy="5400346"/>
          </a:xfrm>
          <a:prstGeom prst="rect">
            <a:avLst/>
          </a:prstGeom>
        </p:spPr>
      </p:pic>
      <p:pic>
        <p:nvPicPr>
          <p:cNvPr id="17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5" r="15350" b="77595"/>
          <a:stretch/>
        </p:blipFill>
        <p:spPr>
          <a:xfrm>
            <a:off x="0" y="6392203"/>
            <a:ext cx="7740352" cy="475128"/>
          </a:xfrm>
          <a:prstGeom prst="rect">
            <a:avLst/>
          </a:prstGeom>
        </p:spPr>
      </p:pic>
      <p:sp>
        <p:nvSpPr>
          <p:cNvPr id="3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16416" y="6437101"/>
            <a:ext cx="792088" cy="365125"/>
          </a:xfrm>
        </p:spPr>
        <p:txBody>
          <a:bodyPr tIns="0" bIns="0"/>
          <a:lstStyle/>
          <a:p>
            <a:pPr algn="ctr"/>
            <a:fld id="{8A657B52-D046-4802-A3DE-55E7ED70298C}" type="slidenum">
              <a:rPr lang="en-AU" sz="1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14</a:t>
            </a:fld>
            <a:endParaRPr lang="en-A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0"/>
            <a:ext cx="9144000" cy="1521919"/>
            <a:chOff x="0" y="0"/>
            <a:chExt cx="8388424" cy="1521919"/>
          </a:xfrm>
        </p:grpSpPr>
        <p:sp>
          <p:nvSpPr>
            <p:cNvPr id="11" name="TextBox 10"/>
            <p:cNvSpPr txBox="1"/>
            <p:nvPr/>
          </p:nvSpPr>
          <p:spPr>
            <a:xfrm>
              <a:off x="0" y="0"/>
              <a:ext cx="8388424" cy="152191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900000" tIns="144000" rIns="180000" bIns="144000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en-AU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Substantial </a:t>
              </a:r>
              <a:r>
                <a:rPr lang="en-AU" sz="2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tail of underperforming choice </a:t>
              </a:r>
              <a:r>
                <a:rPr lang="en-AU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options, 2005–16</a:t>
              </a:r>
            </a:p>
            <a:p>
              <a:pPr>
                <a:lnSpc>
                  <a:spcPts val="3200"/>
                </a:lnSpc>
              </a:pPr>
              <a:r>
                <a:rPr lang="en-AU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Based on </a:t>
              </a:r>
              <a:r>
                <a:rPr lang="en-AU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analysis of 362 </a:t>
              </a:r>
              <a:r>
                <a:rPr lang="en-AU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accumulation options with an estimated $133 billion in assets</a:t>
              </a:r>
              <a:endPara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 rot="18968874">
              <a:off x="381596" y="273224"/>
              <a:ext cx="154735" cy="154735"/>
              <a:chOff x="1763688" y="1484784"/>
              <a:chExt cx="1368152" cy="1368152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1763688" y="2348880"/>
                <a:ext cx="1368152" cy="504056"/>
              </a:xfrm>
              <a:prstGeom prst="rect">
                <a:avLst/>
              </a:prstGeom>
              <a:solidFill>
                <a:srgbClr val="66BC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4" name="Rectangle 13"/>
              <p:cNvSpPr/>
              <p:nvPr/>
            </p:nvSpPr>
            <p:spPr>
              <a:xfrm rot="5400000">
                <a:off x="2195736" y="1916832"/>
                <a:ext cx="1368152" cy="504056"/>
              </a:xfrm>
              <a:prstGeom prst="rect">
                <a:avLst/>
              </a:prstGeom>
              <a:solidFill>
                <a:srgbClr val="66BC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</p:grpSp>
      <p:sp>
        <p:nvSpPr>
          <p:cNvPr id="15" name="TextBox 14"/>
          <p:cNvSpPr txBox="1"/>
          <p:nvPr/>
        </p:nvSpPr>
        <p:spPr>
          <a:xfrm>
            <a:off x="5662273" y="6387380"/>
            <a:ext cx="2582135" cy="475200"/>
          </a:xfrm>
          <a:prstGeom prst="rect">
            <a:avLst/>
          </a:prstGeom>
          <a:solidFill>
            <a:srgbClr val="66BCDB"/>
          </a:solidFill>
        </p:spPr>
        <p:txBody>
          <a:bodyPr wrap="none" lIns="180000" tIns="108000" rIns="180000" bIns="108000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Members’ outcomes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763688" y="5693020"/>
            <a:ext cx="5904656" cy="676564"/>
          </a:xfrm>
          <a:prstGeom prst="roundRect">
            <a:avLst/>
          </a:prstGeom>
          <a:noFill/>
          <a:ln>
            <a:solidFill>
              <a:srgbClr val="66BC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source: 	SuperRatings data and financial market index data (various providers)</a:t>
            </a:r>
          </a:p>
          <a:p>
            <a:r>
              <a:rPr lang="en-AU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Benchmark: 	Option tailored BP1</a:t>
            </a:r>
          </a:p>
          <a:p>
            <a:r>
              <a:rPr lang="en-AU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Coverage: 	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362 accumulation options from APRA‑regulated funds with an estimated $133 </a:t>
            </a:r>
            <a:r>
              <a:rPr lang="en-A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billion in assets (or 13 per 	cent) in the choice segment. (Figure is subject to survivor and selection bias.)</a:t>
            </a:r>
            <a:endParaRPr lang="en-AU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1700808"/>
            <a:ext cx="215504" cy="276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A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2080" y="3152001"/>
            <a:ext cx="215504" cy="276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11560" y="4502087"/>
            <a:ext cx="209798" cy="276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0" rIns="0" rtlCol="0">
            <a:spAutoFit/>
          </a:bodyPr>
          <a:lstStyle/>
          <a:p>
            <a:r>
              <a:rPr lang="en-A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  <a:endParaRPr lang="en-A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1"/>
          <p:cNvSpPr txBox="1"/>
          <p:nvPr/>
        </p:nvSpPr>
        <p:spPr>
          <a:xfrm>
            <a:off x="980926" y="3356992"/>
            <a:ext cx="1370818" cy="20544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BP1</a:t>
            </a:r>
            <a:r>
              <a:rPr lang="en-AU" b="1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- 0.25%</a:t>
            </a:r>
            <a:endParaRPr lang="en-A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1"/>
          <p:cNvSpPr txBox="1"/>
          <p:nvPr/>
        </p:nvSpPr>
        <p:spPr>
          <a:xfrm>
            <a:off x="979592" y="3024084"/>
            <a:ext cx="1850382" cy="1872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A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BP1</a:t>
            </a:r>
          </a:p>
        </p:txBody>
      </p:sp>
      <p:sp>
        <p:nvSpPr>
          <p:cNvPr id="30" name="TextBox 2"/>
          <p:cNvSpPr txBox="1"/>
          <p:nvPr/>
        </p:nvSpPr>
        <p:spPr>
          <a:xfrm>
            <a:off x="1341823" y="1948857"/>
            <a:ext cx="1403273" cy="61604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172 </a:t>
            </a:r>
          </a:p>
          <a:p>
            <a:pPr algn="ctr"/>
            <a:r>
              <a:rPr lang="en-A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options above benchmark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745838" y="2161162"/>
            <a:ext cx="1758588" cy="239091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745096" y="2159879"/>
            <a:ext cx="992752" cy="234089"/>
          </a:xfrm>
          <a:prstGeom prst="rect">
            <a:avLst/>
          </a:prstGeom>
          <a:solidFill>
            <a:srgbClr val="F15A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3" name="TextBox 1"/>
          <p:cNvSpPr txBox="1"/>
          <p:nvPr/>
        </p:nvSpPr>
        <p:spPr>
          <a:xfrm>
            <a:off x="2700227" y="2175862"/>
            <a:ext cx="1797573" cy="21810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AU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$75.5</a:t>
            </a:r>
            <a:r>
              <a:rPr lang="en-AU" sz="1050" b="1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billion in assets </a:t>
            </a:r>
            <a:endParaRPr lang="en-AU" sz="105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2"/>
          <p:cNvSpPr txBox="1"/>
          <p:nvPr/>
        </p:nvSpPr>
        <p:spPr>
          <a:xfrm>
            <a:off x="4464716" y="2143403"/>
            <a:ext cx="472653" cy="234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b="1" dirty="0">
                <a:solidFill>
                  <a:srgbClr val="F15A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57%</a:t>
            </a:r>
            <a:endParaRPr lang="en-AU" dirty="0">
              <a:solidFill>
                <a:srgbClr val="F15A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2"/>
          <p:cNvSpPr txBox="1"/>
          <p:nvPr/>
        </p:nvSpPr>
        <p:spPr>
          <a:xfrm>
            <a:off x="1841439" y="4149080"/>
            <a:ext cx="1650441" cy="61604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172</a:t>
            </a:r>
          </a:p>
          <a:p>
            <a:pPr algn="ctr"/>
            <a:r>
              <a:rPr lang="en-A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underperforming</a:t>
            </a:r>
            <a:r>
              <a:rPr lang="en-AU" sz="14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options</a:t>
            </a:r>
            <a:endParaRPr lang="en-A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085085" y="4176998"/>
            <a:ext cx="1758579" cy="24131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089575" y="4174765"/>
            <a:ext cx="572073" cy="237209"/>
          </a:xfrm>
          <a:prstGeom prst="rect">
            <a:avLst/>
          </a:prstGeom>
          <a:solidFill>
            <a:srgbClr val="F15A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1" name="TextBox 1"/>
          <p:cNvSpPr txBox="1"/>
          <p:nvPr/>
        </p:nvSpPr>
        <p:spPr>
          <a:xfrm>
            <a:off x="3039475" y="4191836"/>
            <a:ext cx="1797563" cy="22013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AU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$53.7 billion in</a:t>
            </a:r>
            <a:r>
              <a:rPr lang="en-AU" sz="1050" b="1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assets</a:t>
            </a:r>
            <a:endParaRPr lang="en-AU" sz="105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2"/>
          <p:cNvSpPr txBox="1"/>
          <p:nvPr/>
        </p:nvSpPr>
        <p:spPr>
          <a:xfrm>
            <a:off x="4813027" y="4171600"/>
            <a:ext cx="473226" cy="24037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b="1" dirty="0">
                <a:solidFill>
                  <a:srgbClr val="F15A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</a:t>
            </a:r>
            <a:endParaRPr lang="en-AU" dirty="0">
              <a:solidFill>
                <a:srgbClr val="F15A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Freeform 87"/>
          <p:cNvSpPr>
            <a:spLocks noEditPoints="1"/>
          </p:cNvSpPr>
          <p:nvPr/>
        </p:nvSpPr>
        <p:spPr bwMode="auto">
          <a:xfrm>
            <a:off x="4360036" y="5359649"/>
            <a:ext cx="97269" cy="89091"/>
          </a:xfrm>
          <a:custGeom>
            <a:avLst/>
            <a:gdLst>
              <a:gd name="T0" fmla="*/ 413 w 417"/>
              <a:gd name="T1" fmla="*/ 247 h 417"/>
              <a:gd name="T2" fmla="*/ 399 w 417"/>
              <a:gd name="T3" fmla="*/ 293 h 417"/>
              <a:gd name="T4" fmla="*/ 358 w 417"/>
              <a:gd name="T5" fmla="*/ 353 h 417"/>
              <a:gd name="T6" fmla="*/ 322 w 417"/>
              <a:gd name="T7" fmla="*/ 383 h 417"/>
              <a:gd name="T8" fmla="*/ 254 w 417"/>
              <a:gd name="T9" fmla="*/ 411 h 417"/>
              <a:gd name="T10" fmla="*/ 204 w 417"/>
              <a:gd name="T11" fmla="*/ 416 h 417"/>
              <a:gd name="T12" fmla="*/ 131 w 417"/>
              <a:gd name="T13" fmla="*/ 402 h 417"/>
              <a:gd name="T14" fmla="*/ 89 w 417"/>
              <a:gd name="T15" fmla="*/ 379 h 417"/>
              <a:gd name="T16" fmla="*/ 39 w 417"/>
              <a:gd name="T17" fmla="*/ 328 h 417"/>
              <a:gd name="T18" fmla="*/ 15 w 417"/>
              <a:gd name="T19" fmla="*/ 286 h 417"/>
              <a:gd name="T20" fmla="*/ 1 w 417"/>
              <a:gd name="T21" fmla="*/ 213 h 417"/>
              <a:gd name="T22" fmla="*/ 6 w 417"/>
              <a:gd name="T23" fmla="*/ 163 h 417"/>
              <a:gd name="T24" fmla="*/ 35 w 417"/>
              <a:gd name="T25" fmla="*/ 95 h 417"/>
              <a:gd name="T26" fmla="*/ 64 w 417"/>
              <a:gd name="T27" fmla="*/ 59 h 417"/>
              <a:gd name="T28" fmla="*/ 123 w 417"/>
              <a:gd name="T29" fmla="*/ 19 h 417"/>
              <a:gd name="T30" fmla="*/ 170 w 417"/>
              <a:gd name="T31" fmla="*/ 4 h 417"/>
              <a:gd name="T32" fmla="*/ 247 w 417"/>
              <a:gd name="T33" fmla="*/ 4 h 417"/>
              <a:gd name="T34" fmla="*/ 294 w 417"/>
              <a:gd name="T35" fmla="*/ 19 h 417"/>
              <a:gd name="T36" fmla="*/ 353 w 417"/>
              <a:gd name="T37" fmla="*/ 59 h 417"/>
              <a:gd name="T38" fmla="*/ 383 w 417"/>
              <a:gd name="T39" fmla="*/ 95 h 417"/>
              <a:gd name="T40" fmla="*/ 411 w 417"/>
              <a:gd name="T41" fmla="*/ 163 h 417"/>
              <a:gd name="T42" fmla="*/ 333 w 417"/>
              <a:gd name="T43" fmla="*/ 179 h 417"/>
              <a:gd name="T44" fmla="*/ 328 w 417"/>
              <a:gd name="T45" fmla="*/ 162 h 417"/>
              <a:gd name="T46" fmla="*/ 297 w 417"/>
              <a:gd name="T47" fmla="*/ 116 h 417"/>
              <a:gd name="T48" fmla="*/ 283 w 417"/>
              <a:gd name="T49" fmla="*/ 104 h 417"/>
              <a:gd name="T50" fmla="*/ 231 w 417"/>
              <a:gd name="T51" fmla="*/ 82 h 417"/>
              <a:gd name="T52" fmla="*/ 213 w 417"/>
              <a:gd name="T53" fmla="*/ 80 h 417"/>
              <a:gd name="T54" fmla="*/ 155 w 417"/>
              <a:gd name="T55" fmla="*/ 92 h 417"/>
              <a:gd name="T56" fmla="*/ 140 w 417"/>
              <a:gd name="T57" fmla="*/ 100 h 417"/>
              <a:gd name="T58" fmla="*/ 100 w 417"/>
              <a:gd name="T59" fmla="*/ 140 h 417"/>
              <a:gd name="T60" fmla="*/ 92 w 417"/>
              <a:gd name="T61" fmla="*/ 155 h 417"/>
              <a:gd name="T62" fmla="*/ 80 w 417"/>
              <a:gd name="T63" fmla="*/ 213 h 417"/>
              <a:gd name="T64" fmla="*/ 82 w 417"/>
              <a:gd name="T65" fmla="*/ 231 h 417"/>
              <a:gd name="T66" fmla="*/ 104 w 417"/>
              <a:gd name="T67" fmla="*/ 283 h 417"/>
              <a:gd name="T68" fmla="*/ 116 w 417"/>
              <a:gd name="T69" fmla="*/ 297 h 417"/>
              <a:gd name="T70" fmla="*/ 162 w 417"/>
              <a:gd name="T71" fmla="*/ 328 h 417"/>
              <a:gd name="T72" fmla="*/ 179 w 417"/>
              <a:gd name="T73" fmla="*/ 333 h 417"/>
              <a:gd name="T74" fmla="*/ 238 w 417"/>
              <a:gd name="T75" fmla="*/ 333 h 417"/>
              <a:gd name="T76" fmla="*/ 255 w 417"/>
              <a:gd name="T77" fmla="*/ 328 h 417"/>
              <a:gd name="T78" fmla="*/ 302 w 417"/>
              <a:gd name="T79" fmla="*/ 297 h 417"/>
              <a:gd name="T80" fmla="*/ 313 w 417"/>
              <a:gd name="T81" fmla="*/ 283 h 417"/>
              <a:gd name="T82" fmla="*/ 335 w 417"/>
              <a:gd name="T83" fmla="*/ 231 h 417"/>
              <a:gd name="T84" fmla="*/ 337 w 417"/>
              <a:gd name="T85" fmla="*/ 213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17" h="417">
                <a:moveTo>
                  <a:pt x="416" y="204"/>
                </a:moveTo>
                <a:cubicBezTo>
                  <a:pt x="417" y="207"/>
                  <a:pt x="417" y="210"/>
                  <a:pt x="416" y="213"/>
                </a:cubicBezTo>
                <a:lnTo>
                  <a:pt x="413" y="247"/>
                </a:lnTo>
                <a:cubicBezTo>
                  <a:pt x="412" y="249"/>
                  <a:pt x="412" y="252"/>
                  <a:pt x="411" y="254"/>
                </a:cubicBezTo>
                <a:lnTo>
                  <a:pt x="402" y="286"/>
                </a:lnTo>
                <a:cubicBezTo>
                  <a:pt x="401" y="288"/>
                  <a:pt x="400" y="291"/>
                  <a:pt x="399" y="293"/>
                </a:cubicBezTo>
                <a:lnTo>
                  <a:pt x="383" y="322"/>
                </a:lnTo>
                <a:cubicBezTo>
                  <a:pt x="382" y="324"/>
                  <a:pt x="380" y="326"/>
                  <a:pt x="379" y="328"/>
                </a:cubicBezTo>
                <a:lnTo>
                  <a:pt x="358" y="353"/>
                </a:lnTo>
                <a:cubicBezTo>
                  <a:pt x="357" y="355"/>
                  <a:pt x="355" y="357"/>
                  <a:pt x="353" y="358"/>
                </a:cubicBezTo>
                <a:lnTo>
                  <a:pt x="328" y="379"/>
                </a:lnTo>
                <a:cubicBezTo>
                  <a:pt x="326" y="380"/>
                  <a:pt x="324" y="382"/>
                  <a:pt x="322" y="383"/>
                </a:cubicBezTo>
                <a:lnTo>
                  <a:pt x="293" y="399"/>
                </a:lnTo>
                <a:cubicBezTo>
                  <a:pt x="291" y="400"/>
                  <a:pt x="288" y="401"/>
                  <a:pt x="286" y="402"/>
                </a:cubicBezTo>
                <a:lnTo>
                  <a:pt x="254" y="411"/>
                </a:lnTo>
                <a:cubicBezTo>
                  <a:pt x="252" y="412"/>
                  <a:pt x="249" y="412"/>
                  <a:pt x="247" y="413"/>
                </a:cubicBezTo>
                <a:lnTo>
                  <a:pt x="213" y="416"/>
                </a:lnTo>
                <a:cubicBezTo>
                  <a:pt x="210" y="417"/>
                  <a:pt x="207" y="417"/>
                  <a:pt x="204" y="416"/>
                </a:cubicBezTo>
                <a:lnTo>
                  <a:pt x="170" y="413"/>
                </a:lnTo>
                <a:cubicBezTo>
                  <a:pt x="168" y="412"/>
                  <a:pt x="165" y="412"/>
                  <a:pt x="163" y="411"/>
                </a:cubicBezTo>
                <a:lnTo>
                  <a:pt x="131" y="402"/>
                </a:lnTo>
                <a:cubicBezTo>
                  <a:pt x="129" y="401"/>
                  <a:pt x="126" y="400"/>
                  <a:pt x="124" y="399"/>
                </a:cubicBezTo>
                <a:lnTo>
                  <a:pt x="95" y="383"/>
                </a:lnTo>
                <a:cubicBezTo>
                  <a:pt x="93" y="382"/>
                  <a:pt x="91" y="380"/>
                  <a:pt x="89" y="379"/>
                </a:cubicBezTo>
                <a:lnTo>
                  <a:pt x="64" y="358"/>
                </a:lnTo>
                <a:cubicBezTo>
                  <a:pt x="62" y="357"/>
                  <a:pt x="61" y="355"/>
                  <a:pt x="59" y="353"/>
                </a:cubicBezTo>
                <a:lnTo>
                  <a:pt x="39" y="328"/>
                </a:lnTo>
                <a:cubicBezTo>
                  <a:pt x="37" y="326"/>
                  <a:pt x="36" y="324"/>
                  <a:pt x="35" y="322"/>
                </a:cubicBezTo>
                <a:lnTo>
                  <a:pt x="19" y="294"/>
                </a:lnTo>
                <a:cubicBezTo>
                  <a:pt x="17" y="291"/>
                  <a:pt x="16" y="288"/>
                  <a:pt x="15" y="286"/>
                </a:cubicBezTo>
                <a:lnTo>
                  <a:pt x="6" y="254"/>
                </a:lnTo>
                <a:cubicBezTo>
                  <a:pt x="5" y="252"/>
                  <a:pt x="4" y="249"/>
                  <a:pt x="4" y="247"/>
                </a:cubicBezTo>
                <a:lnTo>
                  <a:pt x="1" y="213"/>
                </a:lnTo>
                <a:cubicBezTo>
                  <a:pt x="0" y="210"/>
                  <a:pt x="0" y="207"/>
                  <a:pt x="1" y="204"/>
                </a:cubicBezTo>
                <a:lnTo>
                  <a:pt x="4" y="170"/>
                </a:lnTo>
                <a:cubicBezTo>
                  <a:pt x="4" y="168"/>
                  <a:pt x="5" y="165"/>
                  <a:pt x="6" y="163"/>
                </a:cubicBezTo>
                <a:lnTo>
                  <a:pt x="15" y="131"/>
                </a:lnTo>
                <a:cubicBezTo>
                  <a:pt x="16" y="129"/>
                  <a:pt x="17" y="126"/>
                  <a:pt x="19" y="123"/>
                </a:cubicBezTo>
                <a:lnTo>
                  <a:pt x="35" y="95"/>
                </a:lnTo>
                <a:cubicBezTo>
                  <a:pt x="36" y="93"/>
                  <a:pt x="37" y="91"/>
                  <a:pt x="39" y="89"/>
                </a:cubicBezTo>
                <a:lnTo>
                  <a:pt x="59" y="64"/>
                </a:lnTo>
                <a:cubicBezTo>
                  <a:pt x="61" y="62"/>
                  <a:pt x="62" y="61"/>
                  <a:pt x="64" y="59"/>
                </a:cubicBezTo>
                <a:lnTo>
                  <a:pt x="89" y="39"/>
                </a:lnTo>
                <a:cubicBezTo>
                  <a:pt x="91" y="37"/>
                  <a:pt x="93" y="36"/>
                  <a:pt x="95" y="35"/>
                </a:cubicBezTo>
                <a:lnTo>
                  <a:pt x="123" y="19"/>
                </a:lnTo>
                <a:cubicBezTo>
                  <a:pt x="126" y="17"/>
                  <a:pt x="129" y="16"/>
                  <a:pt x="131" y="15"/>
                </a:cubicBezTo>
                <a:lnTo>
                  <a:pt x="163" y="6"/>
                </a:lnTo>
                <a:cubicBezTo>
                  <a:pt x="165" y="5"/>
                  <a:pt x="168" y="4"/>
                  <a:pt x="170" y="4"/>
                </a:cubicBezTo>
                <a:lnTo>
                  <a:pt x="204" y="1"/>
                </a:lnTo>
                <a:cubicBezTo>
                  <a:pt x="207" y="0"/>
                  <a:pt x="210" y="0"/>
                  <a:pt x="213" y="1"/>
                </a:cubicBezTo>
                <a:lnTo>
                  <a:pt x="247" y="4"/>
                </a:lnTo>
                <a:cubicBezTo>
                  <a:pt x="249" y="4"/>
                  <a:pt x="252" y="5"/>
                  <a:pt x="254" y="6"/>
                </a:cubicBezTo>
                <a:lnTo>
                  <a:pt x="286" y="15"/>
                </a:lnTo>
                <a:cubicBezTo>
                  <a:pt x="288" y="16"/>
                  <a:pt x="291" y="17"/>
                  <a:pt x="294" y="19"/>
                </a:cubicBezTo>
                <a:lnTo>
                  <a:pt x="322" y="35"/>
                </a:lnTo>
                <a:cubicBezTo>
                  <a:pt x="324" y="36"/>
                  <a:pt x="326" y="37"/>
                  <a:pt x="328" y="39"/>
                </a:cubicBezTo>
                <a:lnTo>
                  <a:pt x="353" y="59"/>
                </a:lnTo>
                <a:cubicBezTo>
                  <a:pt x="355" y="61"/>
                  <a:pt x="357" y="62"/>
                  <a:pt x="358" y="64"/>
                </a:cubicBezTo>
                <a:lnTo>
                  <a:pt x="379" y="89"/>
                </a:lnTo>
                <a:cubicBezTo>
                  <a:pt x="380" y="91"/>
                  <a:pt x="382" y="93"/>
                  <a:pt x="383" y="95"/>
                </a:cubicBezTo>
                <a:lnTo>
                  <a:pt x="399" y="124"/>
                </a:lnTo>
                <a:cubicBezTo>
                  <a:pt x="400" y="126"/>
                  <a:pt x="401" y="129"/>
                  <a:pt x="402" y="131"/>
                </a:cubicBezTo>
                <a:lnTo>
                  <a:pt x="411" y="163"/>
                </a:lnTo>
                <a:cubicBezTo>
                  <a:pt x="412" y="165"/>
                  <a:pt x="412" y="168"/>
                  <a:pt x="413" y="170"/>
                </a:cubicBezTo>
                <a:lnTo>
                  <a:pt x="416" y="204"/>
                </a:lnTo>
                <a:close/>
                <a:moveTo>
                  <a:pt x="333" y="179"/>
                </a:moveTo>
                <a:lnTo>
                  <a:pt x="335" y="186"/>
                </a:lnTo>
                <a:lnTo>
                  <a:pt x="325" y="155"/>
                </a:lnTo>
                <a:lnTo>
                  <a:pt x="328" y="162"/>
                </a:lnTo>
                <a:lnTo>
                  <a:pt x="313" y="134"/>
                </a:lnTo>
                <a:lnTo>
                  <a:pt x="317" y="140"/>
                </a:lnTo>
                <a:lnTo>
                  <a:pt x="297" y="116"/>
                </a:lnTo>
                <a:lnTo>
                  <a:pt x="302" y="121"/>
                </a:lnTo>
                <a:lnTo>
                  <a:pt x="277" y="100"/>
                </a:lnTo>
                <a:lnTo>
                  <a:pt x="283" y="104"/>
                </a:lnTo>
                <a:lnTo>
                  <a:pt x="254" y="88"/>
                </a:lnTo>
                <a:lnTo>
                  <a:pt x="262" y="92"/>
                </a:lnTo>
                <a:lnTo>
                  <a:pt x="231" y="82"/>
                </a:lnTo>
                <a:lnTo>
                  <a:pt x="238" y="84"/>
                </a:lnTo>
                <a:lnTo>
                  <a:pt x="204" y="80"/>
                </a:lnTo>
                <a:lnTo>
                  <a:pt x="213" y="80"/>
                </a:lnTo>
                <a:lnTo>
                  <a:pt x="179" y="84"/>
                </a:lnTo>
                <a:lnTo>
                  <a:pt x="186" y="82"/>
                </a:lnTo>
                <a:lnTo>
                  <a:pt x="155" y="92"/>
                </a:lnTo>
                <a:lnTo>
                  <a:pt x="163" y="88"/>
                </a:lnTo>
                <a:lnTo>
                  <a:pt x="134" y="104"/>
                </a:lnTo>
                <a:lnTo>
                  <a:pt x="140" y="100"/>
                </a:lnTo>
                <a:lnTo>
                  <a:pt x="116" y="121"/>
                </a:lnTo>
                <a:lnTo>
                  <a:pt x="121" y="116"/>
                </a:lnTo>
                <a:lnTo>
                  <a:pt x="100" y="140"/>
                </a:lnTo>
                <a:lnTo>
                  <a:pt x="104" y="134"/>
                </a:lnTo>
                <a:lnTo>
                  <a:pt x="88" y="163"/>
                </a:lnTo>
                <a:lnTo>
                  <a:pt x="92" y="155"/>
                </a:lnTo>
                <a:lnTo>
                  <a:pt x="82" y="186"/>
                </a:lnTo>
                <a:lnTo>
                  <a:pt x="84" y="179"/>
                </a:lnTo>
                <a:lnTo>
                  <a:pt x="80" y="213"/>
                </a:lnTo>
                <a:lnTo>
                  <a:pt x="80" y="204"/>
                </a:lnTo>
                <a:lnTo>
                  <a:pt x="84" y="238"/>
                </a:lnTo>
                <a:lnTo>
                  <a:pt x="82" y="231"/>
                </a:lnTo>
                <a:lnTo>
                  <a:pt x="92" y="262"/>
                </a:lnTo>
                <a:lnTo>
                  <a:pt x="88" y="254"/>
                </a:lnTo>
                <a:lnTo>
                  <a:pt x="104" y="283"/>
                </a:lnTo>
                <a:lnTo>
                  <a:pt x="100" y="277"/>
                </a:lnTo>
                <a:lnTo>
                  <a:pt x="121" y="302"/>
                </a:lnTo>
                <a:lnTo>
                  <a:pt x="116" y="297"/>
                </a:lnTo>
                <a:lnTo>
                  <a:pt x="140" y="317"/>
                </a:lnTo>
                <a:lnTo>
                  <a:pt x="134" y="313"/>
                </a:lnTo>
                <a:lnTo>
                  <a:pt x="162" y="328"/>
                </a:lnTo>
                <a:lnTo>
                  <a:pt x="155" y="325"/>
                </a:lnTo>
                <a:lnTo>
                  <a:pt x="186" y="335"/>
                </a:lnTo>
                <a:lnTo>
                  <a:pt x="179" y="333"/>
                </a:lnTo>
                <a:lnTo>
                  <a:pt x="213" y="337"/>
                </a:lnTo>
                <a:lnTo>
                  <a:pt x="204" y="337"/>
                </a:lnTo>
                <a:lnTo>
                  <a:pt x="238" y="333"/>
                </a:lnTo>
                <a:lnTo>
                  <a:pt x="231" y="335"/>
                </a:lnTo>
                <a:lnTo>
                  <a:pt x="262" y="325"/>
                </a:lnTo>
                <a:lnTo>
                  <a:pt x="255" y="328"/>
                </a:lnTo>
                <a:lnTo>
                  <a:pt x="283" y="313"/>
                </a:lnTo>
                <a:lnTo>
                  <a:pt x="277" y="317"/>
                </a:lnTo>
                <a:lnTo>
                  <a:pt x="302" y="297"/>
                </a:lnTo>
                <a:lnTo>
                  <a:pt x="297" y="302"/>
                </a:lnTo>
                <a:lnTo>
                  <a:pt x="317" y="277"/>
                </a:lnTo>
                <a:lnTo>
                  <a:pt x="313" y="283"/>
                </a:lnTo>
                <a:lnTo>
                  <a:pt x="328" y="255"/>
                </a:lnTo>
                <a:lnTo>
                  <a:pt x="325" y="262"/>
                </a:lnTo>
                <a:lnTo>
                  <a:pt x="335" y="231"/>
                </a:lnTo>
                <a:lnTo>
                  <a:pt x="333" y="238"/>
                </a:lnTo>
                <a:lnTo>
                  <a:pt x="337" y="204"/>
                </a:lnTo>
                <a:lnTo>
                  <a:pt x="337" y="213"/>
                </a:lnTo>
                <a:lnTo>
                  <a:pt x="333" y="179"/>
                </a:lnTo>
                <a:close/>
              </a:path>
            </a:pathLst>
          </a:custGeom>
          <a:solidFill>
            <a:srgbClr val="8956A3"/>
          </a:solidFill>
          <a:ln w="1588" cap="flat">
            <a:solidFill>
              <a:srgbClr val="8956A3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43" name="Rectangle 88"/>
          <p:cNvSpPr>
            <a:spLocks noChangeArrowheads="1"/>
          </p:cNvSpPr>
          <p:nvPr/>
        </p:nvSpPr>
        <p:spPr bwMode="auto">
          <a:xfrm>
            <a:off x="4480839" y="5329473"/>
            <a:ext cx="36227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Retail</a:t>
            </a: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Freeform 89"/>
          <p:cNvSpPr>
            <a:spLocks noEditPoints="1"/>
          </p:cNvSpPr>
          <p:nvPr/>
        </p:nvSpPr>
        <p:spPr bwMode="auto">
          <a:xfrm>
            <a:off x="5062882" y="5359649"/>
            <a:ext cx="97269" cy="89091"/>
          </a:xfrm>
          <a:custGeom>
            <a:avLst/>
            <a:gdLst>
              <a:gd name="T0" fmla="*/ 413 w 417"/>
              <a:gd name="T1" fmla="*/ 247 h 417"/>
              <a:gd name="T2" fmla="*/ 399 w 417"/>
              <a:gd name="T3" fmla="*/ 293 h 417"/>
              <a:gd name="T4" fmla="*/ 358 w 417"/>
              <a:gd name="T5" fmla="*/ 353 h 417"/>
              <a:gd name="T6" fmla="*/ 322 w 417"/>
              <a:gd name="T7" fmla="*/ 383 h 417"/>
              <a:gd name="T8" fmla="*/ 254 w 417"/>
              <a:gd name="T9" fmla="*/ 411 h 417"/>
              <a:gd name="T10" fmla="*/ 204 w 417"/>
              <a:gd name="T11" fmla="*/ 416 h 417"/>
              <a:gd name="T12" fmla="*/ 131 w 417"/>
              <a:gd name="T13" fmla="*/ 402 h 417"/>
              <a:gd name="T14" fmla="*/ 89 w 417"/>
              <a:gd name="T15" fmla="*/ 379 h 417"/>
              <a:gd name="T16" fmla="*/ 39 w 417"/>
              <a:gd name="T17" fmla="*/ 328 h 417"/>
              <a:gd name="T18" fmla="*/ 15 w 417"/>
              <a:gd name="T19" fmla="*/ 286 h 417"/>
              <a:gd name="T20" fmla="*/ 1 w 417"/>
              <a:gd name="T21" fmla="*/ 213 h 417"/>
              <a:gd name="T22" fmla="*/ 6 w 417"/>
              <a:gd name="T23" fmla="*/ 163 h 417"/>
              <a:gd name="T24" fmla="*/ 35 w 417"/>
              <a:gd name="T25" fmla="*/ 95 h 417"/>
              <a:gd name="T26" fmla="*/ 64 w 417"/>
              <a:gd name="T27" fmla="*/ 59 h 417"/>
              <a:gd name="T28" fmla="*/ 123 w 417"/>
              <a:gd name="T29" fmla="*/ 19 h 417"/>
              <a:gd name="T30" fmla="*/ 170 w 417"/>
              <a:gd name="T31" fmla="*/ 4 h 417"/>
              <a:gd name="T32" fmla="*/ 247 w 417"/>
              <a:gd name="T33" fmla="*/ 4 h 417"/>
              <a:gd name="T34" fmla="*/ 294 w 417"/>
              <a:gd name="T35" fmla="*/ 19 h 417"/>
              <a:gd name="T36" fmla="*/ 353 w 417"/>
              <a:gd name="T37" fmla="*/ 59 h 417"/>
              <a:gd name="T38" fmla="*/ 383 w 417"/>
              <a:gd name="T39" fmla="*/ 95 h 417"/>
              <a:gd name="T40" fmla="*/ 411 w 417"/>
              <a:gd name="T41" fmla="*/ 163 h 417"/>
              <a:gd name="T42" fmla="*/ 333 w 417"/>
              <a:gd name="T43" fmla="*/ 179 h 417"/>
              <a:gd name="T44" fmla="*/ 328 w 417"/>
              <a:gd name="T45" fmla="*/ 162 h 417"/>
              <a:gd name="T46" fmla="*/ 297 w 417"/>
              <a:gd name="T47" fmla="*/ 116 h 417"/>
              <a:gd name="T48" fmla="*/ 283 w 417"/>
              <a:gd name="T49" fmla="*/ 104 h 417"/>
              <a:gd name="T50" fmla="*/ 231 w 417"/>
              <a:gd name="T51" fmla="*/ 82 h 417"/>
              <a:gd name="T52" fmla="*/ 213 w 417"/>
              <a:gd name="T53" fmla="*/ 80 h 417"/>
              <a:gd name="T54" fmla="*/ 155 w 417"/>
              <a:gd name="T55" fmla="*/ 92 h 417"/>
              <a:gd name="T56" fmla="*/ 140 w 417"/>
              <a:gd name="T57" fmla="*/ 100 h 417"/>
              <a:gd name="T58" fmla="*/ 100 w 417"/>
              <a:gd name="T59" fmla="*/ 140 h 417"/>
              <a:gd name="T60" fmla="*/ 92 w 417"/>
              <a:gd name="T61" fmla="*/ 155 h 417"/>
              <a:gd name="T62" fmla="*/ 80 w 417"/>
              <a:gd name="T63" fmla="*/ 213 h 417"/>
              <a:gd name="T64" fmla="*/ 82 w 417"/>
              <a:gd name="T65" fmla="*/ 231 h 417"/>
              <a:gd name="T66" fmla="*/ 104 w 417"/>
              <a:gd name="T67" fmla="*/ 283 h 417"/>
              <a:gd name="T68" fmla="*/ 116 w 417"/>
              <a:gd name="T69" fmla="*/ 297 h 417"/>
              <a:gd name="T70" fmla="*/ 162 w 417"/>
              <a:gd name="T71" fmla="*/ 328 h 417"/>
              <a:gd name="T72" fmla="*/ 179 w 417"/>
              <a:gd name="T73" fmla="*/ 333 h 417"/>
              <a:gd name="T74" fmla="*/ 238 w 417"/>
              <a:gd name="T75" fmla="*/ 333 h 417"/>
              <a:gd name="T76" fmla="*/ 255 w 417"/>
              <a:gd name="T77" fmla="*/ 328 h 417"/>
              <a:gd name="T78" fmla="*/ 302 w 417"/>
              <a:gd name="T79" fmla="*/ 297 h 417"/>
              <a:gd name="T80" fmla="*/ 313 w 417"/>
              <a:gd name="T81" fmla="*/ 283 h 417"/>
              <a:gd name="T82" fmla="*/ 335 w 417"/>
              <a:gd name="T83" fmla="*/ 231 h 417"/>
              <a:gd name="T84" fmla="*/ 337 w 417"/>
              <a:gd name="T85" fmla="*/ 213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17" h="417">
                <a:moveTo>
                  <a:pt x="416" y="204"/>
                </a:moveTo>
                <a:cubicBezTo>
                  <a:pt x="417" y="207"/>
                  <a:pt x="417" y="210"/>
                  <a:pt x="416" y="213"/>
                </a:cubicBezTo>
                <a:lnTo>
                  <a:pt x="413" y="247"/>
                </a:lnTo>
                <a:cubicBezTo>
                  <a:pt x="412" y="249"/>
                  <a:pt x="412" y="252"/>
                  <a:pt x="411" y="254"/>
                </a:cubicBezTo>
                <a:lnTo>
                  <a:pt x="402" y="286"/>
                </a:lnTo>
                <a:cubicBezTo>
                  <a:pt x="401" y="288"/>
                  <a:pt x="400" y="291"/>
                  <a:pt x="399" y="293"/>
                </a:cubicBezTo>
                <a:lnTo>
                  <a:pt x="383" y="322"/>
                </a:lnTo>
                <a:cubicBezTo>
                  <a:pt x="382" y="324"/>
                  <a:pt x="380" y="326"/>
                  <a:pt x="379" y="328"/>
                </a:cubicBezTo>
                <a:lnTo>
                  <a:pt x="358" y="353"/>
                </a:lnTo>
                <a:cubicBezTo>
                  <a:pt x="357" y="355"/>
                  <a:pt x="355" y="357"/>
                  <a:pt x="353" y="358"/>
                </a:cubicBezTo>
                <a:lnTo>
                  <a:pt x="328" y="379"/>
                </a:lnTo>
                <a:cubicBezTo>
                  <a:pt x="326" y="380"/>
                  <a:pt x="324" y="382"/>
                  <a:pt x="322" y="383"/>
                </a:cubicBezTo>
                <a:lnTo>
                  <a:pt x="293" y="399"/>
                </a:lnTo>
                <a:cubicBezTo>
                  <a:pt x="291" y="400"/>
                  <a:pt x="288" y="401"/>
                  <a:pt x="286" y="402"/>
                </a:cubicBezTo>
                <a:lnTo>
                  <a:pt x="254" y="411"/>
                </a:lnTo>
                <a:cubicBezTo>
                  <a:pt x="252" y="412"/>
                  <a:pt x="249" y="412"/>
                  <a:pt x="247" y="413"/>
                </a:cubicBezTo>
                <a:lnTo>
                  <a:pt x="213" y="416"/>
                </a:lnTo>
                <a:cubicBezTo>
                  <a:pt x="210" y="417"/>
                  <a:pt x="207" y="417"/>
                  <a:pt x="204" y="416"/>
                </a:cubicBezTo>
                <a:lnTo>
                  <a:pt x="170" y="413"/>
                </a:lnTo>
                <a:cubicBezTo>
                  <a:pt x="168" y="412"/>
                  <a:pt x="165" y="412"/>
                  <a:pt x="163" y="411"/>
                </a:cubicBezTo>
                <a:lnTo>
                  <a:pt x="131" y="402"/>
                </a:lnTo>
                <a:cubicBezTo>
                  <a:pt x="129" y="401"/>
                  <a:pt x="126" y="400"/>
                  <a:pt x="124" y="399"/>
                </a:cubicBezTo>
                <a:lnTo>
                  <a:pt x="95" y="383"/>
                </a:lnTo>
                <a:cubicBezTo>
                  <a:pt x="93" y="382"/>
                  <a:pt x="91" y="380"/>
                  <a:pt x="89" y="379"/>
                </a:cubicBezTo>
                <a:lnTo>
                  <a:pt x="64" y="358"/>
                </a:lnTo>
                <a:cubicBezTo>
                  <a:pt x="62" y="357"/>
                  <a:pt x="61" y="355"/>
                  <a:pt x="59" y="353"/>
                </a:cubicBezTo>
                <a:lnTo>
                  <a:pt x="39" y="328"/>
                </a:lnTo>
                <a:cubicBezTo>
                  <a:pt x="37" y="326"/>
                  <a:pt x="36" y="324"/>
                  <a:pt x="35" y="322"/>
                </a:cubicBezTo>
                <a:lnTo>
                  <a:pt x="19" y="294"/>
                </a:lnTo>
                <a:cubicBezTo>
                  <a:pt x="17" y="291"/>
                  <a:pt x="16" y="288"/>
                  <a:pt x="15" y="286"/>
                </a:cubicBezTo>
                <a:lnTo>
                  <a:pt x="6" y="254"/>
                </a:lnTo>
                <a:cubicBezTo>
                  <a:pt x="5" y="252"/>
                  <a:pt x="4" y="249"/>
                  <a:pt x="4" y="247"/>
                </a:cubicBezTo>
                <a:lnTo>
                  <a:pt x="1" y="213"/>
                </a:lnTo>
                <a:cubicBezTo>
                  <a:pt x="0" y="210"/>
                  <a:pt x="0" y="207"/>
                  <a:pt x="1" y="204"/>
                </a:cubicBezTo>
                <a:lnTo>
                  <a:pt x="4" y="170"/>
                </a:lnTo>
                <a:cubicBezTo>
                  <a:pt x="4" y="168"/>
                  <a:pt x="5" y="165"/>
                  <a:pt x="6" y="163"/>
                </a:cubicBezTo>
                <a:lnTo>
                  <a:pt x="15" y="131"/>
                </a:lnTo>
                <a:cubicBezTo>
                  <a:pt x="16" y="129"/>
                  <a:pt x="17" y="126"/>
                  <a:pt x="19" y="123"/>
                </a:cubicBezTo>
                <a:lnTo>
                  <a:pt x="35" y="95"/>
                </a:lnTo>
                <a:cubicBezTo>
                  <a:pt x="36" y="93"/>
                  <a:pt x="37" y="91"/>
                  <a:pt x="39" y="89"/>
                </a:cubicBezTo>
                <a:lnTo>
                  <a:pt x="59" y="64"/>
                </a:lnTo>
                <a:cubicBezTo>
                  <a:pt x="61" y="62"/>
                  <a:pt x="62" y="61"/>
                  <a:pt x="64" y="59"/>
                </a:cubicBezTo>
                <a:lnTo>
                  <a:pt x="89" y="39"/>
                </a:lnTo>
                <a:cubicBezTo>
                  <a:pt x="91" y="37"/>
                  <a:pt x="93" y="36"/>
                  <a:pt x="95" y="35"/>
                </a:cubicBezTo>
                <a:lnTo>
                  <a:pt x="123" y="19"/>
                </a:lnTo>
                <a:cubicBezTo>
                  <a:pt x="126" y="17"/>
                  <a:pt x="129" y="16"/>
                  <a:pt x="131" y="15"/>
                </a:cubicBezTo>
                <a:lnTo>
                  <a:pt x="163" y="6"/>
                </a:lnTo>
                <a:cubicBezTo>
                  <a:pt x="165" y="5"/>
                  <a:pt x="168" y="4"/>
                  <a:pt x="170" y="4"/>
                </a:cubicBezTo>
                <a:lnTo>
                  <a:pt x="204" y="1"/>
                </a:lnTo>
                <a:cubicBezTo>
                  <a:pt x="207" y="0"/>
                  <a:pt x="210" y="0"/>
                  <a:pt x="213" y="1"/>
                </a:cubicBezTo>
                <a:lnTo>
                  <a:pt x="247" y="4"/>
                </a:lnTo>
                <a:cubicBezTo>
                  <a:pt x="249" y="4"/>
                  <a:pt x="252" y="5"/>
                  <a:pt x="254" y="6"/>
                </a:cubicBezTo>
                <a:lnTo>
                  <a:pt x="286" y="15"/>
                </a:lnTo>
                <a:cubicBezTo>
                  <a:pt x="288" y="16"/>
                  <a:pt x="291" y="17"/>
                  <a:pt x="294" y="19"/>
                </a:cubicBezTo>
                <a:lnTo>
                  <a:pt x="322" y="35"/>
                </a:lnTo>
                <a:cubicBezTo>
                  <a:pt x="324" y="36"/>
                  <a:pt x="326" y="37"/>
                  <a:pt x="328" y="39"/>
                </a:cubicBezTo>
                <a:lnTo>
                  <a:pt x="353" y="59"/>
                </a:lnTo>
                <a:cubicBezTo>
                  <a:pt x="355" y="61"/>
                  <a:pt x="357" y="62"/>
                  <a:pt x="358" y="64"/>
                </a:cubicBezTo>
                <a:lnTo>
                  <a:pt x="379" y="89"/>
                </a:lnTo>
                <a:cubicBezTo>
                  <a:pt x="380" y="91"/>
                  <a:pt x="382" y="93"/>
                  <a:pt x="383" y="95"/>
                </a:cubicBezTo>
                <a:lnTo>
                  <a:pt x="399" y="124"/>
                </a:lnTo>
                <a:cubicBezTo>
                  <a:pt x="400" y="126"/>
                  <a:pt x="401" y="129"/>
                  <a:pt x="402" y="131"/>
                </a:cubicBezTo>
                <a:lnTo>
                  <a:pt x="411" y="163"/>
                </a:lnTo>
                <a:cubicBezTo>
                  <a:pt x="412" y="165"/>
                  <a:pt x="412" y="168"/>
                  <a:pt x="413" y="170"/>
                </a:cubicBezTo>
                <a:lnTo>
                  <a:pt x="416" y="204"/>
                </a:lnTo>
                <a:close/>
                <a:moveTo>
                  <a:pt x="333" y="179"/>
                </a:moveTo>
                <a:lnTo>
                  <a:pt x="335" y="186"/>
                </a:lnTo>
                <a:lnTo>
                  <a:pt x="325" y="155"/>
                </a:lnTo>
                <a:lnTo>
                  <a:pt x="328" y="162"/>
                </a:lnTo>
                <a:lnTo>
                  <a:pt x="313" y="134"/>
                </a:lnTo>
                <a:lnTo>
                  <a:pt x="317" y="140"/>
                </a:lnTo>
                <a:lnTo>
                  <a:pt x="297" y="116"/>
                </a:lnTo>
                <a:lnTo>
                  <a:pt x="302" y="121"/>
                </a:lnTo>
                <a:lnTo>
                  <a:pt x="277" y="100"/>
                </a:lnTo>
                <a:lnTo>
                  <a:pt x="283" y="104"/>
                </a:lnTo>
                <a:lnTo>
                  <a:pt x="254" y="88"/>
                </a:lnTo>
                <a:lnTo>
                  <a:pt x="262" y="92"/>
                </a:lnTo>
                <a:lnTo>
                  <a:pt x="231" y="82"/>
                </a:lnTo>
                <a:lnTo>
                  <a:pt x="238" y="84"/>
                </a:lnTo>
                <a:lnTo>
                  <a:pt x="204" y="80"/>
                </a:lnTo>
                <a:lnTo>
                  <a:pt x="213" y="80"/>
                </a:lnTo>
                <a:lnTo>
                  <a:pt x="179" y="84"/>
                </a:lnTo>
                <a:lnTo>
                  <a:pt x="186" y="82"/>
                </a:lnTo>
                <a:lnTo>
                  <a:pt x="155" y="92"/>
                </a:lnTo>
                <a:lnTo>
                  <a:pt x="163" y="88"/>
                </a:lnTo>
                <a:lnTo>
                  <a:pt x="134" y="104"/>
                </a:lnTo>
                <a:lnTo>
                  <a:pt x="140" y="100"/>
                </a:lnTo>
                <a:lnTo>
                  <a:pt x="116" y="121"/>
                </a:lnTo>
                <a:lnTo>
                  <a:pt x="121" y="116"/>
                </a:lnTo>
                <a:lnTo>
                  <a:pt x="100" y="140"/>
                </a:lnTo>
                <a:lnTo>
                  <a:pt x="104" y="134"/>
                </a:lnTo>
                <a:lnTo>
                  <a:pt x="88" y="163"/>
                </a:lnTo>
                <a:lnTo>
                  <a:pt x="92" y="155"/>
                </a:lnTo>
                <a:lnTo>
                  <a:pt x="82" y="186"/>
                </a:lnTo>
                <a:lnTo>
                  <a:pt x="84" y="179"/>
                </a:lnTo>
                <a:lnTo>
                  <a:pt x="80" y="213"/>
                </a:lnTo>
                <a:lnTo>
                  <a:pt x="80" y="204"/>
                </a:lnTo>
                <a:lnTo>
                  <a:pt x="84" y="238"/>
                </a:lnTo>
                <a:lnTo>
                  <a:pt x="82" y="231"/>
                </a:lnTo>
                <a:lnTo>
                  <a:pt x="92" y="262"/>
                </a:lnTo>
                <a:lnTo>
                  <a:pt x="88" y="254"/>
                </a:lnTo>
                <a:lnTo>
                  <a:pt x="104" y="283"/>
                </a:lnTo>
                <a:lnTo>
                  <a:pt x="100" y="277"/>
                </a:lnTo>
                <a:lnTo>
                  <a:pt x="121" y="302"/>
                </a:lnTo>
                <a:lnTo>
                  <a:pt x="116" y="297"/>
                </a:lnTo>
                <a:lnTo>
                  <a:pt x="140" y="317"/>
                </a:lnTo>
                <a:lnTo>
                  <a:pt x="134" y="313"/>
                </a:lnTo>
                <a:lnTo>
                  <a:pt x="162" y="328"/>
                </a:lnTo>
                <a:lnTo>
                  <a:pt x="155" y="325"/>
                </a:lnTo>
                <a:lnTo>
                  <a:pt x="186" y="335"/>
                </a:lnTo>
                <a:lnTo>
                  <a:pt x="179" y="333"/>
                </a:lnTo>
                <a:lnTo>
                  <a:pt x="213" y="337"/>
                </a:lnTo>
                <a:lnTo>
                  <a:pt x="204" y="337"/>
                </a:lnTo>
                <a:lnTo>
                  <a:pt x="238" y="333"/>
                </a:lnTo>
                <a:lnTo>
                  <a:pt x="231" y="335"/>
                </a:lnTo>
                <a:lnTo>
                  <a:pt x="262" y="325"/>
                </a:lnTo>
                <a:lnTo>
                  <a:pt x="255" y="328"/>
                </a:lnTo>
                <a:lnTo>
                  <a:pt x="283" y="313"/>
                </a:lnTo>
                <a:lnTo>
                  <a:pt x="277" y="317"/>
                </a:lnTo>
                <a:lnTo>
                  <a:pt x="302" y="297"/>
                </a:lnTo>
                <a:lnTo>
                  <a:pt x="297" y="302"/>
                </a:lnTo>
                <a:lnTo>
                  <a:pt x="317" y="277"/>
                </a:lnTo>
                <a:lnTo>
                  <a:pt x="313" y="283"/>
                </a:lnTo>
                <a:lnTo>
                  <a:pt x="328" y="255"/>
                </a:lnTo>
                <a:lnTo>
                  <a:pt x="325" y="262"/>
                </a:lnTo>
                <a:lnTo>
                  <a:pt x="335" y="231"/>
                </a:lnTo>
                <a:lnTo>
                  <a:pt x="333" y="238"/>
                </a:lnTo>
                <a:lnTo>
                  <a:pt x="337" y="204"/>
                </a:lnTo>
                <a:lnTo>
                  <a:pt x="337" y="213"/>
                </a:lnTo>
                <a:lnTo>
                  <a:pt x="333" y="179"/>
                </a:lnTo>
                <a:close/>
              </a:path>
            </a:pathLst>
          </a:custGeom>
          <a:solidFill>
            <a:srgbClr val="78A22F"/>
          </a:solidFill>
          <a:ln w="1588" cap="flat">
            <a:solidFill>
              <a:srgbClr val="78A22F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45" name="Rectangle 90"/>
          <p:cNvSpPr>
            <a:spLocks noChangeArrowheads="1"/>
          </p:cNvSpPr>
          <p:nvPr/>
        </p:nvSpPr>
        <p:spPr bwMode="auto">
          <a:xfrm>
            <a:off x="5183685" y="5329473"/>
            <a:ext cx="50013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Industry</a:t>
            </a:r>
            <a:endParaRPr kumimoji="0" lang="en-US" alt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Freeform 91"/>
          <p:cNvSpPr>
            <a:spLocks noEditPoints="1"/>
          </p:cNvSpPr>
          <p:nvPr/>
        </p:nvSpPr>
        <p:spPr bwMode="auto">
          <a:xfrm>
            <a:off x="5928889" y="5359649"/>
            <a:ext cx="95701" cy="89091"/>
          </a:xfrm>
          <a:custGeom>
            <a:avLst/>
            <a:gdLst>
              <a:gd name="T0" fmla="*/ 413 w 417"/>
              <a:gd name="T1" fmla="*/ 247 h 417"/>
              <a:gd name="T2" fmla="*/ 399 w 417"/>
              <a:gd name="T3" fmla="*/ 293 h 417"/>
              <a:gd name="T4" fmla="*/ 358 w 417"/>
              <a:gd name="T5" fmla="*/ 353 h 417"/>
              <a:gd name="T6" fmla="*/ 322 w 417"/>
              <a:gd name="T7" fmla="*/ 383 h 417"/>
              <a:gd name="T8" fmla="*/ 254 w 417"/>
              <a:gd name="T9" fmla="*/ 411 h 417"/>
              <a:gd name="T10" fmla="*/ 204 w 417"/>
              <a:gd name="T11" fmla="*/ 416 h 417"/>
              <a:gd name="T12" fmla="*/ 131 w 417"/>
              <a:gd name="T13" fmla="*/ 402 h 417"/>
              <a:gd name="T14" fmla="*/ 89 w 417"/>
              <a:gd name="T15" fmla="*/ 379 h 417"/>
              <a:gd name="T16" fmla="*/ 39 w 417"/>
              <a:gd name="T17" fmla="*/ 328 h 417"/>
              <a:gd name="T18" fmla="*/ 15 w 417"/>
              <a:gd name="T19" fmla="*/ 286 h 417"/>
              <a:gd name="T20" fmla="*/ 1 w 417"/>
              <a:gd name="T21" fmla="*/ 213 h 417"/>
              <a:gd name="T22" fmla="*/ 6 w 417"/>
              <a:gd name="T23" fmla="*/ 163 h 417"/>
              <a:gd name="T24" fmla="*/ 35 w 417"/>
              <a:gd name="T25" fmla="*/ 95 h 417"/>
              <a:gd name="T26" fmla="*/ 64 w 417"/>
              <a:gd name="T27" fmla="*/ 59 h 417"/>
              <a:gd name="T28" fmla="*/ 123 w 417"/>
              <a:gd name="T29" fmla="*/ 19 h 417"/>
              <a:gd name="T30" fmla="*/ 170 w 417"/>
              <a:gd name="T31" fmla="*/ 4 h 417"/>
              <a:gd name="T32" fmla="*/ 247 w 417"/>
              <a:gd name="T33" fmla="*/ 4 h 417"/>
              <a:gd name="T34" fmla="*/ 294 w 417"/>
              <a:gd name="T35" fmla="*/ 19 h 417"/>
              <a:gd name="T36" fmla="*/ 353 w 417"/>
              <a:gd name="T37" fmla="*/ 59 h 417"/>
              <a:gd name="T38" fmla="*/ 383 w 417"/>
              <a:gd name="T39" fmla="*/ 95 h 417"/>
              <a:gd name="T40" fmla="*/ 411 w 417"/>
              <a:gd name="T41" fmla="*/ 163 h 417"/>
              <a:gd name="T42" fmla="*/ 333 w 417"/>
              <a:gd name="T43" fmla="*/ 179 h 417"/>
              <a:gd name="T44" fmla="*/ 328 w 417"/>
              <a:gd name="T45" fmla="*/ 162 h 417"/>
              <a:gd name="T46" fmla="*/ 297 w 417"/>
              <a:gd name="T47" fmla="*/ 116 h 417"/>
              <a:gd name="T48" fmla="*/ 283 w 417"/>
              <a:gd name="T49" fmla="*/ 104 h 417"/>
              <a:gd name="T50" fmla="*/ 231 w 417"/>
              <a:gd name="T51" fmla="*/ 82 h 417"/>
              <a:gd name="T52" fmla="*/ 213 w 417"/>
              <a:gd name="T53" fmla="*/ 80 h 417"/>
              <a:gd name="T54" fmla="*/ 155 w 417"/>
              <a:gd name="T55" fmla="*/ 92 h 417"/>
              <a:gd name="T56" fmla="*/ 140 w 417"/>
              <a:gd name="T57" fmla="*/ 100 h 417"/>
              <a:gd name="T58" fmla="*/ 100 w 417"/>
              <a:gd name="T59" fmla="*/ 140 h 417"/>
              <a:gd name="T60" fmla="*/ 92 w 417"/>
              <a:gd name="T61" fmla="*/ 155 h 417"/>
              <a:gd name="T62" fmla="*/ 80 w 417"/>
              <a:gd name="T63" fmla="*/ 213 h 417"/>
              <a:gd name="T64" fmla="*/ 82 w 417"/>
              <a:gd name="T65" fmla="*/ 231 h 417"/>
              <a:gd name="T66" fmla="*/ 104 w 417"/>
              <a:gd name="T67" fmla="*/ 283 h 417"/>
              <a:gd name="T68" fmla="*/ 116 w 417"/>
              <a:gd name="T69" fmla="*/ 297 h 417"/>
              <a:gd name="T70" fmla="*/ 162 w 417"/>
              <a:gd name="T71" fmla="*/ 328 h 417"/>
              <a:gd name="T72" fmla="*/ 179 w 417"/>
              <a:gd name="T73" fmla="*/ 333 h 417"/>
              <a:gd name="T74" fmla="*/ 238 w 417"/>
              <a:gd name="T75" fmla="*/ 333 h 417"/>
              <a:gd name="T76" fmla="*/ 255 w 417"/>
              <a:gd name="T77" fmla="*/ 328 h 417"/>
              <a:gd name="T78" fmla="*/ 302 w 417"/>
              <a:gd name="T79" fmla="*/ 297 h 417"/>
              <a:gd name="T80" fmla="*/ 313 w 417"/>
              <a:gd name="T81" fmla="*/ 283 h 417"/>
              <a:gd name="T82" fmla="*/ 335 w 417"/>
              <a:gd name="T83" fmla="*/ 231 h 417"/>
              <a:gd name="T84" fmla="*/ 337 w 417"/>
              <a:gd name="T85" fmla="*/ 213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17" h="417">
                <a:moveTo>
                  <a:pt x="416" y="204"/>
                </a:moveTo>
                <a:cubicBezTo>
                  <a:pt x="417" y="207"/>
                  <a:pt x="417" y="210"/>
                  <a:pt x="416" y="213"/>
                </a:cubicBezTo>
                <a:lnTo>
                  <a:pt x="413" y="247"/>
                </a:lnTo>
                <a:cubicBezTo>
                  <a:pt x="412" y="249"/>
                  <a:pt x="412" y="252"/>
                  <a:pt x="411" y="254"/>
                </a:cubicBezTo>
                <a:lnTo>
                  <a:pt x="402" y="286"/>
                </a:lnTo>
                <a:cubicBezTo>
                  <a:pt x="401" y="288"/>
                  <a:pt x="400" y="291"/>
                  <a:pt x="399" y="293"/>
                </a:cubicBezTo>
                <a:lnTo>
                  <a:pt x="383" y="322"/>
                </a:lnTo>
                <a:cubicBezTo>
                  <a:pt x="382" y="324"/>
                  <a:pt x="380" y="326"/>
                  <a:pt x="379" y="328"/>
                </a:cubicBezTo>
                <a:lnTo>
                  <a:pt x="358" y="353"/>
                </a:lnTo>
                <a:cubicBezTo>
                  <a:pt x="357" y="355"/>
                  <a:pt x="355" y="357"/>
                  <a:pt x="353" y="358"/>
                </a:cubicBezTo>
                <a:lnTo>
                  <a:pt x="328" y="379"/>
                </a:lnTo>
                <a:cubicBezTo>
                  <a:pt x="326" y="380"/>
                  <a:pt x="324" y="382"/>
                  <a:pt x="322" y="383"/>
                </a:cubicBezTo>
                <a:lnTo>
                  <a:pt x="293" y="399"/>
                </a:lnTo>
                <a:cubicBezTo>
                  <a:pt x="291" y="400"/>
                  <a:pt x="288" y="401"/>
                  <a:pt x="286" y="402"/>
                </a:cubicBezTo>
                <a:lnTo>
                  <a:pt x="254" y="411"/>
                </a:lnTo>
                <a:cubicBezTo>
                  <a:pt x="252" y="412"/>
                  <a:pt x="249" y="412"/>
                  <a:pt x="247" y="413"/>
                </a:cubicBezTo>
                <a:lnTo>
                  <a:pt x="213" y="416"/>
                </a:lnTo>
                <a:cubicBezTo>
                  <a:pt x="210" y="417"/>
                  <a:pt x="207" y="417"/>
                  <a:pt x="204" y="416"/>
                </a:cubicBezTo>
                <a:lnTo>
                  <a:pt x="170" y="413"/>
                </a:lnTo>
                <a:cubicBezTo>
                  <a:pt x="168" y="412"/>
                  <a:pt x="165" y="412"/>
                  <a:pt x="163" y="411"/>
                </a:cubicBezTo>
                <a:lnTo>
                  <a:pt x="131" y="402"/>
                </a:lnTo>
                <a:cubicBezTo>
                  <a:pt x="129" y="401"/>
                  <a:pt x="126" y="400"/>
                  <a:pt x="124" y="399"/>
                </a:cubicBezTo>
                <a:lnTo>
                  <a:pt x="95" y="383"/>
                </a:lnTo>
                <a:cubicBezTo>
                  <a:pt x="93" y="382"/>
                  <a:pt x="91" y="380"/>
                  <a:pt x="89" y="379"/>
                </a:cubicBezTo>
                <a:lnTo>
                  <a:pt x="64" y="358"/>
                </a:lnTo>
                <a:cubicBezTo>
                  <a:pt x="62" y="357"/>
                  <a:pt x="61" y="355"/>
                  <a:pt x="59" y="353"/>
                </a:cubicBezTo>
                <a:lnTo>
                  <a:pt x="39" y="328"/>
                </a:lnTo>
                <a:cubicBezTo>
                  <a:pt x="37" y="326"/>
                  <a:pt x="36" y="324"/>
                  <a:pt x="35" y="322"/>
                </a:cubicBezTo>
                <a:lnTo>
                  <a:pt x="19" y="294"/>
                </a:lnTo>
                <a:cubicBezTo>
                  <a:pt x="17" y="291"/>
                  <a:pt x="16" y="288"/>
                  <a:pt x="15" y="286"/>
                </a:cubicBezTo>
                <a:lnTo>
                  <a:pt x="6" y="254"/>
                </a:lnTo>
                <a:cubicBezTo>
                  <a:pt x="5" y="252"/>
                  <a:pt x="4" y="249"/>
                  <a:pt x="4" y="247"/>
                </a:cubicBezTo>
                <a:lnTo>
                  <a:pt x="1" y="213"/>
                </a:lnTo>
                <a:cubicBezTo>
                  <a:pt x="0" y="210"/>
                  <a:pt x="0" y="207"/>
                  <a:pt x="1" y="204"/>
                </a:cubicBezTo>
                <a:lnTo>
                  <a:pt x="4" y="170"/>
                </a:lnTo>
                <a:cubicBezTo>
                  <a:pt x="4" y="168"/>
                  <a:pt x="5" y="165"/>
                  <a:pt x="6" y="163"/>
                </a:cubicBezTo>
                <a:lnTo>
                  <a:pt x="15" y="131"/>
                </a:lnTo>
                <a:cubicBezTo>
                  <a:pt x="16" y="129"/>
                  <a:pt x="17" y="126"/>
                  <a:pt x="19" y="123"/>
                </a:cubicBezTo>
                <a:lnTo>
                  <a:pt x="35" y="95"/>
                </a:lnTo>
                <a:cubicBezTo>
                  <a:pt x="36" y="93"/>
                  <a:pt x="37" y="91"/>
                  <a:pt x="39" y="89"/>
                </a:cubicBezTo>
                <a:lnTo>
                  <a:pt x="59" y="64"/>
                </a:lnTo>
                <a:cubicBezTo>
                  <a:pt x="61" y="62"/>
                  <a:pt x="62" y="61"/>
                  <a:pt x="64" y="59"/>
                </a:cubicBezTo>
                <a:lnTo>
                  <a:pt x="89" y="39"/>
                </a:lnTo>
                <a:cubicBezTo>
                  <a:pt x="91" y="37"/>
                  <a:pt x="93" y="36"/>
                  <a:pt x="95" y="35"/>
                </a:cubicBezTo>
                <a:lnTo>
                  <a:pt x="123" y="19"/>
                </a:lnTo>
                <a:cubicBezTo>
                  <a:pt x="126" y="17"/>
                  <a:pt x="129" y="16"/>
                  <a:pt x="131" y="15"/>
                </a:cubicBezTo>
                <a:lnTo>
                  <a:pt x="163" y="6"/>
                </a:lnTo>
                <a:cubicBezTo>
                  <a:pt x="165" y="5"/>
                  <a:pt x="168" y="4"/>
                  <a:pt x="170" y="4"/>
                </a:cubicBezTo>
                <a:lnTo>
                  <a:pt x="204" y="1"/>
                </a:lnTo>
                <a:cubicBezTo>
                  <a:pt x="207" y="0"/>
                  <a:pt x="210" y="0"/>
                  <a:pt x="213" y="1"/>
                </a:cubicBezTo>
                <a:lnTo>
                  <a:pt x="247" y="4"/>
                </a:lnTo>
                <a:cubicBezTo>
                  <a:pt x="249" y="4"/>
                  <a:pt x="252" y="5"/>
                  <a:pt x="254" y="6"/>
                </a:cubicBezTo>
                <a:lnTo>
                  <a:pt x="286" y="15"/>
                </a:lnTo>
                <a:cubicBezTo>
                  <a:pt x="288" y="16"/>
                  <a:pt x="291" y="17"/>
                  <a:pt x="294" y="19"/>
                </a:cubicBezTo>
                <a:lnTo>
                  <a:pt x="322" y="35"/>
                </a:lnTo>
                <a:cubicBezTo>
                  <a:pt x="324" y="36"/>
                  <a:pt x="326" y="37"/>
                  <a:pt x="328" y="39"/>
                </a:cubicBezTo>
                <a:lnTo>
                  <a:pt x="353" y="59"/>
                </a:lnTo>
                <a:cubicBezTo>
                  <a:pt x="355" y="61"/>
                  <a:pt x="357" y="62"/>
                  <a:pt x="358" y="64"/>
                </a:cubicBezTo>
                <a:lnTo>
                  <a:pt x="379" y="89"/>
                </a:lnTo>
                <a:cubicBezTo>
                  <a:pt x="380" y="91"/>
                  <a:pt x="382" y="93"/>
                  <a:pt x="383" y="95"/>
                </a:cubicBezTo>
                <a:lnTo>
                  <a:pt x="399" y="124"/>
                </a:lnTo>
                <a:cubicBezTo>
                  <a:pt x="400" y="126"/>
                  <a:pt x="401" y="129"/>
                  <a:pt x="402" y="131"/>
                </a:cubicBezTo>
                <a:lnTo>
                  <a:pt x="411" y="163"/>
                </a:lnTo>
                <a:cubicBezTo>
                  <a:pt x="412" y="165"/>
                  <a:pt x="412" y="168"/>
                  <a:pt x="413" y="170"/>
                </a:cubicBezTo>
                <a:lnTo>
                  <a:pt x="416" y="204"/>
                </a:lnTo>
                <a:close/>
                <a:moveTo>
                  <a:pt x="333" y="179"/>
                </a:moveTo>
                <a:lnTo>
                  <a:pt x="335" y="186"/>
                </a:lnTo>
                <a:lnTo>
                  <a:pt x="325" y="155"/>
                </a:lnTo>
                <a:lnTo>
                  <a:pt x="328" y="162"/>
                </a:lnTo>
                <a:lnTo>
                  <a:pt x="313" y="134"/>
                </a:lnTo>
                <a:lnTo>
                  <a:pt x="317" y="140"/>
                </a:lnTo>
                <a:lnTo>
                  <a:pt x="297" y="116"/>
                </a:lnTo>
                <a:lnTo>
                  <a:pt x="302" y="121"/>
                </a:lnTo>
                <a:lnTo>
                  <a:pt x="277" y="100"/>
                </a:lnTo>
                <a:lnTo>
                  <a:pt x="283" y="104"/>
                </a:lnTo>
                <a:lnTo>
                  <a:pt x="254" y="88"/>
                </a:lnTo>
                <a:lnTo>
                  <a:pt x="262" y="92"/>
                </a:lnTo>
                <a:lnTo>
                  <a:pt x="231" y="82"/>
                </a:lnTo>
                <a:lnTo>
                  <a:pt x="238" y="84"/>
                </a:lnTo>
                <a:lnTo>
                  <a:pt x="204" y="80"/>
                </a:lnTo>
                <a:lnTo>
                  <a:pt x="213" y="80"/>
                </a:lnTo>
                <a:lnTo>
                  <a:pt x="179" y="84"/>
                </a:lnTo>
                <a:lnTo>
                  <a:pt x="186" y="82"/>
                </a:lnTo>
                <a:lnTo>
                  <a:pt x="155" y="92"/>
                </a:lnTo>
                <a:lnTo>
                  <a:pt x="163" y="88"/>
                </a:lnTo>
                <a:lnTo>
                  <a:pt x="134" y="104"/>
                </a:lnTo>
                <a:lnTo>
                  <a:pt x="140" y="100"/>
                </a:lnTo>
                <a:lnTo>
                  <a:pt x="116" y="121"/>
                </a:lnTo>
                <a:lnTo>
                  <a:pt x="121" y="116"/>
                </a:lnTo>
                <a:lnTo>
                  <a:pt x="100" y="140"/>
                </a:lnTo>
                <a:lnTo>
                  <a:pt x="104" y="134"/>
                </a:lnTo>
                <a:lnTo>
                  <a:pt x="88" y="163"/>
                </a:lnTo>
                <a:lnTo>
                  <a:pt x="92" y="155"/>
                </a:lnTo>
                <a:lnTo>
                  <a:pt x="82" y="186"/>
                </a:lnTo>
                <a:lnTo>
                  <a:pt x="84" y="179"/>
                </a:lnTo>
                <a:lnTo>
                  <a:pt x="80" y="213"/>
                </a:lnTo>
                <a:lnTo>
                  <a:pt x="80" y="204"/>
                </a:lnTo>
                <a:lnTo>
                  <a:pt x="84" y="238"/>
                </a:lnTo>
                <a:lnTo>
                  <a:pt x="82" y="231"/>
                </a:lnTo>
                <a:lnTo>
                  <a:pt x="92" y="262"/>
                </a:lnTo>
                <a:lnTo>
                  <a:pt x="88" y="254"/>
                </a:lnTo>
                <a:lnTo>
                  <a:pt x="104" y="283"/>
                </a:lnTo>
                <a:lnTo>
                  <a:pt x="100" y="277"/>
                </a:lnTo>
                <a:lnTo>
                  <a:pt x="121" y="302"/>
                </a:lnTo>
                <a:lnTo>
                  <a:pt x="116" y="297"/>
                </a:lnTo>
                <a:lnTo>
                  <a:pt x="140" y="317"/>
                </a:lnTo>
                <a:lnTo>
                  <a:pt x="134" y="313"/>
                </a:lnTo>
                <a:lnTo>
                  <a:pt x="162" y="328"/>
                </a:lnTo>
                <a:lnTo>
                  <a:pt x="155" y="325"/>
                </a:lnTo>
                <a:lnTo>
                  <a:pt x="186" y="335"/>
                </a:lnTo>
                <a:lnTo>
                  <a:pt x="179" y="333"/>
                </a:lnTo>
                <a:lnTo>
                  <a:pt x="213" y="337"/>
                </a:lnTo>
                <a:lnTo>
                  <a:pt x="204" y="337"/>
                </a:lnTo>
                <a:lnTo>
                  <a:pt x="238" y="333"/>
                </a:lnTo>
                <a:lnTo>
                  <a:pt x="231" y="335"/>
                </a:lnTo>
                <a:lnTo>
                  <a:pt x="262" y="325"/>
                </a:lnTo>
                <a:lnTo>
                  <a:pt x="255" y="328"/>
                </a:lnTo>
                <a:lnTo>
                  <a:pt x="283" y="313"/>
                </a:lnTo>
                <a:lnTo>
                  <a:pt x="277" y="317"/>
                </a:lnTo>
                <a:lnTo>
                  <a:pt x="302" y="297"/>
                </a:lnTo>
                <a:lnTo>
                  <a:pt x="297" y="302"/>
                </a:lnTo>
                <a:lnTo>
                  <a:pt x="317" y="277"/>
                </a:lnTo>
                <a:lnTo>
                  <a:pt x="313" y="283"/>
                </a:lnTo>
                <a:lnTo>
                  <a:pt x="328" y="255"/>
                </a:lnTo>
                <a:lnTo>
                  <a:pt x="325" y="262"/>
                </a:lnTo>
                <a:lnTo>
                  <a:pt x="335" y="231"/>
                </a:lnTo>
                <a:lnTo>
                  <a:pt x="333" y="238"/>
                </a:lnTo>
                <a:lnTo>
                  <a:pt x="337" y="204"/>
                </a:lnTo>
                <a:lnTo>
                  <a:pt x="337" y="213"/>
                </a:lnTo>
                <a:lnTo>
                  <a:pt x="333" y="179"/>
                </a:lnTo>
                <a:close/>
              </a:path>
            </a:pathLst>
          </a:custGeom>
          <a:solidFill>
            <a:srgbClr val="66BCDB"/>
          </a:solidFill>
          <a:ln w="1588" cap="flat">
            <a:solidFill>
              <a:srgbClr val="66BCDB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47" name="Rectangle 92"/>
          <p:cNvSpPr>
            <a:spLocks noChangeArrowheads="1"/>
          </p:cNvSpPr>
          <p:nvPr/>
        </p:nvSpPr>
        <p:spPr bwMode="auto">
          <a:xfrm>
            <a:off x="6049692" y="5329473"/>
            <a:ext cx="62677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Corporate</a:t>
            </a:r>
            <a:endParaRPr kumimoji="0" lang="en-US" alt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Freeform 93"/>
          <p:cNvSpPr>
            <a:spLocks noEditPoints="1"/>
          </p:cNvSpPr>
          <p:nvPr/>
        </p:nvSpPr>
        <p:spPr bwMode="auto">
          <a:xfrm>
            <a:off x="6932955" y="5359649"/>
            <a:ext cx="97269" cy="89091"/>
          </a:xfrm>
          <a:custGeom>
            <a:avLst/>
            <a:gdLst>
              <a:gd name="T0" fmla="*/ 413 w 417"/>
              <a:gd name="T1" fmla="*/ 247 h 417"/>
              <a:gd name="T2" fmla="*/ 399 w 417"/>
              <a:gd name="T3" fmla="*/ 293 h 417"/>
              <a:gd name="T4" fmla="*/ 358 w 417"/>
              <a:gd name="T5" fmla="*/ 353 h 417"/>
              <a:gd name="T6" fmla="*/ 322 w 417"/>
              <a:gd name="T7" fmla="*/ 383 h 417"/>
              <a:gd name="T8" fmla="*/ 254 w 417"/>
              <a:gd name="T9" fmla="*/ 411 h 417"/>
              <a:gd name="T10" fmla="*/ 204 w 417"/>
              <a:gd name="T11" fmla="*/ 416 h 417"/>
              <a:gd name="T12" fmla="*/ 131 w 417"/>
              <a:gd name="T13" fmla="*/ 402 h 417"/>
              <a:gd name="T14" fmla="*/ 89 w 417"/>
              <a:gd name="T15" fmla="*/ 379 h 417"/>
              <a:gd name="T16" fmla="*/ 39 w 417"/>
              <a:gd name="T17" fmla="*/ 328 h 417"/>
              <a:gd name="T18" fmla="*/ 15 w 417"/>
              <a:gd name="T19" fmla="*/ 286 h 417"/>
              <a:gd name="T20" fmla="*/ 1 w 417"/>
              <a:gd name="T21" fmla="*/ 213 h 417"/>
              <a:gd name="T22" fmla="*/ 6 w 417"/>
              <a:gd name="T23" fmla="*/ 163 h 417"/>
              <a:gd name="T24" fmla="*/ 35 w 417"/>
              <a:gd name="T25" fmla="*/ 95 h 417"/>
              <a:gd name="T26" fmla="*/ 64 w 417"/>
              <a:gd name="T27" fmla="*/ 59 h 417"/>
              <a:gd name="T28" fmla="*/ 123 w 417"/>
              <a:gd name="T29" fmla="*/ 19 h 417"/>
              <a:gd name="T30" fmla="*/ 170 w 417"/>
              <a:gd name="T31" fmla="*/ 4 h 417"/>
              <a:gd name="T32" fmla="*/ 247 w 417"/>
              <a:gd name="T33" fmla="*/ 4 h 417"/>
              <a:gd name="T34" fmla="*/ 294 w 417"/>
              <a:gd name="T35" fmla="*/ 19 h 417"/>
              <a:gd name="T36" fmla="*/ 353 w 417"/>
              <a:gd name="T37" fmla="*/ 59 h 417"/>
              <a:gd name="T38" fmla="*/ 383 w 417"/>
              <a:gd name="T39" fmla="*/ 95 h 417"/>
              <a:gd name="T40" fmla="*/ 411 w 417"/>
              <a:gd name="T41" fmla="*/ 163 h 417"/>
              <a:gd name="T42" fmla="*/ 333 w 417"/>
              <a:gd name="T43" fmla="*/ 179 h 417"/>
              <a:gd name="T44" fmla="*/ 328 w 417"/>
              <a:gd name="T45" fmla="*/ 162 h 417"/>
              <a:gd name="T46" fmla="*/ 297 w 417"/>
              <a:gd name="T47" fmla="*/ 116 h 417"/>
              <a:gd name="T48" fmla="*/ 283 w 417"/>
              <a:gd name="T49" fmla="*/ 104 h 417"/>
              <a:gd name="T50" fmla="*/ 231 w 417"/>
              <a:gd name="T51" fmla="*/ 82 h 417"/>
              <a:gd name="T52" fmla="*/ 213 w 417"/>
              <a:gd name="T53" fmla="*/ 80 h 417"/>
              <a:gd name="T54" fmla="*/ 155 w 417"/>
              <a:gd name="T55" fmla="*/ 92 h 417"/>
              <a:gd name="T56" fmla="*/ 140 w 417"/>
              <a:gd name="T57" fmla="*/ 100 h 417"/>
              <a:gd name="T58" fmla="*/ 100 w 417"/>
              <a:gd name="T59" fmla="*/ 140 h 417"/>
              <a:gd name="T60" fmla="*/ 92 w 417"/>
              <a:gd name="T61" fmla="*/ 155 h 417"/>
              <a:gd name="T62" fmla="*/ 80 w 417"/>
              <a:gd name="T63" fmla="*/ 213 h 417"/>
              <a:gd name="T64" fmla="*/ 82 w 417"/>
              <a:gd name="T65" fmla="*/ 231 h 417"/>
              <a:gd name="T66" fmla="*/ 104 w 417"/>
              <a:gd name="T67" fmla="*/ 283 h 417"/>
              <a:gd name="T68" fmla="*/ 116 w 417"/>
              <a:gd name="T69" fmla="*/ 297 h 417"/>
              <a:gd name="T70" fmla="*/ 162 w 417"/>
              <a:gd name="T71" fmla="*/ 328 h 417"/>
              <a:gd name="T72" fmla="*/ 179 w 417"/>
              <a:gd name="T73" fmla="*/ 333 h 417"/>
              <a:gd name="T74" fmla="*/ 238 w 417"/>
              <a:gd name="T75" fmla="*/ 333 h 417"/>
              <a:gd name="T76" fmla="*/ 255 w 417"/>
              <a:gd name="T77" fmla="*/ 328 h 417"/>
              <a:gd name="T78" fmla="*/ 302 w 417"/>
              <a:gd name="T79" fmla="*/ 297 h 417"/>
              <a:gd name="T80" fmla="*/ 313 w 417"/>
              <a:gd name="T81" fmla="*/ 283 h 417"/>
              <a:gd name="T82" fmla="*/ 335 w 417"/>
              <a:gd name="T83" fmla="*/ 231 h 417"/>
              <a:gd name="T84" fmla="*/ 337 w 417"/>
              <a:gd name="T85" fmla="*/ 213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17" h="417">
                <a:moveTo>
                  <a:pt x="416" y="204"/>
                </a:moveTo>
                <a:cubicBezTo>
                  <a:pt x="417" y="207"/>
                  <a:pt x="417" y="210"/>
                  <a:pt x="416" y="213"/>
                </a:cubicBezTo>
                <a:lnTo>
                  <a:pt x="413" y="247"/>
                </a:lnTo>
                <a:cubicBezTo>
                  <a:pt x="412" y="249"/>
                  <a:pt x="412" y="252"/>
                  <a:pt x="411" y="254"/>
                </a:cubicBezTo>
                <a:lnTo>
                  <a:pt x="402" y="286"/>
                </a:lnTo>
                <a:cubicBezTo>
                  <a:pt x="401" y="288"/>
                  <a:pt x="400" y="291"/>
                  <a:pt x="399" y="293"/>
                </a:cubicBezTo>
                <a:lnTo>
                  <a:pt x="383" y="322"/>
                </a:lnTo>
                <a:cubicBezTo>
                  <a:pt x="382" y="324"/>
                  <a:pt x="380" y="326"/>
                  <a:pt x="379" y="328"/>
                </a:cubicBezTo>
                <a:lnTo>
                  <a:pt x="358" y="353"/>
                </a:lnTo>
                <a:cubicBezTo>
                  <a:pt x="357" y="355"/>
                  <a:pt x="355" y="357"/>
                  <a:pt x="353" y="358"/>
                </a:cubicBezTo>
                <a:lnTo>
                  <a:pt x="328" y="379"/>
                </a:lnTo>
                <a:cubicBezTo>
                  <a:pt x="326" y="380"/>
                  <a:pt x="324" y="382"/>
                  <a:pt x="322" y="383"/>
                </a:cubicBezTo>
                <a:lnTo>
                  <a:pt x="293" y="399"/>
                </a:lnTo>
                <a:cubicBezTo>
                  <a:pt x="291" y="400"/>
                  <a:pt x="288" y="401"/>
                  <a:pt x="286" y="402"/>
                </a:cubicBezTo>
                <a:lnTo>
                  <a:pt x="254" y="411"/>
                </a:lnTo>
                <a:cubicBezTo>
                  <a:pt x="252" y="412"/>
                  <a:pt x="249" y="412"/>
                  <a:pt x="247" y="413"/>
                </a:cubicBezTo>
                <a:lnTo>
                  <a:pt x="213" y="416"/>
                </a:lnTo>
                <a:cubicBezTo>
                  <a:pt x="210" y="417"/>
                  <a:pt x="207" y="417"/>
                  <a:pt x="204" y="416"/>
                </a:cubicBezTo>
                <a:lnTo>
                  <a:pt x="170" y="413"/>
                </a:lnTo>
                <a:cubicBezTo>
                  <a:pt x="168" y="412"/>
                  <a:pt x="165" y="412"/>
                  <a:pt x="163" y="411"/>
                </a:cubicBezTo>
                <a:lnTo>
                  <a:pt x="131" y="402"/>
                </a:lnTo>
                <a:cubicBezTo>
                  <a:pt x="129" y="401"/>
                  <a:pt x="126" y="400"/>
                  <a:pt x="124" y="399"/>
                </a:cubicBezTo>
                <a:lnTo>
                  <a:pt x="95" y="383"/>
                </a:lnTo>
                <a:cubicBezTo>
                  <a:pt x="93" y="382"/>
                  <a:pt x="91" y="380"/>
                  <a:pt x="89" y="379"/>
                </a:cubicBezTo>
                <a:lnTo>
                  <a:pt x="64" y="358"/>
                </a:lnTo>
                <a:cubicBezTo>
                  <a:pt x="62" y="357"/>
                  <a:pt x="61" y="355"/>
                  <a:pt x="59" y="353"/>
                </a:cubicBezTo>
                <a:lnTo>
                  <a:pt x="39" y="328"/>
                </a:lnTo>
                <a:cubicBezTo>
                  <a:pt x="37" y="326"/>
                  <a:pt x="36" y="324"/>
                  <a:pt x="35" y="322"/>
                </a:cubicBezTo>
                <a:lnTo>
                  <a:pt x="19" y="294"/>
                </a:lnTo>
                <a:cubicBezTo>
                  <a:pt x="17" y="291"/>
                  <a:pt x="16" y="288"/>
                  <a:pt x="15" y="286"/>
                </a:cubicBezTo>
                <a:lnTo>
                  <a:pt x="6" y="254"/>
                </a:lnTo>
                <a:cubicBezTo>
                  <a:pt x="5" y="252"/>
                  <a:pt x="4" y="249"/>
                  <a:pt x="4" y="247"/>
                </a:cubicBezTo>
                <a:lnTo>
                  <a:pt x="1" y="213"/>
                </a:lnTo>
                <a:cubicBezTo>
                  <a:pt x="0" y="210"/>
                  <a:pt x="0" y="207"/>
                  <a:pt x="1" y="204"/>
                </a:cubicBezTo>
                <a:lnTo>
                  <a:pt x="4" y="170"/>
                </a:lnTo>
                <a:cubicBezTo>
                  <a:pt x="4" y="168"/>
                  <a:pt x="5" y="165"/>
                  <a:pt x="6" y="163"/>
                </a:cubicBezTo>
                <a:lnTo>
                  <a:pt x="15" y="131"/>
                </a:lnTo>
                <a:cubicBezTo>
                  <a:pt x="16" y="129"/>
                  <a:pt x="17" y="126"/>
                  <a:pt x="19" y="123"/>
                </a:cubicBezTo>
                <a:lnTo>
                  <a:pt x="35" y="95"/>
                </a:lnTo>
                <a:cubicBezTo>
                  <a:pt x="36" y="93"/>
                  <a:pt x="37" y="91"/>
                  <a:pt x="39" y="89"/>
                </a:cubicBezTo>
                <a:lnTo>
                  <a:pt x="59" y="64"/>
                </a:lnTo>
                <a:cubicBezTo>
                  <a:pt x="61" y="62"/>
                  <a:pt x="62" y="61"/>
                  <a:pt x="64" y="59"/>
                </a:cubicBezTo>
                <a:lnTo>
                  <a:pt x="89" y="39"/>
                </a:lnTo>
                <a:cubicBezTo>
                  <a:pt x="91" y="37"/>
                  <a:pt x="93" y="36"/>
                  <a:pt x="95" y="35"/>
                </a:cubicBezTo>
                <a:lnTo>
                  <a:pt x="123" y="19"/>
                </a:lnTo>
                <a:cubicBezTo>
                  <a:pt x="126" y="17"/>
                  <a:pt x="129" y="16"/>
                  <a:pt x="131" y="15"/>
                </a:cubicBezTo>
                <a:lnTo>
                  <a:pt x="163" y="6"/>
                </a:lnTo>
                <a:cubicBezTo>
                  <a:pt x="165" y="5"/>
                  <a:pt x="168" y="4"/>
                  <a:pt x="170" y="4"/>
                </a:cubicBezTo>
                <a:lnTo>
                  <a:pt x="204" y="1"/>
                </a:lnTo>
                <a:cubicBezTo>
                  <a:pt x="207" y="0"/>
                  <a:pt x="210" y="0"/>
                  <a:pt x="213" y="1"/>
                </a:cubicBezTo>
                <a:lnTo>
                  <a:pt x="247" y="4"/>
                </a:lnTo>
                <a:cubicBezTo>
                  <a:pt x="249" y="4"/>
                  <a:pt x="252" y="5"/>
                  <a:pt x="254" y="6"/>
                </a:cubicBezTo>
                <a:lnTo>
                  <a:pt x="286" y="15"/>
                </a:lnTo>
                <a:cubicBezTo>
                  <a:pt x="288" y="16"/>
                  <a:pt x="291" y="17"/>
                  <a:pt x="294" y="19"/>
                </a:cubicBezTo>
                <a:lnTo>
                  <a:pt x="322" y="35"/>
                </a:lnTo>
                <a:cubicBezTo>
                  <a:pt x="324" y="36"/>
                  <a:pt x="326" y="37"/>
                  <a:pt x="328" y="39"/>
                </a:cubicBezTo>
                <a:lnTo>
                  <a:pt x="353" y="59"/>
                </a:lnTo>
                <a:cubicBezTo>
                  <a:pt x="355" y="61"/>
                  <a:pt x="357" y="62"/>
                  <a:pt x="358" y="64"/>
                </a:cubicBezTo>
                <a:lnTo>
                  <a:pt x="379" y="89"/>
                </a:lnTo>
                <a:cubicBezTo>
                  <a:pt x="380" y="91"/>
                  <a:pt x="382" y="93"/>
                  <a:pt x="383" y="95"/>
                </a:cubicBezTo>
                <a:lnTo>
                  <a:pt x="399" y="124"/>
                </a:lnTo>
                <a:cubicBezTo>
                  <a:pt x="400" y="126"/>
                  <a:pt x="401" y="129"/>
                  <a:pt x="402" y="131"/>
                </a:cubicBezTo>
                <a:lnTo>
                  <a:pt x="411" y="163"/>
                </a:lnTo>
                <a:cubicBezTo>
                  <a:pt x="412" y="165"/>
                  <a:pt x="412" y="168"/>
                  <a:pt x="413" y="170"/>
                </a:cubicBezTo>
                <a:lnTo>
                  <a:pt x="416" y="204"/>
                </a:lnTo>
                <a:close/>
                <a:moveTo>
                  <a:pt x="333" y="179"/>
                </a:moveTo>
                <a:lnTo>
                  <a:pt x="335" y="186"/>
                </a:lnTo>
                <a:lnTo>
                  <a:pt x="325" y="155"/>
                </a:lnTo>
                <a:lnTo>
                  <a:pt x="328" y="162"/>
                </a:lnTo>
                <a:lnTo>
                  <a:pt x="313" y="134"/>
                </a:lnTo>
                <a:lnTo>
                  <a:pt x="317" y="140"/>
                </a:lnTo>
                <a:lnTo>
                  <a:pt x="297" y="116"/>
                </a:lnTo>
                <a:lnTo>
                  <a:pt x="302" y="121"/>
                </a:lnTo>
                <a:lnTo>
                  <a:pt x="277" y="100"/>
                </a:lnTo>
                <a:lnTo>
                  <a:pt x="283" y="104"/>
                </a:lnTo>
                <a:lnTo>
                  <a:pt x="254" y="88"/>
                </a:lnTo>
                <a:lnTo>
                  <a:pt x="262" y="92"/>
                </a:lnTo>
                <a:lnTo>
                  <a:pt x="231" y="82"/>
                </a:lnTo>
                <a:lnTo>
                  <a:pt x="238" y="84"/>
                </a:lnTo>
                <a:lnTo>
                  <a:pt x="204" y="80"/>
                </a:lnTo>
                <a:lnTo>
                  <a:pt x="213" y="80"/>
                </a:lnTo>
                <a:lnTo>
                  <a:pt x="179" y="84"/>
                </a:lnTo>
                <a:lnTo>
                  <a:pt x="186" y="82"/>
                </a:lnTo>
                <a:lnTo>
                  <a:pt x="155" y="92"/>
                </a:lnTo>
                <a:lnTo>
                  <a:pt x="163" y="88"/>
                </a:lnTo>
                <a:lnTo>
                  <a:pt x="134" y="104"/>
                </a:lnTo>
                <a:lnTo>
                  <a:pt x="140" y="100"/>
                </a:lnTo>
                <a:lnTo>
                  <a:pt x="116" y="121"/>
                </a:lnTo>
                <a:lnTo>
                  <a:pt x="121" y="116"/>
                </a:lnTo>
                <a:lnTo>
                  <a:pt x="100" y="140"/>
                </a:lnTo>
                <a:lnTo>
                  <a:pt x="104" y="134"/>
                </a:lnTo>
                <a:lnTo>
                  <a:pt x="88" y="163"/>
                </a:lnTo>
                <a:lnTo>
                  <a:pt x="92" y="155"/>
                </a:lnTo>
                <a:lnTo>
                  <a:pt x="82" y="186"/>
                </a:lnTo>
                <a:lnTo>
                  <a:pt x="84" y="179"/>
                </a:lnTo>
                <a:lnTo>
                  <a:pt x="80" y="213"/>
                </a:lnTo>
                <a:lnTo>
                  <a:pt x="80" y="204"/>
                </a:lnTo>
                <a:lnTo>
                  <a:pt x="84" y="238"/>
                </a:lnTo>
                <a:lnTo>
                  <a:pt x="82" y="231"/>
                </a:lnTo>
                <a:lnTo>
                  <a:pt x="92" y="262"/>
                </a:lnTo>
                <a:lnTo>
                  <a:pt x="88" y="254"/>
                </a:lnTo>
                <a:lnTo>
                  <a:pt x="104" y="283"/>
                </a:lnTo>
                <a:lnTo>
                  <a:pt x="100" y="277"/>
                </a:lnTo>
                <a:lnTo>
                  <a:pt x="121" y="302"/>
                </a:lnTo>
                <a:lnTo>
                  <a:pt x="116" y="297"/>
                </a:lnTo>
                <a:lnTo>
                  <a:pt x="140" y="317"/>
                </a:lnTo>
                <a:lnTo>
                  <a:pt x="134" y="313"/>
                </a:lnTo>
                <a:lnTo>
                  <a:pt x="162" y="328"/>
                </a:lnTo>
                <a:lnTo>
                  <a:pt x="155" y="325"/>
                </a:lnTo>
                <a:lnTo>
                  <a:pt x="186" y="335"/>
                </a:lnTo>
                <a:lnTo>
                  <a:pt x="179" y="333"/>
                </a:lnTo>
                <a:lnTo>
                  <a:pt x="213" y="337"/>
                </a:lnTo>
                <a:lnTo>
                  <a:pt x="204" y="337"/>
                </a:lnTo>
                <a:lnTo>
                  <a:pt x="238" y="333"/>
                </a:lnTo>
                <a:lnTo>
                  <a:pt x="231" y="335"/>
                </a:lnTo>
                <a:lnTo>
                  <a:pt x="262" y="325"/>
                </a:lnTo>
                <a:lnTo>
                  <a:pt x="255" y="328"/>
                </a:lnTo>
                <a:lnTo>
                  <a:pt x="283" y="313"/>
                </a:lnTo>
                <a:lnTo>
                  <a:pt x="277" y="317"/>
                </a:lnTo>
                <a:lnTo>
                  <a:pt x="302" y="297"/>
                </a:lnTo>
                <a:lnTo>
                  <a:pt x="297" y="302"/>
                </a:lnTo>
                <a:lnTo>
                  <a:pt x="317" y="277"/>
                </a:lnTo>
                <a:lnTo>
                  <a:pt x="313" y="283"/>
                </a:lnTo>
                <a:lnTo>
                  <a:pt x="328" y="255"/>
                </a:lnTo>
                <a:lnTo>
                  <a:pt x="325" y="262"/>
                </a:lnTo>
                <a:lnTo>
                  <a:pt x="335" y="231"/>
                </a:lnTo>
                <a:lnTo>
                  <a:pt x="333" y="238"/>
                </a:lnTo>
                <a:lnTo>
                  <a:pt x="337" y="204"/>
                </a:lnTo>
                <a:lnTo>
                  <a:pt x="337" y="213"/>
                </a:lnTo>
                <a:lnTo>
                  <a:pt x="333" y="179"/>
                </a:lnTo>
                <a:close/>
              </a:path>
            </a:pathLst>
          </a:custGeom>
          <a:solidFill>
            <a:srgbClr val="F4B123"/>
          </a:solidFill>
          <a:ln w="1588" cap="flat">
            <a:solidFill>
              <a:srgbClr val="F4B123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49" name="Rectangle 94"/>
          <p:cNvSpPr>
            <a:spLocks noChangeArrowheads="1"/>
          </p:cNvSpPr>
          <p:nvPr/>
        </p:nvSpPr>
        <p:spPr bwMode="auto">
          <a:xfrm>
            <a:off x="7055326" y="5329473"/>
            <a:ext cx="80791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Public sector</a:t>
            </a: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64088" y="4725144"/>
            <a:ext cx="3456384" cy="5040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5118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5" r="15350" b="77595"/>
          <a:stretch/>
        </p:blipFill>
        <p:spPr>
          <a:xfrm>
            <a:off x="0" y="6392203"/>
            <a:ext cx="7740352" cy="475128"/>
          </a:xfrm>
          <a:prstGeom prst="rect">
            <a:avLst/>
          </a:prstGeom>
        </p:spPr>
      </p:pic>
      <p:sp>
        <p:nvSpPr>
          <p:cNvPr id="3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16416" y="6437101"/>
            <a:ext cx="792088" cy="365125"/>
          </a:xfrm>
        </p:spPr>
        <p:txBody>
          <a:bodyPr tIns="0" bIns="0"/>
          <a:lstStyle/>
          <a:p>
            <a:pPr algn="ctr"/>
            <a:fld id="{8A657B52-D046-4802-A3DE-55E7ED70298C}" type="slidenum">
              <a:rPr lang="en-AU" sz="1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15</a:t>
            </a:fld>
            <a:endParaRPr lang="en-A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0"/>
            <a:ext cx="3562996" cy="668608"/>
            <a:chOff x="0" y="0"/>
            <a:chExt cx="3562996" cy="668608"/>
          </a:xfrm>
        </p:grpSpPr>
        <p:sp>
          <p:nvSpPr>
            <p:cNvPr id="11" name="TextBox 10"/>
            <p:cNvSpPr txBox="1"/>
            <p:nvPr/>
          </p:nvSpPr>
          <p:spPr>
            <a:xfrm>
              <a:off x="0" y="0"/>
              <a:ext cx="3562996" cy="668608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900000" tIns="144000" rIns="360000" bIns="144000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en-US" sz="2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Other problems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 rot="18968874">
              <a:off x="381596" y="273224"/>
              <a:ext cx="154735" cy="154735"/>
              <a:chOff x="1763688" y="1484784"/>
              <a:chExt cx="1368152" cy="1368152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1763688" y="2348880"/>
                <a:ext cx="1368152" cy="504056"/>
              </a:xfrm>
              <a:prstGeom prst="rect">
                <a:avLst/>
              </a:prstGeom>
              <a:solidFill>
                <a:srgbClr val="66BC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4" name="Rectangle 13"/>
              <p:cNvSpPr/>
              <p:nvPr/>
            </p:nvSpPr>
            <p:spPr>
              <a:xfrm rot="5400000">
                <a:off x="2195736" y="1916832"/>
                <a:ext cx="1368152" cy="504056"/>
              </a:xfrm>
              <a:prstGeom prst="rect">
                <a:avLst/>
              </a:prstGeom>
              <a:solidFill>
                <a:srgbClr val="66BC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</p:grpSp>
      <p:sp>
        <p:nvSpPr>
          <p:cNvPr id="15" name="TextBox 14"/>
          <p:cNvSpPr txBox="1"/>
          <p:nvPr/>
        </p:nvSpPr>
        <p:spPr>
          <a:xfrm>
            <a:off x="5662273" y="6387380"/>
            <a:ext cx="2582135" cy="475200"/>
          </a:xfrm>
          <a:prstGeom prst="rect">
            <a:avLst/>
          </a:prstGeom>
          <a:solidFill>
            <a:srgbClr val="66BCDB"/>
          </a:solidFill>
        </p:spPr>
        <p:txBody>
          <a:bodyPr wrap="none" lIns="180000" tIns="108000" rIns="180000" bIns="108000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Members’ outcomes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81219" y="2337499"/>
            <a:ext cx="2160240" cy="1450891"/>
            <a:chOff x="234348" y="2275433"/>
            <a:chExt cx="2160240" cy="145089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368" y="2275433"/>
              <a:ext cx="1800200" cy="87197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34348" y="3356992"/>
              <a:ext cx="21602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 smtClean="0">
                  <a:solidFill>
                    <a:schemeClr val="bg1"/>
                  </a:solidFill>
                </a:rPr>
                <a:t>Fees erode balances</a:t>
              </a:r>
              <a:endParaRPr lang="en-AU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562996" y="2191207"/>
            <a:ext cx="2160240" cy="1859101"/>
            <a:chOff x="3294989" y="2144222"/>
            <a:chExt cx="2160240" cy="18591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9872" y="2144222"/>
              <a:ext cx="1910474" cy="100318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294989" y="3356992"/>
              <a:ext cx="21602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 smtClean="0">
                  <a:solidFill>
                    <a:schemeClr val="bg1"/>
                  </a:solidFill>
                </a:rPr>
                <a:t>Over 40,000 products to compare</a:t>
              </a:r>
              <a:endParaRPr lang="en-AU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804248" y="2044755"/>
            <a:ext cx="1584176" cy="2205300"/>
            <a:chOff x="6655006" y="2107811"/>
            <a:chExt cx="1584176" cy="22053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9062" y="2107811"/>
              <a:ext cx="947442" cy="107600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655006" y="3389781"/>
              <a:ext cx="15841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 smtClean="0">
                  <a:solidFill>
                    <a:schemeClr val="bg1"/>
                  </a:solidFill>
                </a:rPr>
                <a:t>Zombie insurance  you  can’t claim on</a:t>
              </a:r>
              <a:endParaRPr lang="en-AU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46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5" r="15350" b="77595"/>
          <a:stretch/>
        </p:blipFill>
        <p:spPr>
          <a:xfrm>
            <a:off x="0" y="6392203"/>
            <a:ext cx="7740352" cy="475128"/>
          </a:xfrm>
          <a:prstGeom prst="rect">
            <a:avLst/>
          </a:prstGeom>
        </p:spPr>
      </p:pic>
      <p:sp>
        <p:nvSpPr>
          <p:cNvPr id="3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16416" y="6437101"/>
            <a:ext cx="792088" cy="365125"/>
          </a:xfrm>
        </p:spPr>
        <p:txBody>
          <a:bodyPr tIns="0" bIns="0"/>
          <a:lstStyle/>
          <a:p>
            <a:pPr algn="ctr"/>
            <a:fld id="{8A657B52-D046-4802-A3DE-55E7ED70298C}" type="slidenum">
              <a:rPr lang="en-AU" sz="1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16</a:t>
            </a:fld>
            <a:endParaRPr lang="en-A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0"/>
            <a:ext cx="6454236" cy="701181"/>
            <a:chOff x="0" y="0"/>
            <a:chExt cx="6454236" cy="701181"/>
          </a:xfrm>
        </p:grpSpPr>
        <p:sp>
          <p:nvSpPr>
            <p:cNvPr id="11" name="TextBox 10"/>
            <p:cNvSpPr txBox="1"/>
            <p:nvPr/>
          </p:nvSpPr>
          <p:spPr>
            <a:xfrm>
              <a:off x="0" y="0"/>
              <a:ext cx="6454236" cy="70118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900000" tIns="144000" rIns="360000" bIns="144000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en-US" sz="2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Today’s members — evolved needs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 rot="18968874">
              <a:off x="381596" y="273224"/>
              <a:ext cx="154735" cy="154735"/>
              <a:chOff x="1763688" y="1484784"/>
              <a:chExt cx="1368152" cy="1368152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1763688" y="2348880"/>
                <a:ext cx="1368152" cy="504056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4" name="Rectangle 13"/>
              <p:cNvSpPr/>
              <p:nvPr/>
            </p:nvSpPr>
            <p:spPr>
              <a:xfrm rot="5400000">
                <a:off x="2195736" y="1916832"/>
                <a:ext cx="1368152" cy="504056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</p:grpSp>
      <p:sp>
        <p:nvSpPr>
          <p:cNvPr id="377" name="Rectangle 376"/>
          <p:cNvSpPr/>
          <p:nvPr/>
        </p:nvSpPr>
        <p:spPr>
          <a:xfrm>
            <a:off x="1619672" y="1770362"/>
            <a:ext cx="2664000" cy="1483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8" name="Rectangle 377"/>
          <p:cNvSpPr/>
          <p:nvPr/>
        </p:nvSpPr>
        <p:spPr>
          <a:xfrm>
            <a:off x="4356349" y="1768048"/>
            <a:ext cx="2664000" cy="14901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0930772"/>
              </p:ext>
            </p:extLst>
          </p:nvPr>
        </p:nvGraphicFramePr>
        <p:xfrm>
          <a:off x="900327" y="764126"/>
          <a:ext cx="7416089" cy="5673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5" name="Document" r:id="rId5" imgW="5574467" imgH="4264097" progId="Word.Document.12">
                  <p:embed/>
                </p:oleObj>
              </mc:Choice>
              <mc:Fallback>
                <p:oleObj name="Document" r:id="rId5" imgW="5574467" imgH="426409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00327" y="764126"/>
                        <a:ext cx="7416089" cy="5673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662273" y="6387380"/>
            <a:ext cx="2582135" cy="475200"/>
          </a:xfrm>
          <a:prstGeom prst="rect">
            <a:avLst/>
          </a:prstGeom>
          <a:solidFill>
            <a:srgbClr val="66BCDB"/>
          </a:solidFill>
        </p:spPr>
        <p:txBody>
          <a:bodyPr wrap="none" lIns="180000" tIns="108000" rIns="180000" bIns="108000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Members’ outcomes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4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 flipV="1">
            <a:off x="0" y="6381328"/>
            <a:ext cx="8244408" cy="476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  <p:sp>
        <p:nvSpPr>
          <p:cNvPr id="32" name="Slide Number Placeholder 2"/>
          <p:cNvSpPr txBox="1">
            <a:spLocks/>
          </p:cNvSpPr>
          <p:nvPr/>
        </p:nvSpPr>
        <p:spPr>
          <a:xfrm>
            <a:off x="8316416" y="6437101"/>
            <a:ext cx="792088" cy="365125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A657B52-D046-4802-A3DE-55E7ED70298C}" type="slidenum">
              <a:rPr lang="en-AU" sz="1500" b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17</a:t>
            </a:fld>
            <a:endParaRPr lang="en-AU" sz="15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63888" y="3068960"/>
            <a:ext cx="2346626" cy="664830"/>
          </a:xfrm>
          <a:prstGeom prst="rect">
            <a:avLst/>
          </a:prstGeom>
          <a:solidFill>
            <a:schemeClr val="tx2"/>
          </a:solidFill>
        </p:spPr>
        <p:txBody>
          <a:bodyPr wrap="square" lIns="180000" tIns="144000" rIns="180000" bIns="108000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87468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43708" y="2858249"/>
            <a:ext cx="5256583" cy="664830"/>
          </a:xfrm>
          <a:prstGeom prst="rect">
            <a:avLst/>
          </a:prstGeom>
          <a:solidFill>
            <a:srgbClr val="8956A3"/>
          </a:solidFill>
        </p:spPr>
        <p:txBody>
          <a:bodyPr wrap="square" lIns="180000" tIns="144000" rIns="180000" bIns="108000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Package of improvements</a:t>
            </a:r>
          </a:p>
        </p:txBody>
      </p:sp>
    </p:spTree>
    <p:extLst>
      <p:ext uri="{BB962C8B-B14F-4D97-AF65-F5344CB8AC3E}">
        <p14:creationId xmlns:p14="http://schemas.microsoft.com/office/powerpoint/2010/main" val="227180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3"/>
          <p:cNvPicPr>
            <a:picLocks noChangeAspect="1"/>
          </p:cNvPicPr>
          <p:nvPr/>
        </p:nvPicPr>
        <p:blipFill rotWithShape="1">
          <a:blip r:embed="rId3"/>
          <a:srcRect t="56803" b="37747"/>
          <a:stretch/>
        </p:blipFill>
        <p:spPr>
          <a:xfrm>
            <a:off x="331" y="6387548"/>
            <a:ext cx="8244077" cy="470452"/>
          </a:xfrm>
          <a:prstGeom prst="rect">
            <a:avLst/>
          </a:prstGeom>
        </p:spPr>
      </p:pic>
      <p:sp>
        <p:nvSpPr>
          <p:cNvPr id="6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16416" y="6437101"/>
            <a:ext cx="792088" cy="365125"/>
          </a:xfrm>
        </p:spPr>
        <p:txBody>
          <a:bodyPr tIns="0" bIns="0"/>
          <a:lstStyle/>
          <a:p>
            <a:pPr algn="ctr"/>
            <a:fld id="{8A657B52-D046-4802-A3DE-55E7ED70298C}" type="slidenum">
              <a:rPr lang="en-AU" sz="1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18</a:t>
            </a:fld>
            <a:endParaRPr lang="en-A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0" y="0"/>
            <a:ext cx="7427836" cy="701181"/>
            <a:chOff x="0" y="0"/>
            <a:chExt cx="7427836" cy="808414"/>
          </a:xfrm>
        </p:grpSpPr>
        <p:sp>
          <p:nvSpPr>
            <p:cNvPr id="11" name="TextBox 3"/>
            <p:cNvSpPr txBox="1"/>
            <p:nvPr/>
          </p:nvSpPr>
          <p:spPr>
            <a:xfrm>
              <a:off x="0" y="0"/>
              <a:ext cx="7427836" cy="80841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900000" tIns="144000" rIns="360000" bIns="144000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en-US" sz="2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 default mechanism: employee choice</a:t>
              </a:r>
              <a:endPara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4"/>
            <p:cNvGrpSpPr/>
            <p:nvPr/>
          </p:nvGrpSpPr>
          <p:grpSpPr>
            <a:xfrm rot="18968874">
              <a:off x="381596" y="273224"/>
              <a:ext cx="154735" cy="154735"/>
              <a:chOff x="1763688" y="1484784"/>
              <a:chExt cx="1368152" cy="1368152"/>
            </a:xfrm>
          </p:grpSpPr>
          <p:sp>
            <p:nvSpPr>
              <p:cNvPr id="13" name="Rectangle 5"/>
              <p:cNvSpPr/>
              <p:nvPr/>
            </p:nvSpPr>
            <p:spPr>
              <a:xfrm>
                <a:off x="1763688" y="2348880"/>
                <a:ext cx="1368152" cy="504056"/>
              </a:xfrm>
              <a:prstGeom prst="rect">
                <a:avLst/>
              </a:prstGeom>
              <a:solidFill>
                <a:srgbClr val="8956A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4" name="Rectangle 6"/>
              <p:cNvSpPr/>
              <p:nvPr/>
            </p:nvSpPr>
            <p:spPr>
              <a:xfrm rot="5400000">
                <a:off x="2195736" y="1916832"/>
                <a:ext cx="1368152" cy="504056"/>
              </a:xfrm>
              <a:prstGeom prst="rect">
                <a:avLst/>
              </a:prstGeom>
              <a:solidFill>
                <a:srgbClr val="8956A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6303536" y="6387548"/>
            <a:ext cx="1940872" cy="495108"/>
          </a:xfrm>
          <a:prstGeom prst="rect">
            <a:avLst/>
          </a:prstGeom>
          <a:solidFill>
            <a:srgbClr val="8956A3"/>
          </a:solidFill>
        </p:spPr>
        <p:txBody>
          <a:bodyPr wrap="none" lIns="180000" tIns="108000" rIns="180000" bIns="108000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Improvements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746686" y="1048528"/>
            <a:ext cx="3682650" cy="1047577"/>
            <a:chOff x="750440" y="1213409"/>
            <a:chExt cx="3682650" cy="1047577"/>
          </a:xfrm>
        </p:grpSpPr>
        <p:sp>
          <p:nvSpPr>
            <p:cNvPr id="3" name="TextBox 2"/>
            <p:cNvSpPr txBox="1"/>
            <p:nvPr/>
          </p:nvSpPr>
          <p:spPr>
            <a:xfrm>
              <a:off x="2272850" y="1273679"/>
              <a:ext cx="21602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smtClean="0">
                  <a:solidFill>
                    <a:schemeClr val="bg1"/>
                  </a:solidFill>
                </a:rPr>
                <a:t>Inspired by behavioural economics</a:t>
              </a:r>
              <a:endParaRPr lang="en-AU" dirty="0">
                <a:solidFill>
                  <a:schemeClr val="bg1"/>
                </a:solidFill>
              </a:endParaRPr>
            </a:p>
          </p:txBody>
        </p:sp>
        <p:sp>
          <p:nvSpPr>
            <p:cNvPr id="23" name="AutoShape 17"/>
            <p:cNvSpPr>
              <a:spLocks noChangeAspect="1" noChangeArrowheads="1" noTextEdit="1"/>
            </p:cNvSpPr>
            <p:nvPr/>
          </p:nvSpPr>
          <p:spPr bwMode="auto">
            <a:xfrm>
              <a:off x="750440" y="1213409"/>
              <a:ext cx="1250357" cy="1047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58569" y="3849951"/>
            <a:ext cx="3625372" cy="910110"/>
            <a:chOff x="4794538" y="1166200"/>
            <a:chExt cx="3625372" cy="910110"/>
          </a:xfrm>
        </p:grpSpPr>
        <p:sp>
          <p:nvSpPr>
            <p:cNvPr id="20" name="TextBox 19"/>
            <p:cNvSpPr txBox="1"/>
            <p:nvPr/>
          </p:nvSpPr>
          <p:spPr>
            <a:xfrm>
              <a:off x="6259670" y="1302614"/>
              <a:ext cx="21602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smtClean="0">
                  <a:solidFill>
                    <a:schemeClr val="bg1"/>
                  </a:solidFill>
                </a:rPr>
                <a:t>Best in show shortlist</a:t>
              </a:r>
              <a:endParaRPr lang="en-AU" dirty="0">
                <a:solidFill>
                  <a:schemeClr val="bg1"/>
                </a:solidFill>
              </a:endParaRPr>
            </a:p>
          </p:txBody>
        </p:sp>
        <p:grpSp>
          <p:nvGrpSpPr>
            <p:cNvPr id="5" name="Group 5"/>
            <p:cNvGrpSpPr>
              <a:grpSpLocks noChangeAspect="1"/>
            </p:cNvGrpSpPr>
            <p:nvPr/>
          </p:nvGrpSpPr>
          <p:grpSpPr bwMode="auto">
            <a:xfrm>
              <a:off x="4794538" y="1166200"/>
              <a:ext cx="1187165" cy="910110"/>
              <a:chOff x="1286" y="938"/>
              <a:chExt cx="3188" cy="2444"/>
            </a:xfrm>
          </p:grpSpPr>
          <p:sp>
            <p:nvSpPr>
              <p:cNvPr id="6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286" y="938"/>
                <a:ext cx="3188" cy="2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" name="Freeform 5"/>
              <p:cNvSpPr>
                <a:spLocks noEditPoints="1"/>
              </p:cNvSpPr>
              <p:nvPr/>
            </p:nvSpPr>
            <p:spPr bwMode="auto">
              <a:xfrm>
                <a:off x="1286" y="938"/>
                <a:ext cx="3188" cy="2302"/>
              </a:xfrm>
              <a:custGeom>
                <a:avLst/>
                <a:gdLst>
                  <a:gd name="T0" fmla="*/ 0 w 449"/>
                  <a:gd name="T1" fmla="*/ 0 h 324"/>
                  <a:gd name="T2" fmla="*/ 0 w 449"/>
                  <a:gd name="T3" fmla="*/ 324 h 324"/>
                  <a:gd name="T4" fmla="*/ 449 w 449"/>
                  <a:gd name="T5" fmla="*/ 324 h 324"/>
                  <a:gd name="T6" fmla="*/ 449 w 449"/>
                  <a:gd name="T7" fmla="*/ 0 h 324"/>
                  <a:gd name="T8" fmla="*/ 0 w 449"/>
                  <a:gd name="T9" fmla="*/ 0 h 324"/>
                  <a:gd name="T10" fmla="*/ 413 w 449"/>
                  <a:gd name="T11" fmla="*/ 253 h 324"/>
                  <a:gd name="T12" fmla="*/ 378 w 449"/>
                  <a:gd name="T13" fmla="*/ 288 h 324"/>
                  <a:gd name="T14" fmla="*/ 378 w 449"/>
                  <a:gd name="T15" fmla="*/ 288 h 324"/>
                  <a:gd name="T16" fmla="*/ 72 w 449"/>
                  <a:gd name="T17" fmla="*/ 288 h 324"/>
                  <a:gd name="T18" fmla="*/ 72 w 449"/>
                  <a:gd name="T19" fmla="*/ 288 h 324"/>
                  <a:gd name="T20" fmla="*/ 37 w 449"/>
                  <a:gd name="T21" fmla="*/ 253 h 324"/>
                  <a:gd name="T22" fmla="*/ 37 w 449"/>
                  <a:gd name="T23" fmla="*/ 253 h 324"/>
                  <a:gd name="T24" fmla="*/ 37 w 449"/>
                  <a:gd name="T25" fmla="*/ 76 h 324"/>
                  <a:gd name="T26" fmla="*/ 37 w 449"/>
                  <a:gd name="T27" fmla="*/ 76 h 324"/>
                  <a:gd name="T28" fmla="*/ 72 w 449"/>
                  <a:gd name="T29" fmla="*/ 41 h 324"/>
                  <a:gd name="T30" fmla="*/ 71 w 449"/>
                  <a:gd name="T31" fmla="*/ 36 h 324"/>
                  <a:gd name="T32" fmla="*/ 378 w 449"/>
                  <a:gd name="T33" fmla="*/ 36 h 324"/>
                  <a:gd name="T34" fmla="*/ 378 w 449"/>
                  <a:gd name="T35" fmla="*/ 41 h 324"/>
                  <a:gd name="T36" fmla="*/ 413 w 449"/>
                  <a:gd name="T37" fmla="*/ 76 h 324"/>
                  <a:gd name="T38" fmla="*/ 413 w 449"/>
                  <a:gd name="T39" fmla="*/ 253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49" h="324">
                    <a:moveTo>
                      <a:pt x="0" y="0"/>
                    </a:moveTo>
                    <a:cubicBezTo>
                      <a:pt x="0" y="324"/>
                      <a:pt x="0" y="324"/>
                      <a:pt x="0" y="324"/>
                    </a:cubicBezTo>
                    <a:cubicBezTo>
                      <a:pt x="449" y="324"/>
                      <a:pt x="449" y="324"/>
                      <a:pt x="449" y="324"/>
                    </a:cubicBezTo>
                    <a:cubicBezTo>
                      <a:pt x="449" y="0"/>
                      <a:pt x="449" y="0"/>
                      <a:pt x="449" y="0"/>
                    </a:cubicBezTo>
                    <a:lnTo>
                      <a:pt x="0" y="0"/>
                    </a:lnTo>
                    <a:close/>
                    <a:moveTo>
                      <a:pt x="413" y="253"/>
                    </a:moveTo>
                    <a:cubicBezTo>
                      <a:pt x="393" y="253"/>
                      <a:pt x="378" y="269"/>
                      <a:pt x="378" y="288"/>
                    </a:cubicBezTo>
                    <a:cubicBezTo>
                      <a:pt x="378" y="288"/>
                      <a:pt x="378" y="288"/>
                      <a:pt x="378" y="288"/>
                    </a:cubicBezTo>
                    <a:cubicBezTo>
                      <a:pt x="72" y="288"/>
                      <a:pt x="72" y="288"/>
                      <a:pt x="72" y="288"/>
                    </a:cubicBezTo>
                    <a:cubicBezTo>
                      <a:pt x="72" y="288"/>
                      <a:pt x="72" y="288"/>
                      <a:pt x="72" y="288"/>
                    </a:cubicBezTo>
                    <a:cubicBezTo>
                      <a:pt x="72" y="268"/>
                      <a:pt x="56" y="253"/>
                      <a:pt x="37" y="253"/>
                    </a:cubicBezTo>
                    <a:cubicBezTo>
                      <a:pt x="37" y="253"/>
                      <a:pt x="37" y="253"/>
                      <a:pt x="37" y="253"/>
                    </a:cubicBezTo>
                    <a:cubicBezTo>
                      <a:pt x="37" y="76"/>
                      <a:pt x="37" y="76"/>
                      <a:pt x="37" y="76"/>
                    </a:cubicBezTo>
                    <a:cubicBezTo>
                      <a:pt x="37" y="76"/>
                      <a:pt x="37" y="76"/>
                      <a:pt x="37" y="76"/>
                    </a:cubicBezTo>
                    <a:cubicBezTo>
                      <a:pt x="56" y="76"/>
                      <a:pt x="72" y="60"/>
                      <a:pt x="72" y="41"/>
                    </a:cubicBezTo>
                    <a:cubicBezTo>
                      <a:pt x="72" y="39"/>
                      <a:pt x="72" y="38"/>
                      <a:pt x="71" y="36"/>
                    </a:cubicBezTo>
                    <a:cubicBezTo>
                      <a:pt x="378" y="36"/>
                      <a:pt x="378" y="36"/>
                      <a:pt x="378" y="36"/>
                    </a:cubicBezTo>
                    <a:cubicBezTo>
                      <a:pt x="378" y="38"/>
                      <a:pt x="378" y="39"/>
                      <a:pt x="378" y="41"/>
                    </a:cubicBezTo>
                    <a:cubicBezTo>
                      <a:pt x="378" y="60"/>
                      <a:pt x="393" y="76"/>
                      <a:pt x="413" y="76"/>
                    </a:cubicBezTo>
                    <a:lnTo>
                      <a:pt x="413" y="253"/>
                    </a:lnTo>
                    <a:close/>
                  </a:path>
                </a:pathLst>
              </a:custGeom>
              <a:solidFill>
                <a:srgbClr val="8956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3082" y="2785"/>
                <a:ext cx="419" cy="597"/>
              </a:xfrm>
              <a:custGeom>
                <a:avLst/>
                <a:gdLst>
                  <a:gd name="T0" fmla="*/ 0 w 419"/>
                  <a:gd name="T1" fmla="*/ 0 h 597"/>
                  <a:gd name="T2" fmla="*/ 0 w 419"/>
                  <a:gd name="T3" fmla="*/ 597 h 597"/>
                  <a:gd name="T4" fmla="*/ 213 w 419"/>
                  <a:gd name="T5" fmla="*/ 498 h 597"/>
                  <a:gd name="T6" fmla="*/ 419 w 419"/>
                  <a:gd name="T7" fmla="*/ 597 h 597"/>
                  <a:gd name="T8" fmla="*/ 419 w 419"/>
                  <a:gd name="T9" fmla="*/ 0 h 597"/>
                  <a:gd name="T10" fmla="*/ 0 w 419"/>
                  <a:gd name="T11" fmla="*/ 0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9" h="597">
                    <a:moveTo>
                      <a:pt x="0" y="0"/>
                    </a:moveTo>
                    <a:lnTo>
                      <a:pt x="0" y="597"/>
                    </a:lnTo>
                    <a:lnTo>
                      <a:pt x="213" y="498"/>
                    </a:lnTo>
                    <a:lnTo>
                      <a:pt x="419" y="597"/>
                    </a:lnTo>
                    <a:lnTo>
                      <a:pt x="41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auto">
              <a:xfrm>
                <a:off x="2883" y="2203"/>
                <a:ext cx="817" cy="817"/>
              </a:xfrm>
              <a:custGeom>
                <a:avLst/>
                <a:gdLst>
                  <a:gd name="T0" fmla="*/ 115 w 115"/>
                  <a:gd name="T1" fmla="*/ 57 h 115"/>
                  <a:gd name="T2" fmla="*/ 108 w 115"/>
                  <a:gd name="T3" fmla="*/ 71 h 115"/>
                  <a:gd name="T4" fmla="*/ 107 w 115"/>
                  <a:gd name="T5" fmla="*/ 86 h 115"/>
                  <a:gd name="T6" fmla="*/ 95 w 115"/>
                  <a:gd name="T7" fmla="*/ 94 h 115"/>
                  <a:gd name="T8" fmla="*/ 86 w 115"/>
                  <a:gd name="T9" fmla="*/ 107 h 115"/>
                  <a:gd name="T10" fmla="*/ 71 w 115"/>
                  <a:gd name="T11" fmla="*/ 108 h 115"/>
                  <a:gd name="T12" fmla="*/ 58 w 115"/>
                  <a:gd name="T13" fmla="*/ 115 h 115"/>
                  <a:gd name="T14" fmla="*/ 44 w 115"/>
                  <a:gd name="T15" fmla="*/ 108 h 115"/>
                  <a:gd name="T16" fmla="*/ 29 w 115"/>
                  <a:gd name="T17" fmla="*/ 107 h 115"/>
                  <a:gd name="T18" fmla="*/ 21 w 115"/>
                  <a:gd name="T19" fmla="*/ 94 h 115"/>
                  <a:gd name="T20" fmla="*/ 8 w 115"/>
                  <a:gd name="T21" fmla="*/ 86 h 115"/>
                  <a:gd name="T22" fmla="*/ 7 w 115"/>
                  <a:gd name="T23" fmla="*/ 71 h 115"/>
                  <a:gd name="T24" fmla="*/ 0 w 115"/>
                  <a:gd name="T25" fmla="*/ 57 h 115"/>
                  <a:gd name="T26" fmla="*/ 7 w 115"/>
                  <a:gd name="T27" fmla="*/ 44 h 115"/>
                  <a:gd name="T28" fmla="*/ 8 w 115"/>
                  <a:gd name="T29" fmla="*/ 29 h 115"/>
                  <a:gd name="T30" fmla="*/ 21 w 115"/>
                  <a:gd name="T31" fmla="*/ 20 h 115"/>
                  <a:gd name="T32" fmla="*/ 29 w 115"/>
                  <a:gd name="T33" fmla="*/ 8 h 115"/>
                  <a:gd name="T34" fmla="*/ 44 w 115"/>
                  <a:gd name="T35" fmla="*/ 7 h 115"/>
                  <a:gd name="T36" fmla="*/ 58 w 115"/>
                  <a:gd name="T37" fmla="*/ 0 h 115"/>
                  <a:gd name="T38" fmla="*/ 71 w 115"/>
                  <a:gd name="T39" fmla="*/ 7 h 115"/>
                  <a:gd name="T40" fmla="*/ 86 w 115"/>
                  <a:gd name="T41" fmla="*/ 8 h 115"/>
                  <a:gd name="T42" fmla="*/ 95 w 115"/>
                  <a:gd name="T43" fmla="*/ 20 h 115"/>
                  <a:gd name="T44" fmla="*/ 107 w 115"/>
                  <a:gd name="T45" fmla="*/ 29 h 115"/>
                  <a:gd name="T46" fmla="*/ 108 w 115"/>
                  <a:gd name="T47" fmla="*/ 44 h 115"/>
                  <a:gd name="T48" fmla="*/ 115 w 115"/>
                  <a:gd name="T49" fmla="*/ 57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5" h="115">
                    <a:moveTo>
                      <a:pt x="115" y="57"/>
                    </a:moveTo>
                    <a:cubicBezTo>
                      <a:pt x="115" y="62"/>
                      <a:pt x="109" y="66"/>
                      <a:pt x="108" y="71"/>
                    </a:cubicBezTo>
                    <a:cubicBezTo>
                      <a:pt x="107" y="76"/>
                      <a:pt x="110" y="82"/>
                      <a:pt x="107" y="86"/>
                    </a:cubicBezTo>
                    <a:cubicBezTo>
                      <a:pt x="105" y="90"/>
                      <a:pt x="98" y="91"/>
                      <a:pt x="95" y="94"/>
                    </a:cubicBezTo>
                    <a:cubicBezTo>
                      <a:pt x="91" y="98"/>
                      <a:pt x="91" y="105"/>
                      <a:pt x="86" y="107"/>
                    </a:cubicBezTo>
                    <a:cubicBezTo>
                      <a:pt x="82" y="110"/>
                      <a:pt x="76" y="107"/>
                      <a:pt x="71" y="108"/>
                    </a:cubicBezTo>
                    <a:cubicBezTo>
                      <a:pt x="67" y="109"/>
                      <a:pt x="62" y="115"/>
                      <a:pt x="58" y="115"/>
                    </a:cubicBezTo>
                    <a:cubicBezTo>
                      <a:pt x="53" y="115"/>
                      <a:pt x="49" y="109"/>
                      <a:pt x="44" y="108"/>
                    </a:cubicBezTo>
                    <a:cubicBezTo>
                      <a:pt x="39" y="107"/>
                      <a:pt x="33" y="110"/>
                      <a:pt x="29" y="107"/>
                    </a:cubicBezTo>
                    <a:cubicBezTo>
                      <a:pt x="25" y="105"/>
                      <a:pt x="24" y="98"/>
                      <a:pt x="21" y="94"/>
                    </a:cubicBezTo>
                    <a:cubicBezTo>
                      <a:pt x="17" y="91"/>
                      <a:pt x="10" y="90"/>
                      <a:pt x="8" y="86"/>
                    </a:cubicBezTo>
                    <a:cubicBezTo>
                      <a:pt x="5" y="82"/>
                      <a:pt x="8" y="76"/>
                      <a:pt x="7" y="71"/>
                    </a:cubicBezTo>
                    <a:cubicBezTo>
                      <a:pt x="6" y="66"/>
                      <a:pt x="0" y="62"/>
                      <a:pt x="0" y="57"/>
                    </a:cubicBezTo>
                    <a:cubicBezTo>
                      <a:pt x="0" y="52"/>
                      <a:pt x="6" y="48"/>
                      <a:pt x="7" y="44"/>
                    </a:cubicBezTo>
                    <a:cubicBezTo>
                      <a:pt x="8" y="39"/>
                      <a:pt x="5" y="33"/>
                      <a:pt x="8" y="29"/>
                    </a:cubicBezTo>
                    <a:cubicBezTo>
                      <a:pt x="10" y="24"/>
                      <a:pt x="17" y="24"/>
                      <a:pt x="21" y="20"/>
                    </a:cubicBezTo>
                    <a:cubicBezTo>
                      <a:pt x="24" y="17"/>
                      <a:pt x="25" y="10"/>
                      <a:pt x="29" y="8"/>
                    </a:cubicBezTo>
                    <a:cubicBezTo>
                      <a:pt x="33" y="5"/>
                      <a:pt x="39" y="8"/>
                      <a:pt x="44" y="7"/>
                    </a:cubicBezTo>
                    <a:cubicBezTo>
                      <a:pt x="49" y="6"/>
                      <a:pt x="53" y="0"/>
                      <a:pt x="58" y="0"/>
                    </a:cubicBezTo>
                    <a:cubicBezTo>
                      <a:pt x="62" y="0"/>
                      <a:pt x="67" y="6"/>
                      <a:pt x="71" y="7"/>
                    </a:cubicBezTo>
                    <a:cubicBezTo>
                      <a:pt x="76" y="8"/>
                      <a:pt x="82" y="5"/>
                      <a:pt x="86" y="8"/>
                    </a:cubicBezTo>
                    <a:cubicBezTo>
                      <a:pt x="91" y="10"/>
                      <a:pt x="91" y="17"/>
                      <a:pt x="95" y="20"/>
                    </a:cubicBezTo>
                    <a:cubicBezTo>
                      <a:pt x="98" y="24"/>
                      <a:pt x="105" y="24"/>
                      <a:pt x="107" y="29"/>
                    </a:cubicBezTo>
                    <a:cubicBezTo>
                      <a:pt x="110" y="33"/>
                      <a:pt x="107" y="39"/>
                      <a:pt x="108" y="44"/>
                    </a:cubicBezTo>
                    <a:cubicBezTo>
                      <a:pt x="109" y="48"/>
                      <a:pt x="115" y="52"/>
                      <a:pt x="115" y="5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654447" y="5063540"/>
            <a:ext cx="3731292" cy="1047577"/>
            <a:chOff x="4698627" y="4377638"/>
            <a:chExt cx="3731292" cy="1047577"/>
          </a:xfrm>
        </p:grpSpPr>
        <p:sp>
          <p:nvSpPr>
            <p:cNvPr id="66" name="TextBox 65"/>
            <p:cNvSpPr txBox="1"/>
            <p:nvPr/>
          </p:nvSpPr>
          <p:spPr>
            <a:xfrm>
              <a:off x="6269679" y="4578262"/>
              <a:ext cx="21602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smtClean="0">
                  <a:solidFill>
                    <a:schemeClr val="bg1"/>
                  </a:solidFill>
                </a:rPr>
                <a:t>Elevated MySuper threshold</a:t>
              </a:r>
              <a:endParaRPr lang="en-AU" dirty="0">
                <a:solidFill>
                  <a:schemeClr val="bg1"/>
                </a:solidFill>
              </a:endParaRPr>
            </a:p>
          </p:txBody>
        </p:sp>
        <p:grpSp>
          <p:nvGrpSpPr>
            <p:cNvPr id="67" name="Group 18"/>
            <p:cNvGrpSpPr>
              <a:grpSpLocks noChangeAspect="1"/>
            </p:cNvGrpSpPr>
            <p:nvPr/>
          </p:nvGrpSpPr>
          <p:grpSpPr bwMode="auto">
            <a:xfrm>
              <a:off x="4698627" y="4377638"/>
              <a:ext cx="1250357" cy="1047577"/>
              <a:chOff x="1172" y="729"/>
              <a:chExt cx="3416" cy="2862"/>
            </a:xfrm>
          </p:grpSpPr>
          <p:sp>
            <p:nvSpPr>
              <p:cNvPr id="68" name="AutoShape 17"/>
              <p:cNvSpPr>
                <a:spLocks noChangeAspect="1" noChangeArrowheads="1" noTextEdit="1"/>
              </p:cNvSpPr>
              <p:nvPr/>
            </p:nvSpPr>
            <p:spPr bwMode="auto">
              <a:xfrm>
                <a:off x="1172" y="729"/>
                <a:ext cx="3416" cy="2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9" name="Oval 19"/>
              <p:cNvSpPr>
                <a:spLocks noChangeArrowheads="1"/>
              </p:cNvSpPr>
              <p:nvPr/>
            </p:nvSpPr>
            <p:spPr bwMode="auto">
              <a:xfrm>
                <a:off x="2592" y="729"/>
                <a:ext cx="1932" cy="1932"/>
              </a:xfrm>
              <a:prstGeom prst="ellipse">
                <a:avLst/>
              </a:prstGeom>
              <a:solidFill>
                <a:srgbClr val="8956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0" name="Freeform 20"/>
              <p:cNvSpPr>
                <a:spLocks/>
              </p:cNvSpPr>
              <p:nvPr/>
            </p:nvSpPr>
            <p:spPr bwMode="auto">
              <a:xfrm>
                <a:off x="1598" y="2242"/>
                <a:ext cx="3011" cy="1349"/>
              </a:xfrm>
              <a:custGeom>
                <a:avLst/>
                <a:gdLst>
                  <a:gd name="T0" fmla="*/ 0 w 424"/>
                  <a:gd name="T1" fmla="*/ 23 h 190"/>
                  <a:gd name="T2" fmla="*/ 46 w 424"/>
                  <a:gd name="T3" fmla="*/ 23 h 190"/>
                  <a:gd name="T4" fmla="*/ 47 w 424"/>
                  <a:gd name="T5" fmla="*/ 23 h 190"/>
                  <a:gd name="T6" fmla="*/ 93 w 424"/>
                  <a:gd name="T7" fmla="*/ 7 h 190"/>
                  <a:gd name="T8" fmla="*/ 144 w 424"/>
                  <a:gd name="T9" fmla="*/ 1 h 190"/>
                  <a:gd name="T10" fmla="*/ 160 w 424"/>
                  <a:gd name="T11" fmla="*/ 4 h 190"/>
                  <a:gd name="T12" fmla="*/ 249 w 424"/>
                  <a:gd name="T13" fmla="*/ 35 h 190"/>
                  <a:gd name="T14" fmla="*/ 263 w 424"/>
                  <a:gd name="T15" fmla="*/ 37 h 190"/>
                  <a:gd name="T16" fmla="*/ 280 w 424"/>
                  <a:gd name="T17" fmla="*/ 35 h 190"/>
                  <a:gd name="T18" fmla="*/ 306 w 424"/>
                  <a:gd name="T19" fmla="*/ 54 h 190"/>
                  <a:gd name="T20" fmla="*/ 286 w 424"/>
                  <a:gd name="T21" fmla="*/ 81 h 190"/>
                  <a:gd name="T22" fmla="*/ 238 w 424"/>
                  <a:gd name="T23" fmla="*/ 85 h 190"/>
                  <a:gd name="T24" fmla="*/ 206 w 424"/>
                  <a:gd name="T25" fmla="*/ 77 h 190"/>
                  <a:gd name="T26" fmla="*/ 200 w 424"/>
                  <a:gd name="T27" fmla="*/ 81 h 190"/>
                  <a:gd name="T28" fmla="*/ 267 w 424"/>
                  <a:gd name="T29" fmla="*/ 109 h 190"/>
                  <a:gd name="T30" fmla="*/ 282 w 424"/>
                  <a:gd name="T31" fmla="*/ 106 h 190"/>
                  <a:gd name="T32" fmla="*/ 338 w 424"/>
                  <a:gd name="T33" fmla="*/ 91 h 190"/>
                  <a:gd name="T34" fmla="*/ 342 w 424"/>
                  <a:gd name="T35" fmla="*/ 89 h 190"/>
                  <a:gd name="T36" fmla="*/ 378 w 424"/>
                  <a:gd name="T37" fmla="*/ 54 h 190"/>
                  <a:gd name="T38" fmla="*/ 410 w 424"/>
                  <a:gd name="T39" fmla="*/ 50 h 190"/>
                  <a:gd name="T40" fmla="*/ 417 w 424"/>
                  <a:gd name="T41" fmla="*/ 84 h 190"/>
                  <a:gd name="T42" fmla="*/ 380 w 424"/>
                  <a:gd name="T43" fmla="*/ 137 h 190"/>
                  <a:gd name="T44" fmla="*/ 368 w 424"/>
                  <a:gd name="T45" fmla="*/ 147 h 190"/>
                  <a:gd name="T46" fmla="*/ 265 w 424"/>
                  <a:gd name="T47" fmla="*/ 184 h 190"/>
                  <a:gd name="T48" fmla="*/ 230 w 424"/>
                  <a:gd name="T49" fmla="*/ 190 h 190"/>
                  <a:gd name="T50" fmla="*/ 195 w 424"/>
                  <a:gd name="T51" fmla="*/ 182 h 190"/>
                  <a:gd name="T52" fmla="*/ 52 w 424"/>
                  <a:gd name="T53" fmla="*/ 123 h 190"/>
                  <a:gd name="T54" fmla="*/ 47 w 424"/>
                  <a:gd name="T55" fmla="*/ 122 h 190"/>
                  <a:gd name="T56" fmla="*/ 0 w 424"/>
                  <a:gd name="T57" fmla="*/ 122 h 190"/>
                  <a:gd name="T58" fmla="*/ 0 w 424"/>
                  <a:gd name="T59" fmla="*/ 23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24" h="190">
                    <a:moveTo>
                      <a:pt x="0" y="23"/>
                    </a:move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23"/>
                      <a:pt x="47" y="23"/>
                      <a:pt x="47" y="23"/>
                    </a:cubicBezTo>
                    <a:cubicBezTo>
                      <a:pt x="62" y="17"/>
                      <a:pt x="77" y="12"/>
                      <a:pt x="93" y="7"/>
                    </a:cubicBezTo>
                    <a:cubicBezTo>
                      <a:pt x="112" y="3"/>
                      <a:pt x="133" y="0"/>
                      <a:pt x="144" y="1"/>
                    </a:cubicBezTo>
                    <a:cubicBezTo>
                      <a:pt x="156" y="3"/>
                      <a:pt x="158" y="4"/>
                      <a:pt x="160" y="4"/>
                    </a:cubicBezTo>
                    <a:cubicBezTo>
                      <a:pt x="249" y="35"/>
                      <a:pt x="249" y="35"/>
                      <a:pt x="249" y="35"/>
                    </a:cubicBezTo>
                    <a:cubicBezTo>
                      <a:pt x="254" y="36"/>
                      <a:pt x="258" y="37"/>
                      <a:pt x="263" y="37"/>
                    </a:cubicBezTo>
                    <a:cubicBezTo>
                      <a:pt x="268" y="37"/>
                      <a:pt x="274" y="37"/>
                      <a:pt x="280" y="35"/>
                    </a:cubicBezTo>
                    <a:cubicBezTo>
                      <a:pt x="292" y="33"/>
                      <a:pt x="304" y="40"/>
                      <a:pt x="306" y="54"/>
                    </a:cubicBezTo>
                    <a:cubicBezTo>
                      <a:pt x="309" y="66"/>
                      <a:pt x="298" y="78"/>
                      <a:pt x="286" y="81"/>
                    </a:cubicBezTo>
                    <a:cubicBezTo>
                      <a:pt x="269" y="83"/>
                      <a:pt x="251" y="87"/>
                      <a:pt x="238" y="85"/>
                    </a:cubicBezTo>
                    <a:cubicBezTo>
                      <a:pt x="229" y="83"/>
                      <a:pt x="214" y="79"/>
                      <a:pt x="206" y="77"/>
                    </a:cubicBezTo>
                    <a:cubicBezTo>
                      <a:pt x="201" y="75"/>
                      <a:pt x="197" y="79"/>
                      <a:pt x="200" y="81"/>
                    </a:cubicBezTo>
                    <a:cubicBezTo>
                      <a:pt x="214" y="89"/>
                      <a:pt x="251" y="108"/>
                      <a:pt x="267" y="109"/>
                    </a:cubicBezTo>
                    <a:cubicBezTo>
                      <a:pt x="273" y="109"/>
                      <a:pt x="278" y="107"/>
                      <a:pt x="282" y="106"/>
                    </a:cubicBezTo>
                    <a:cubicBezTo>
                      <a:pt x="338" y="91"/>
                      <a:pt x="338" y="91"/>
                      <a:pt x="338" y="91"/>
                    </a:cubicBezTo>
                    <a:cubicBezTo>
                      <a:pt x="339" y="91"/>
                      <a:pt x="340" y="90"/>
                      <a:pt x="342" y="89"/>
                    </a:cubicBezTo>
                    <a:cubicBezTo>
                      <a:pt x="378" y="54"/>
                      <a:pt x="378" y="54"/>
                      <a:pt x="378" y="54"/>
                    </a:cubicBezTo>
                    <a:cubicBezTo>
                      <a:pt x="386" y="45"/>
                      <a:pt x="400" y="43"/>
                      <a:pt x="410" y="50"/>
                    </a:cubicBezTo>
                    <a:cubicBezTo>
                      <a:pt x="421" y="58"/>
                      <a:pt x="424" y="73"/>
                      <a:pt x="417" y="84"/>
                    </a:cubicBezTo>
                    <a:cubicBezTo>
                      <a:pt x="380" y="137"/>
                      <a:pt x="380" y="137"/>
                      <a:pt x="380" y="137"/>
                    </a:cubicBezTo>
                    <a:cubicBezTo>
                      <a:pt x="377" y="141"/>
                      <a:pt x="374" y="144"/>
                      <a:pt x="368" y="147"/>
                    </a:cubicBezTo>
                    <a:cubicBezTo>
                      <a:pt x="265" y="184"/>
                      <a:pt x="265" y="184"/>
                      <a:pt x="265" y="184"/>
                    </a:cubicBezTo>
                    <a:cubicBezTo>
                      <a:pt x="252" y="188"/>
                      <a:pt x="241" y="190"/>
                      <a:pt x="230" y="190"/>
                    </a:cubicBezTo>
                    <a:cubicBezTo>
                      <a:pt x="218" y="190"/>
                      <a:pt x="207" y="187"/>
                      <a:pt x="195" y="182"/>
                    </a:cubicBezTo>
                    <a:cubicBezTo>
                      <a:pt x="52" y="123"/>
                      <a:pt x="52" y="123"/>
                      <a:pt x="52" y="123"/>
                    </a:cubicBezTo>
                    <a:cubicBezTo>
                      <a:pt x="50" y="123"/>
                      <a:pt x="49" y="122"/>
                      <a:pt x="47" y="122"/>
                    </a:cubicBezTo>
                    <a:cubicBezTo>
                      <a:pt x="0" y="122"/>
                      <a:pt x="0" y="122"/>
                      <a:pt x="0" y="122"/>
                    </a:cubicBezTo>
                    <a:lnTo>
                      <a:pt x="0" y="2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1" name="Freeform 21"/>
              <p:cNvSpPr>
                <a:spLocks/>
              </p:cNvSpPr>
              <p:nvPr/>
            </p:nvSpPr>
            <p:spPr bwMode="auto">
              <a:xfrm>
                <a:off x="1172" y="2284"/>
                <a:ext cx="504" cy="909"/>
              </a:xfrm>
              <a:custGeom>
                <a:avLst/>
                <a:gdLst>
                  <a:gd name="T0" fmla="*/ 64 w 71"/>
                  <a:gd name="T1" fmla="*/ 0 h 128"/>
                  <a:gd name="T2" fmla="*/ 71 w 71"/>
                  <a:gd name="T3" fmla="*/ 6 h 128"/>
                  <a:gd name="T4" fmla="*/ 71 w 71"/>
                  <a:gd name="T5" fmla="*/ 121 h 128"/>
                  <a:gd name="T6" fmla="*/ 64 w 71"/>
                  <a:gd name="T7" fmla="*/ 128 h 128"/>
                  <a:gd name="T8" fmla="*/ 7 w 71"/>
                  <a:gd name="T9" fmla="*/ 128 h 128"/>
                  <a:gd name="T10" fmla="*/ 0 w 71"/>
                  <a:gd name="T11" fmla="*/ 121 h 128"/>
                  <a:gd name="T12" fmla="*/ 0 w 71"/>
                  <a:gd name="T13" fmla="*/ 6 h 128"/>
                  <a:gd name="T14" fmla="*/ 7 w 71"/>
                  <a:gd name="T15" fmla="*/ 0 h 128"/>
                  <a:gd name="T16" fmla="*/ 64 w 71"/>
                  <a:gd name="T17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1" h="128">
                    <a:moveTo>
                      <a:pt x="64" y="0"/>
                    </a:moveTo>
                    <a:cubicBezTo>
                      <a:pt x="68" y="0"/>
                      <a:pt x="71" y="3"/>
                      <a:pt x="71" y="6"/>
                    </a:cubicBezTo>
                    <a:cubicBezTo>
                      <a:pt x="71" y="121"/>
                      <a:pt x="71" y="121"/>
                      <a:pt x="71" y="121"/>
                    </a:cubicBezTo>
                    <a:cubicBezTo>
                      <a:pt x="71" y="125"/>
                      <a:pt x="68" y="128"/>
                      <a:pt x="64" y="128"/>
                    </a:cubicBezTo>
                    <a:cubicBezTo>
                      <a:pt x="7" y="128"/>
                      <a:pt x="7" y="128"/>
                      <a:pt x="7" y="128"/>
                    </a:cubicBezTo>
                    <a:cubicBezTo>
                      <a:pt x="3" y="128"/>
                      <a:pt x="0" y="125"/>
                      <a:pt x="0" y="12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7" y="0"/>
                    </a:cubicBez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8956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2" name="Freeform 22"/>
              <p:cNvSpPr>
                <a:spLocks/>
              </p:cNvSpPr>
              <p:nvPr/>
            </p:nvSpPr>
            <p:spPr bwMode="auto">
              <a:xfrm>
                <a:off x="3139" y="942"/>
                <a:ext cx="867" cy="1413"/>
              </a:xfrm>
              <a:custGeom>
                <a:avLst/>
                <a:gdLst>
                  <a:gd name="T0" fmla="*/ 82 w 122"/>
                  <a:gd name="T1" fmla="*/ 25 h 199"/>
                  <a:gd name="T2" fmla="*/ 77 w 122"/>
                  <a:gd name="T3" fmla="*/ 21 h 199"/>
                  <a:gd name="T4" fmla="*/ 77 w 122"/>
                  <a:gd name="T5" fmla="*/ 4 h 199"/>
                  <a:gd name="T6" fmla="*/ 73 w 122"/>
                  <a:gd name="T7" fmla="*/ 0 h 199"/>
                  <a:gd name="T8" fmla="*/ 53 w 122"/>
                  <a:gd name="T9" fmla="*/ 0 h 199"/>
                  <a:gd name="T10" fmla="*/ 48 w 122"/>
                  <a:gd name="T11" fmla="*/ 4 h 199"/>
                  <a:gd name="T12" fmla="*/ 48 w 122"/>
                  <a:gd name="T13" fmla="*/ 21 h 199"/>
                  <a:gd name="T14" fmla="*/ 44 w 122"/>
                  <a:gd name="T15" fmla="*/ 26 h 199"/>
                  <a:gd name="T16" fmla="*/ 17 w 122"/>
                  <a:gd name="T17" fmla="*/ 36 h 199"/>
                  <a:gd name="T18" fmla="*/ 1 w 122"/>
                  <a:gd name="T19" fmla="*/ 69 h 199"/>
                  <a:gd name="T20" fmla="*/ 15 w 122"/>
                  <a:gd name="T21" fmla="*/ 102 h 199"/>
                  <a:gd name="T22" fmla="*/ 44 w 122"/>
                  <a:gd name="T23" fmla="*/ 115 h 199"/>
                  <a:gd name="T24" fmla="*/ 65 w 122"/>
                  <a:gd name="T25" fmla="*/ 128 h 199"/>
                  <a:gd name="T26" fmla="*/ 41 w 122"/>
                  <a:gd name="T27" fmla="*/ 140 h 199"/>
                  <a:gd name="T28" fmla="*/ 7 w 122"/>
                  <a:gd name="T29" fmla="*/ 134 h 199"/>
                  <a:gd name="T30" fmla="*/ 3 w 122"/>
                  <a:gd name="T31" fmla="*/ 135 h 199"/>
                  <a:gd name="T32" fmla="*/ 0 w 122"/>
                  <a:gd name="T33" fmla="*/ 139 h 199"/>
                  <a:gd name="T34" fmla="*/ 0 w 122"/>
                  <a:gd name="T35" fmla="*/ 162 h 199"/>
                  <a:gd name="T36" fmla="*/ 4 w 122"/>
                  <a:gd name="T37" fmla="*/ 167 h 199"/>
                  <a:gd name="T38" fmla="*/ 44 w 122"/>
                  <a:gd name="T39" fmla="*/ 173 h 199"/>
                  <a:gd name="T40" fmla="*/ 48 w 122"/>
                  <a:gd name="T41" fmla="*/ 178 h 199"/>
                  <a:gd name="T42" fmla="*/ 48 w 122"/>
                  <a:gd name="T43" fmla="*/ 195 h 199"/>
                  <a:gd name="T44" fmla="*/ 53 w 122"/>
                  <a:gd name="T45" fmla="*/ 199 h 199"/>
                  <a:gd name="T46" fmla="*/ 73 w 122"/>
                  <a:gd name="T47" fmla="*/ 199 h 199"/>
                  <a:gd name="T48" fmla="*/ 77 w 122"/>
                  <a:gd name="T49" fmla="*/ 195 h 199"/>
                  <a:gd name="T50" fmla="*/ 77 w 122"/>
                  <a:gd name="T51" fmla="*/ 174 h 199"/>
                  <a:gd name="T52" fmla="*/ 81 w 122"/>
                  <a:gd name="T53" fmla="*/ 170 h 199"/>
                  <a:gd name="T54" fmla="*/ 106 w 122"/>
                  <a:gd name="T55" fmla="*/ 158 h 199"/>
                  <a:gd name="T56" fmla="*/ 122 w 122"/>
                  <a:gd name="T57" fmla="*/ 123 h 199"/>
                  <a:gd name="T58" fmla="*/ 108 w 122"/>
                  <a:gd name="T59" fmla="*/ 96 h 199"/>
                  <a:gd name="T60" fmla="*/ 57 w 122"/>
                  <a:gd name="T61" fmla="*/ 71 h 199"/>
                  <a:gd name="T62" fmla="*/ 75 w 122"/>
                  <a:gd name="T63" fmla="*/ 58 h 199"/>
                  <a:gd name="T64" fmla="*/ 108 w 122"/>
                  <a:gd name="T65" fmla="*/ 63 h 199"/>
                  <a:gd name="T66" fmla="*/ 112 w 122"/>
                  <a:gd name="T67" fmla="*/ 62 h 199"/>
                  <a:gd name="T68" fmla="*/ 114 w 122"/>
                  <a:gd name="T69" fmla="*/ 59 h 199"/>
                  <a:gd name="T70" fmla="*/ 114 w 122"/>
                  <a:gd name="T71" fmla="*/ 34 h 199"/>
                  <a:gd name="T72" fmla="*/ 110 w 122"/>
                  <a:gd name="T73" fmla="*/ 30 h 199"/>
                  <a:gd name="T74" fmla="*/ 82 w 122"/>
                  <a:gd name="T75" fmla="*/ 25 h 199"/>
                  <a:gd name="T76" fmla="*/ 82 w 122"/>
                  <a:gd name="T77" fmla="*/ 25 h 199"/>
                  <a:gd name="T78" fmla="*/ 82 w 122"/>
                  <a:gd name="T79" fmla="*/ 25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2" h="199">
                    <a:moveTo>
                      <a:pt x="82" y="25"/>
                    </a:moveTo>
                    <a:cubicBezTo>
                      <a:pt x="79" y="25"/>
                      <a:pt x="77" y="23"/>
                      <a:pt x="77" y="21"/>
                    </a:cubicBezTo>
                    <a:cubicBezTo>
                      <a:pt x="77" y="4"/>
                      <a:pt x="77" y="4"/>
                      <a:pt x="77" y="4"/>
                    </a:cubicBezTo>
                    <a:cubicBezTo>
                      <a:pt x="77" y="2"/>
                      <a:pt x="75" y="0"/>
                      <a:pt x="7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0" y="0"/>
                      <a:pt x="48" y="2"/>
                      <a:pt x="48" y="4"/>
                    </a:cubicBezTo>
                    <a:cubicBezTo>
                      <a:pt x="48" y="21"/>
                      <a:pt x="48" y="21"/>
                      <a:pt x="48" y="21"/>
                    </a:cubicBezTo>
                    <a:cubicBezTo>
                      <a:pt x="48" y="23"/>
                      <a:pt x="46" y="25"/>
                      <a:pt x="44" y="26"/>
                    </a:cubicBezTo>
                    <a:cubicBezTo>
                      <a:pt x="33" y="27"/>
                      <a:pt x="24" y="31"/>
                      <a:pt x="17" y="36"/>
                    </a:cubicBezTo>
                    <a:cubicBezTo>
                      <a:pt x="12" y="41"/>
                      <a:pt x="1" y="51"/>
                      <a:pt x="1" y="69"/>
                    </a:cubicBezTo>
                    <a:cubicBezTo>
                      <a:pt x="1" y="89"/>
                      <a:pt x="10" y="98"/>
                      <a:pt x="15" y="102"/>
                    </a:cubicBezTo>
                    <a:cubicBezTo>
                      <a:pt x="23" y="109"/>
                      <a:pt x="32" y="111"/>
                      <a:pt x="44" y="115"/>
                    </a:cubicBezTo>
                    <a:cubicBezTo>
                      <a:pt x="55" y="117"/>
                      <a:pt x="65" y="119"/>
                      <a:pt x="65" y="128"/>
                    </a:cubicBezTo>
                    <a:cubicBezTo>
                      <a:pt x="65" y="134"/>
                      <a:pt x="60" y="140"/>
                      <a:pt x="41" y="140"/>
                    </a:cubicBezTo>
                    <a:cubicBezTo>
                      <a:pt x="30" y="140"/>
                      <a:pt x="18" y="138"/>
                      <a:pt x="7" y="134"/>
                    </a:cubicBezTo>
                    <a:cubicBezTo>
                      <a:pt x="5" y="134"/>
                      <a:pt x="4" y="134"/>
                      <a:pt x="3" y="135"/>
                    </a:cubicBezTo>
                    <a:cubicBezTo>
                      <a:pt x="1" y="136"/>
                      <a:pt x="0" y="137"/>
                      <a:pt x="0" y="139"/>
                    </a:cubicBezTo>
                    <a:cubicBezTo>
                      <a:pt x="0" y="162"/>
                      <a:pt x="0" y="162"/>
                      <a:pt x="0" y="162"/>
                    </a:cubicBezTo>
                    <a:cubicBezTo>
                      <a:pt x="0" y="165"/>
                      <a:pt x="2" y="166"/>
                      <a:pt x="4" y="167"/>
                    </a:cubicBezTo>
                    <a:cubicBezTo>
                      <a:pt x="20" y="171"/>
                      <a:pt x="33" y="173"/>
                      <a:pt x="44" y="173"/>
                    </a:cubicBezTo>
                    <a:cubicBezTo>
                      <a:pt x="46" y="173"/>
                      <a:pt x="48" y="175"/>
                      <a:pt x="48" y="178"/>
                    </a:cubicBezTo>
                    <a:cubicBezTo>
                      <a:pt x="48" y="195"/>
                      <a:pt x="48" y="195"/>
                      <a:pt x="48" y="195"/>
                    </a:cubicBezTo>
                    <a:cubicBezTo>
                      <a:pt x="48" y="197"/>
                      <a:pt x="50" y="199"/>
                      <a:pt x="53" y="199"/>
                    </a:cubicBezTo>
                    <a:cubicBezTo>
                      <a:pt x="73" y="199"/>
                      <a:pt x="73" y="199"/>
                      <a:pt x="73" y="199"/>
                    </a:cubicBezTo>
                    <a:cubicBezTo>
                      <a:pt x="75" y="199"/>
                      <a:pt x="77" y="197"/>
                      <a:pt x="77" y="195"/>
                    </a:cubicBezTo>
                    <a:cubicBezTo>
                      <a:pt x="77" y="174"/>
                      <a:pt x="77" y="174"/>
                      <a:pt x="77" y="174"/>
                    </a:cubicBezTo>
                    <a:cubicBezTo>
                      <a:pt x="77" y="172"/>
                      <a:pt x="79" y="170"/>
                      <a:pt x="81" y="170"/>
                    </a:cubicBezTo>
                    <a:cubicBezTo>
                      <a:pt x="89" y="168"/>
                      <a:pt x="99" y="164"/>
                      <a:pt x="106" y="158"/>
                    </a:cubicBezTo>
                    <a:cubicBezTo>
                      <a:pt x="113" y="152"/>
                      <a:pt x="122" y="141"/>
                      <a:pt x="122" y="123"/>
                    </a:cubicBezTo>
                    <a:cubicBezTo>
                      <a:pt x="122" y="108"/>
                      <a:pt x="114" y="100"/>
                      <a:pt x="108" y="96"/>
                    </a:cubicBezTo>
                    <a:cubicBezTo>
                      <a:pt x="84" y="79"/>
                      <a:pt x="57" y="85"/>
                      <a:pt x="57" y="71"/>
                    </a:cubicBezTo>
                    <a:cubicBezTo>
                      <a:pt x="57" y="67"/>
                      <a:pt x="58" y="58"/>
                      <a:pt x="75" y="58"/>
                    </a:cubicBezTo>
                    <a:cubicBezTo>
                      <a:pt x="84" y="58"/>
                      <a:pt x="96" y="60"/>
                      <a:pt x="108" y="63"/>
                    </a:cubicBezTo>
                    <a:cubicBezTo>
                      <a:pt x="109" y="64"/>
                      <a:pt x="111" y="63"/>
                      <a:pt x="112" y="62"/>
                    </a:cubicBezTo>
                    <a:cubicBezTo>
                      <a:pt x="113" y="62"/>
                      <a:pt x="114" y="60"/>
                      <a:pt x="114" y="59"/>
                    </a:cubicBezTo>
                    <a:cubicBezTo>
                      <a:pt x="114" y="51"/>
                      <a:pt x="114" y="36"/>
                      <a:pt x="114" y="34"/>
                    </a:cubicBezTo>
                    <a:cubicBezTo>
                      <a:pt x="114" y="32"/>
                      <a:pt x="112" y="30"/>
                      <a:pt x="110" y="30"/>
                    </a:cubicBezTo>
                    <a:cubicBezTo>
                      <a:pt x="99" y="27"/>
                      <a:pt x="89" y="26"/>
                      <a:pt x="82" y="25"/>
                    </a:cubicBezTo>
                    <a:cubicBezTo>
                      <a:pt x="82" y="25"/>
                      <a:pt x="82" y="25"/>
                      <a:pt x="82" y="25"/>
                    </a:cubicBezTo>
                    <a:cubicBezTo>
                      <a:pt x="82" y="25"/>
                      <a:pt x="82" y="25"/>
                      <a:pt x="82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>
            <a:off x="2701291" y="2455211"/>
            <a:ext cx="3682650" cy="1047577"/>
            <a:chOff x="750440" y="1213409"/>
            <a:chExt cx="3682650" cy="1047577"/>
          </a:xfrm>
        </p:grpSpPr>
        <p:sp>
          <p:nvSpPr>
            <p:cNvPr id="34" name="TextBox 33"/>
            <p:cNvSpPr txBox="1"/>
            <p:nvPr/>
          </p:nvSpPr>
          <p:spPr>
            <a:xfrm>
              <a:off x="2272850" y="1273679"/>
              <a:ext cx="21602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smtClean="0">
                  <a:solidFill>
                    <a:schemeClr val="bg1"/>
                  </a:solidFill>
                </a:rPr>
                <a:t>Members who default do </a:t>
              </a:r>
              <a:br>
                <a:rPr lang="en-AU" dirty="0" smtClean="0">
                  <a:solidFill>
                    <a:schemeClr val="bg1"/>
                  </a:solidFill>
                </a:rPr>
              </a:br>
              <a:r>
                <a:rPr lang="en-AU" dirty="0" smtClean="0">
                  <a:solidFill>
                    <a:schemeClr val="bg1"/>
                  </a:solidFill>
                </a:rPr>
                <a:t>so only once</a:t>
              </a:r>
              <a:endParaRPr lang="en-AU" dirty="0">
                <a:solidFill>
                  <a:schemeClr val="bg1"/>
                </a:solidFill>
              </a:endParaRPr>
            </a:p>
          </p:txBody>
        </p:sp>
        <p:grpSp>
          <p:nvGrpSpPr>
            <p:cNvPr id="35" name="Group 18"/>
            <p:cNvGrpSpPr>
              <a:grpSpLocks noChangeAspect="1"/>
            </p:cNvGrpSpPr>
            <p:nvPr/>
          </p:nvGrpSpPr>
          <p:grpSpPr bwMode="auto">
            <a:xfrm>
              <a:off x="750440" y="1213409"/>
              <a:ext cx="1258044" cy="1047577"/>
              <a:chOff x="1172" y="729"/>
              <a:chExt cx="3437" cy="2862"/>
            </a:xfrm>
          </p:grpSpPr>
          <p:sp>
            <p:nvSpPr>
              <p:cNvPr id="36" name="AutoShape 17"/>
              <p:cNvSpPr>
                <a:spLocks noChangeAspect="1" noChangeArrowheads="1" noTextEdit="1"/>
              </p:cNvSpPr>
              <p:nvPr/>
            </p:nvSpPr>
            <p:spPr bwMode="auto">
              <a:xfrm>
                <a:off x="1172" y="729"/>
                <a:ext cx="3416" cy="2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37" name="Oval 19"/>
              <p:cNvSpPr>
                <a:spLocks noChangeArrowheads="1"/>
              </p:cNvSpPr>
              <p:nvPr/>
            </p:nvSpPr>
            <p:spPr bwMode="auto">
              <a:xfrm>
                <a:off x="2592" y="729"/>
                <a:ext cx="1932" cy="1932"/>
              </a:xfrm>
              <a:prstGeom prst="ellipse">
                <a:avLst/>
              </a:prstGeom>
              <a:solidFill>
                <a:srgbClr val="8956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38" name="Freeform 20"/>
              <p:cNvSpPr>
                <a:spLocks/>
              </p:cNvSpPr>
              <p:nvPr/>
            </p:nvSpPr>
            <p:spPr bwMode="auto">
              <a:xfrm>
                <a:off x="1598" y="2242"/>
                <a:ext cx="3011" cy="1349"/>
              </a:xfrm>
              <a:custGeom>
                <a:avLst/>
                <a:gdLst>
                  <a:gd name="T0" fmla="*/ 0 w 424"/>
                  <a:gd name="T1" fmla="*/ 23 h 190"/>
                  <a:gd name="T2" fmla="*/ 46 w 424"/>
                  <a:gd name="T3" fmla="*/ 23 h 190"/>
                  <a:gd name="T4" fmla="*/ 47 w 424"/>
                  <a:gd name="T5" fmla="*/ 23 h 190"/>
                  <a:gd name="T6" fmla="*/ 93 w 424"/>
                  <a:gd name="T7" fmla="*/ 7 h 190"/>
                  <a:gd name="T8" fmla="*/ 144 w 424"/>
                  <a:gd name="T9" fmla="*/ 1 h 190"/>
                  <a:gd name="T10" fmla="*/ 160 w 424"/>
                  <a:gd name="T11" fmla="*/ 4 h 190"/>
                  <a:gd name="T12" fmla="*/ 249 w 424"/>
                  <a:gd name="T13" fmla="*/ 35 h 190"/>
                  <a:gd name="T14" fmla="*/ 263 w 424"/>
                  <a:gd name="T15" fmla="*/ 37 h 190"/>
                  <a:gd name="T16" fmla="*/ 280 w 424"/>
                  <a:gd name="T17" fmla="*/ 35 h 190"/>
                  <a:gd name="T18" fmla="*/ 306 w 424"/>
                  <a:gd name="T19" fmla="*/ 54 h 190"/>
                  <a:gd name="T20" fmla="*/ 286 w 424"/>
                  <a:gd name="T21" fmla="*/ 81 h 190"/>
                  <a:gd name="T22" fmla="*/ 238 w 424"/>
                  <a:gd name="T23" fmla="*/ 85 h 190"/>
                  <a:gd name="T24" fmla="*/ 206 w 424"/>
                  <a:gd name="T25" fmla="*/ 77 h 190"/>
                  <a:gd name="T26" fmla="*/ 200 w 424"/>
                  <a:gd name="T27" fmla="*/ 81 h 190"/>
                  <a:gd name="T28" fmla="*/ 267 w 424"/>
                  <a:gd name="T29" fmla="*/ 109 h 190"/>
                  <a:gd name="T30" fmla="*/ 282 w 424"/>
                  <a:gd name="T31" fmla="*/ 106 h 190"/>
                  <a:gd name="T32" fmla="*/ 338 w 424"/>
                  <a:gd name="T33" fmla="*/ 91 h 190"/>
                  <a:gd name="T34" fmla="*/ 342 w 424"/>
                  <a:gd name="T35" fmla="*/ 89 h 190"/>
                  <a:gd name="T36" fmla="*/ 378 w 424"/>
                  <a:gd name="T37" fmla="*/ 54 h 190"/>
                  <a:gd name="T38" fmla="*/ 410 w 424"/>
                  <a:gd name="T39" fmla="*/ 50 h 190"/>
                  <a:gd name="T40" fmla="*/ 417 w 424"/>
                  <a:gd name="T41" fmla="*/ 84 h 190"/>
                  <a:gd name="T42" fmla="*/ 380 w 424"/>
                  <a:gd name="T43" fmla="*/ 137 h 190"/>
                  <a:gd name="T44" fmla="*/ 368 w 424"/>
                  <a:gd name="T45" fmla="*/ 147 h 190"/>
                  <a:gd name="T46" fmla="*/ 265 w 424"/>
                  <a:gd name="T47" fmla="*/ 184 h 190"/>
                  <a:gd name="T48" fmla="*/ 230 w 424"/>
                  <a:gd name="T49" fmla="*/ 190 h 190"/>
                  <a:gd name="T50" fmla="*/ 195 w 424"/>
                  <a:gd name="T51" fmla="*/ 182 h 190"/>
                  <a:gd name="T52" fmla="*/ 52 w 424"/>
                  <a:gd name="T53" fmla="*/ 123 h 190"/>
                  <a:gd name="T54" fmla="*/ 47 w 424"/>
                  <a:gd name="T55" fmla="*/ 122 h 190"/>
                  <a:gd name="T56" fmla="*/ 0 w 424"/>
                  <a:gd name="T57" fmla="*/ 122 h 190"/>
                  <a:gd name="T58" fmla="*/ 0 w 424"/>
                  <a:gd name="T59" fmla="*/ 23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24" h="190">
                    <a:moveTo>
                      <a:pt x="0" y="23"/>
                    </a:move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23"/>
                      <a:pt x="47" y="23"/>
                      <a:pt x="47" y="23"/>
                    </a:cubicBezTo>
                    <a:cubicBezTo>
                      <a:pt x="62" y="17"/>
                      <a:pt x="77" y="12"/>
                      <a:pt x="93" y="7"/>
                    </a:cubicBezTo>
                    <a:cubicBezTo>
                      <a:pt x="112" y="3"/>
                      <a:pt x="133" y="0"/>
                      <a:pt x="144" y="1"/>
                    </a:cubicBezTo>
                    <a:cubicBezTo>
                      <a:pt x="156" y="3"/>
                      <a:pt x="158" y="4"/>
                      <a:pt x="160" y="4"/>
                    </a:cubicBezTo>
                    <a:cubicBezTo>
                      <a:pt x="249" y="35"/>
                      <a:pt x="249" y="35"/>
                      <a:pt x="249" y="35"/>
                    </a:cubicBezTo>
                    <a:cubicBezTo>
                      <a:pt x="254" y="36"/>
                      <a:pt x="258" y="37"/>
                      <a:pt x="263" y="37"/>
                    </a:cubicBezTo>
                    <a:cubicBezTo>
                      <a:pt x="268" y="37"/>
                      <a:pt x="274" y="37"/>
                      <a:pt x="280" y="35"/>
                    </a:cubicBezTo>
                    <a:cubicBezTo>
                      <a:pt x="292" y="33"/>
                      <a:pt x="304" y="40"/>
                      <a:pt x="306" y="54"/>
                    </a:cubicBezTo>
                    <a:cubicBezTo>
                      <a:pt x="309" y="66"/>
                      <a:pt x="298" y="78"/>
                      <a:pt x="286" y="81"/>
                    </a:cubicBezTo>
                    <a:cubicBezTo>
                      <a:pt x="269" y="83"/>
                      <a:pt x="251" y="87"/>
                      <a:pt x="238" y="85"/>
                    </a:cubicBezTo>
                    <a:cubicBezTo>
                      <a:pt x="229" y="83"/>
                      <a:pt x="214" y="79"/>
                      <a:pt x="206" y="77"/>
                    </a:cubicBezTo>
                    <a:cubicBezTo>
                      <a:pt x="201" y="75"/>
                      <a:pt x="197" y="79"/>
                      <a:pt x="200" y="81"/>
                    </a:cubicBezTo>
                    <a:cubicBezTo>
                      <a:pt x="214" y="89"/>
                      <a:pt x="251" y="108"/>
                      <a:pt x="267" y="109"/>
                    </a:cubicBezTo>
                    <a:cubicBezTo>
                      <a:pt x="273" y="109"/>
                      <a:pt x="278" y="107"/>
                      <a:pt x="282" y="106"/>
                    </a:cubicBezTo>
                    <a:cubicBezTo>
                      <a:pt x="338" y="91"/>
                      <a:pt x="338" y="91"/>
                      <a:pt x="338" y="91"/>
                    </a:cubicBezTo>
                    <a:cubicBezTo>
                      <a:pt x="339" y="91"/>
                      <a:pt x="340" y="90"/>
                      <a:pt x="342" y="89"/>
                    </a:cubicBezTo>
                    <a:cubicBezTo>
                      <a:pt x="378" y="54"/>
                      <a:pt x="378" y="54"/>
                      <a:pt x="378" y="54"/>
                    </a:cubicBezTo>
                    <a:cubicBezTo>
                      <a:pt x="386" y="45"/>
                      <a:pt x="400" y="43"/>
                      <a:pt x="410" y="50"/>
                    </a:cubicBezTo>
                    <a:cubicBezTo>
                      <a:pt x="421" y="58"/>
                      <a:pt x="424" y="73"/>
                      <a:pt x="417" y="84"/>
                    </a:cubicBezTo>
                    <a:cubicBezTo>
                      <a:pt x="380" y="137"/>
                      <a:pt x="380" y="137"/>
                      <a:pt x="380" y="137"/>
                    </a:cubicBezTo>
                    <a:cubicBezTo>
                      <a:pt x="377" y="141"/>
                      <a:pt x="374" y="144"/>
                      <a:pt x="368" y="147"/>
                    </a:cubicBezTo>
                    <a:cubicBezTo>
                      <a:pt x="265" y="184"/>
                      <a:pt x="265" y="184"/>
                      <a:pt x="265" y="184"/>
                    </a:cubicBezTo>
                    <a:cubicBezTo>
                      <a:pt x="252" y="188"/>
                      <a:pt x="241" y="190"/>
                      <a:pt x="230" y="190"/>
                    </a:cubicBezTo>
                    <a:cubicBezTo>
                      <a:pt x="218" y="190"/>
                      <a:pt x="207" y="187"/>
                      <a:pt x="195" y="182"/>
                    </a:cubicBezTo>
                    <a:cubicBezTo>
                      <a:pt x="52" y="123"/>
                      <a:pt x="52" y="123"/>
                      <a:pt x="52" y="123"/>
                    </a:cubicBezTo>
                    <a:cubicBezTo>
                      <a:pt x="50" y="123"/>
                      <a:pt x="49" y="122"/>
                      <a:pt x="47" y="122"/>
                    </a:cubicBezTo>
                    <a:cubicBezTo>
                      <a:pt x="0" y="122"/>
                      <a:pt x="0" y="122"/>
                      <a:pt x="0" y="122"/>
                    </a:cubicBezTo>
                    <a:lnTo>
                      <a:pt x="0" y="2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39" name="Freeform 21"/>
              <p:cNvSpPr>
                <a:spLocks/>
              </p:cNvSpPr>
              <p:nvPr/>
            </p:nvSpPr>
            <p:spPr bwMode="auto">
              <a:xfrm>
                <a:off x="1172" y="2284"/>
                <a:ext cx="504" cy="909"/>
              </a:xfrm>
              <a:custGeom>
                <a:avLst/>
                <a:gdLst>
                  <a:gd name="T0" fmla="*/ 64 w 71"/>
                  <a:gd name="T1" fmla="*/ 0 h 128"/>
                  <a:gd name="T2" fmla="*/ 71 w 71"/>
                  <a:gd name="T3" fmla="*/ 6 h 128"/>
                  <a:gd name="T4" fmla="*/ 71 w 71"/>
                  <a:gd name="T5" fmla="*/ 121 h 128"/>
                  <a:gd name="T6" fmla="*/ 64 w 71"/>
                  <a:gd name="T7" fmla="*/ 128 h 128"/>
                  <a:gd name="T8" fmla="*/ 7 w 71"/>
                  <a:gd name="T9" fmla="*/ 128 h 128"/>
                  <a:gd name="T10" fmla="*/ 0 w 71"/>
                  <a:gd name="T11" fmla="*/ 121 h 128"/>
                  <a:gd name="T12" fmla="*/ 0 w 71"/>
                  <a:gd name="T13" fmla="*/ 6 h 128"/>
                  <a:gd name="T14" fmla="*/ 7 w 71"/>
                  <a:gd name="T15" fmla="*/ 0 h 128"/>
                  <a:gd name="T16" fmla="*/ 64 w 71"/>
                  <a:gd name="T17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1" h="128">
                    <a:moveTo>
                      <a:pt x="64" y="0"/>
                    </a:moveTo>
                    <a:cubicBezTo>
                      <a:pt x="68" y="0"/>
                      <a:pt x="71" y="3"/>
                      <a:pt x="71" y="6"/>
                    </a:cubicBezTo>
                    <a:cubicBezTo>
                      <a:pt x="71" y="121"/>
                      <a:pt x="71" y="121"/>
                      <a:pt x="71" y="121"/>
                    </a:cubicBezTo>
                    <a:cubicBezTo>
                      <a:pt x="71" y="125"/>
                      <a:pt x="68" y="128"/>
                      <a:pt x="64" y="128"/>
                    </a:cubicBezTo>
                    <a:cubicBezTo>
                      <a:pt x="7" y="128"/>
                      <a:pt x="7" y="128"/>
                      <a:pt x="7" y="128"/>
                    </a:cubicBezTo>
                    <a:cubicBezTo>
                      <a:pt x="3" y="128"/>
                      <a:pt x="0" y="125"/>
                      <a:pt x="0" y="12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7" y="0"/>
                    </a:cubicBez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8956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0" name="Freeform 22"/>
              <p:cNvSpPr>
                <a:spLocks/>
              </p:cNvSpPr>
              <p:nvPr/>
            </p:nvSpPr>
            <p:spPr bwMode="auto">
              <a:xfrm>
                <a:off x="3139" y="942"/>
                <a:ext cx="867" cy="1413"/>
              </a:xfrm>
              <a:custGeom>
                <a:avLst/>
                <a:gdLst>
                  <a:gd name="T0" fmla="*/ 82 w 122"/>
                  <a:gd name="T1" fmla="*/ 25 h 199"/>
                  <a:gd name="T2" fmla="*/ 77 w 122"/>
                  <a:gd name="T3" fmla="*/ 21 h 199"/>
                  <a:gd name="T4" fmla="*/ 77 w 122"/>
                  <a:gd name="T5" fmla="*/ 4 h 199"/>
                  <a:gd name="T6" fmla="*/ 73 w 122"/>
                  <a:gd name="T7" fmla="*/ 0 h 199"/>
                  <a:gd name="T8" fmla="*/ 53 w 122"/>
                  <a:gd name="T9" fmla="*/ 0 h 199"/>
                  <a:gd name="T10" fmla="*/ 48 w 122"/>
                  <a:gd name="T11" fmla="*/ 4 h 199"/>
                  <a:gd name="T12" fmla="*/ 48 w 122"/>
                  <a:gd name="T13" fmla="*/ 21 h 199"/>
                  <a:gd name="T14" fmla="*/ 44 w 122"/>
                  <a:gd name="T15" fmla="*/ 26 h 199"/>
                  <a:gd name="T16" fmla="*/ 17 w 122"/>
                  <a:gd name="T17" fmla="*/ 36 h 199"/>
                  <a:gd name="T18" fmla="*/ 1 w 122"/>
                  <a:gd name="T19" fmla="*/ 69 h 199"/>
                  <a:gd name="T20" fmla="*/ 15 w 122"/>
                  <a:gd name="T21" fmla="*/ 102 h 199"/>
                  <a:gd name="T22" fmla="*/ 44 w 122"/>
                  <a:gd name="T23" fmla="*/ 115 h 199"/>
                  <a:gd name="T24" fmla="*/ 65 w 122"/>
                  <a:gd name="T25" fmla="*/ 128 h 199"/>
                  <a:gd name="T26" fmla="*/ 41 w 122"/>
                  <a:gd name="T27" fmla="*/ 140 h 199"/>
                  <a:gd name="T28" fmla="*/ 7 w 122"/>
                  <a:gd name="T29" fmla="*/ 134 h 199"/>
                  <a:gd name="T30" fmla="*/ 3 w 122"/>
                  <a:gd name="T31" fmla="*/ 135 h 199"/>
                  <a:gd name="T32" fmla="*/ 0 w 122"/>
                  <a:gd name="T33" fmla="*/ 139 h 199"/>
                  <a:gd name="T34" fmla="*/ 0 w 122"/>
                  <a:gd name="T35" fmla="*/ 162 h 199"/>
                  <a:gd name="T36" fmla="*/ 4 w 122"/>
                  <a:gd name="T37" fmla="*/ 167 h 199"/>
                  <a:gd name="T38" fmla="*/ 44 w 122"/>
                  <a:gd name="T39" fmla="*/ 173 h 199"/>
                  <a:gd name="T40" fmla="*/ 48 w 122"/>
                  <a:gd name="T41" fmla="*/ 178 h 199"/>
                  <a:gd name="T42" fmla="*/ 48 w 122"/>
                  <a:gd name="T43" fmla="*/ 195 h 199"/>
                  <a:gd name="T44" fmla="*/ 53 w 122"/>
                  <a:gd name="T45" fmla="*/ 199 h 199"/>
                  <a:gd name="T46" fmla="*/ 73 w 122"/>
                  <a:gd name="T47" fmla="*/ 199 h 199"/>
                  <a:gd name="T48" fmla="*/ 77 w 122"/>
                  <a:gd name="T49" fmla="*/ 195 h 199"/>
                  <a:gd name="T50" fmla="*/ 77 w 122"/>
                  <a:gd name="T51" fmla="*/ 174 h 199"/>
                  <a:gd name="T52" fmla="*/ 81 w 122"/>
                  <a:gd name="T53" fmla="*/ 170 h 199"/>
                  <a:gd name="T54" fmla="*/ 106 w 122"/>
                  <a:gd name="T55" fmla="*/ 158 h 199"/>
                  <a:gd name="T56" fmla="*/ 122 w 122"/>
                  <a:gd name="T57" fmla="*/ 123 h 199"/>
                  <a:gd name="T58" fmla="*/ 108 w 122"/>
                  <a:gd name="T59" fmla="*/ 96 h 199"/>
                  <a:gd name="T60" fmla="*/ 57 w 122"/>
                  <a:gd name="T61" fmla="*/ 71 h 199"/>
                  <a:gd name="T62" fmla="*/ 75 w 122"/>
                  <a:gd name="T63" fmla="*/ 58 h 199"/>
                  <a:gd name="T64" fmla="*/ 108 w 122"/>
                  <a:gd name="T65" fmla="*/ 63 h 199"/>
                  <a:gd name="T66" fmla="*/ 112 w 122"/>
                  <a:gd name="T67" fmla="*/ 62 h 199"/>
                  <a:gd name="T68" fmla="*/ 114 w 122"/>
                  <a:gd name="T69" fmla="*/ 59 h 199"/>
                  <a:gd name="T70" fmla="*/ 114 w 122"/>
                  <a:gd name="T71" fmla="*/ 34 h 199"/>
                  <a:gd name="T72" fmla="*/ 110 w 122"/>
                  <a:gd name="T73" fmla="*/ 30 h 199"/>
                  <a:gd name="T74" fmla="*/ 82 w 122"/>
                  <a:gd name="T75" fmla="*/ 25 h 199"/>
                  <a:gd name="T76" fmla="*/ 82 w 122"/>
                  <a:gd name="T77" fmla="*/ 25 h 199"/>
                  <a:gd name="T78" fmla="*/ 82 w 122"/>
                  <a:gd name="T79" fmla="*/ 25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2" h="199">
                    <a:moveTo>
                      <a:pt x="82" y="25"/>
                    </a:moveTo>
                    <a:cubicBezTo>
                      <a:pt x="79" y="25"/>
                      <a:pt x="77" y="23"/>
                      <a:pt x="77" y="21"/>
                    </a:cubicBezTo>
                    <a:cubicBezTo>
                      <a:pt x="77" y="4"/>
                      <a:pt x="77" y="4"/>
                      <a:pt x="77" y="4"/>
                    </a:cubicBezTo>
                    <a:cubicBezTo>
                      <a:pt x="77" y="2"/>
                      <a:pt x="75" y="0"/>
                      <a:pt x="7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0" y="0"/>
                      <a:pt x="48" y="2"/>
                      <a:pt x="48" y="4"/>
                    </a:cubicBezTo>
                    <a:cubicBezTo>
                      <a:pt x="48" y="21"/>
                      <a:pt x="48" y="21"/>
                      <a:pt x="48" y="21"/>
                    </a:cubicBezTo>
                    <a:cubicBezTo>
                      <a:pt x="48" y="23"/>
                      <a:pt x="46" y="25"/>
                      <a:pt x="44" y="26"/>
                    </a:cubicBezTo>
                    <a:cubicBezTo>
                      <a:pt x="33" y="27"/>
                      <a:pt x="24" y="31"/>
                      <a:pt x="17" y="36"/>
                    </a:cubicBezTo>
                    <a:cubicBezTo>
                      <a:pt x="12" y="41"/>
                      <a:pt x="1" y="51"/>
                      <a:pt x="1" y="69"/>
                    </a:cubicBezTo>
                    <a:cubicBezTo>
                      <a:pt x="1" y="89"/>
                      <a:pt x="10" y="98"/>
                      <a:pt x="15" y="102"/>
                    </a:cubicBezTo>
                    <a:cubicBezTo>
                      <a:pt x="23" y="109"/>
                      <a:pt x="32" y="111"/>
                      <a:pt x="44" y="115"/>
                    </a:cubicBezTo>
                    <a:cubicBezTo>
                      <a:pt x="55" y="117"/>
                      <a:pt x="65" y="119"/>
                      <a:pt x="65" y="128"/>
                    </a:cubicBezTo>
                    <a:cubicBezTo>
                      <a:pt x="65" y="134"/>
                      <a:pt x="60" y="140"/>
                      <a:pt x="41" y="140"/>
                    </a:cubicBezTo>
                    <a:cubicBezTo>
                      <a:pt x="30" y="140"/>
                      <a:pt x="18" y="138"/>
                      <a:pt x="7" y="134"/>
                    </a:cubicBezTo>
                    <a:cubicBezTo>
                      <a:pt x="5" y="134"/>
                      <a:pt x="4" y="134"/>
                      <a:pt x="3" y="135"/>
                    </a:cubicBezTo>
                    <a:cubicBezTo>
                      <a:pt x="1" y="136"/>
                      <a:pt x="0" y="137"/>
                      <a:pt x="0" y="139"/>
                    </a:cubicBezTo>
                    <a:cubicBezTo>
                      <a:pt x="0" y="162"/>
                      <a:pt x="0" y="162"/>
                      <a:pt x="0" y="162"/>
                    </a:cubicBezTo>
                    <a:cubicBezTo>
                      <a:pt x="0" y="165"/>
                      <a:pt x="2" y="166"/>
                      <a:pt x="4" y="167"/>
                    </a:cubicBezTo>
                    <a:cubicBezTo>
                      <a:pt x="20" y="171"/>
                      <a:pt x="33" y="173"/>
                      <a:pt x="44" y="173"/>
                    </a:cubicBezTo>
                    <a:cubicBezTo>
                      <a:pt x="46" y="173"/>
                      <a:pt x="48" y="175"/>
                      <a:pt x="48" y="178"/>
                    </a:cubicBezTo>
                    <a:cubicBezTo>
                      <a:pt x="48" y="195"/>
                      <a:pt x="48" y="195"/>
                      <a:pt x="48" y="195"/>
                    </a:cubicBezTo>
                    <a:cubicBezTo>
                      <a:pt x="48" y="197"/>
                      <a:pt x="50" y="199"/>
                      <a:pt x="53" y="199"/>
                    </a:cubicBezTo>
                    <a:cubicBezTo>
                      <a:pt x="73" y="199"/>
                      <a:pt x="73" y="199"/>
                      <a:pt x="73" y="199"/>
                    </a:cubicBezTo>
                    <a:cubicBezTo>
                      <a:pt x="75" y="199"/>
                      <a:pt x="77" y="197"/>
                      <a:pt x="77" y="195"/>
                    </a:cubicBezTo>
                    <a:cubicBezTo>
                      <a:pt x="77" y="174"/>
                      <a:pt x="77" y="174"/>
                      <a:pt x="77" y="174"/>
                    </a:cubicBezTo>
                    <a:cubicBezTo>
                      <a:pt x="77" y="172"/>
                      <a:pt x="79" y="170"/>
                      <a:pt x="81" y="170"/>
                    </a:cubicBezTo>
                    <a:cubicBezTo>
                      <a:pt x="89" y="168"/>
                      <a:pt x="99" y="164"/>
                      <a:pt x="106" y="158"/>
                    </a:cubicBezTo>
                    <a:cubicBezTo>
                      <a:pt x="113" y="152"/>
                      <a:pt x="122" y="141"/>
                      <a:pt x="122" y="123"/>
                    </a:cubicBezTo>
                    <a:cubicBezTo>
                      <a:pt x="122" y="108"/>
                      <a:pt x="114" y="100"/>
                      <a:pt x="108" y="96"/>
                    </a:cubicBezTo>
                    <a:cubicBezTo>
                      <a:pt x="84" y="79"/>
                      <a:pt x="57" y="85"/>
                      <a:pt x="57" y="71"/>
                    </a:cubicBezTo>
                    <a:cubicBezTo>
                      <a:pt x="57" y="67"/>
                      <a:pt x="58" y="58"/>
                      <a:pt x="75" y="58"/>
                    </a:cubicBezTo>
                    <a:cubicBezTo>
                      <a:pt x="84" y="58"/>
                      <a:pt x="96" y="60"/>
                      <a:pt x="108" y="63"/>
                    </a:cubicBezTo>
                    <a:cubicBezTo>
                      <a:pt x="109" y="64"/>
                      <a:pt x="111" y="63"/>
                      <a:pt x="112" y="62"/>
                    </a:cubicBezTo>
                    <a:cubicBezTo>
                      <a:pt x="113" y="62"/>
                      <a:pt x="114" y="60"/>
                      <a:pt x="114" y="59"/>
                    </a:cubicBezTo>
                    <a:cubicBezTo>
                      <a:pt x="114" y="51"/>
                      <a:pt x="114" y="36"/>
                      <a:pt x="114" y="34"/>
                    </a:cubicBezTo>
                    <a:cubicBezTo>
                      <a:pt x="114" y="32"/>
                      <a:pt x="112" y="30"/>
                      <a:pt x="110" y="30"/>
                    </a:cubicBezTo>
                    <a:cubicBezTo>
                      <a:pt x="99" y="27"/>
                      <a:pt x="89" y="26"/>
                      <a:pt x="82" y="25"/>
                    </a:cubicBezTo>
                    <a:cubicBezTo>
                      <a:pt x="82" y="25"/>
                      <a:pt x="82" y="25"/>
                      <a:pt x="82" y="25"/>
                    </a:cubicBezTo>
                    <a:cubicBezTo>
                      <a:pt x="82" y="25"/>
                      <a:pt x="82" y="25"/>
                      <a:pt x="82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</p:grpSp>
      </p:grpSp>
      <p:grpSp>
        <p:nvGrpSpPr>
          <p:cNvPr id="41" name="Group 4"/>
          <p:cNvGrpSpPr>
            <a:grpSpLocks noChangeAspect="1"/>
          </p:cNvGrpSpPr>
          <p:nvPr/>
        </p:nvGrpSpPr>
        <p:grpSpPr bwMode="auto">
          <a:xfrm>
            <a:off x="2922986" y="1063440"/>
            <a:ext cx="1074057" cy="1076400"/>
            <a:chOff x="1505" y="782"/>
            <a:chExt cx="2750" cy="2756"/>
          </a:xfrm>
          <a:solidFill>
            <a:schemeClr val="accent6">
              <a:lumMod val="75000"/>
            </a:schemeClr>
          </a:solidFill>
        </p:grpSpPr>
        <p:sp>
          <p:nvSpPr>
            <p:cNvPr id="42" name="AutoShape 3"/>
            <p:cNvSpPr>
              <a:spLocks noChangeAspect="1" noChangeArrowheads="1" noTextEdit="1"/>
            </p:cNvSpPr>
            <p:nvPr/>
          </p:nvSpPr>
          <p:spPr bwMode="auto">
            <a:xfrm>
              <a:off x="1505" y="782"/>
              <a:ext cx="2750" cy="275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3" name="Oval 5"/>
            <p:cNvSpPr>
              <a:spLocks noChangeArrowheads="1"/>
            </p:cNvSpPr>
            <p:nvPr/>
          </p:nvSpPr>
          <p:spPr bwMode="auto">
            <a:xfrm>
              <a:off x="1505" y="782"/>
              <a:ext cx="2750" cy="275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1953" y="1222"/>
              <a:ext cx="1897" cy="1897"/>
            </a:xfrm>
            <a:prstGeom prst="ellipse">
              <a:avLst/>
            </a:prstGeom>
            <a:grpFill/>
            <a:ln>
              <a:solidFill>
                <a:schemeClr val="bg1"/>
              </a:solidFill>
              <a:headEnd/>
              <a:tailEnd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5" name="Freeform 7"/>
            <p:cNvSpPr>
              <a:spLocks/>
            </p:cNvSpPr>
            <p:nvPr/>
          </p:nvSpPr>
          <p:spPr bwMode="auto">
            <a:xfrm>
              <a:off x="2912" y="1982"/>
              <a:ext cx="135" cy="86"/>
            </a:xfrm>
            <a:custGeom>
              <a:avLst/>
              <a:gdLst>
                <a:gd name="T0" fmla="*/ 0 w 19"/>
                <a:gd name="T1" fmla="*/ 0 h 12"/>
                <a:gd name="T2" fmla="*/ 15 w 19"/>
                <a:gd name="T3" fmla="*/ 6 h 12"/>
                <a:gd name="T4" fmla="*/ 19 w 19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12">
                  <a:moveTo>
                    <a:pt x="0" y="0"/>
                  </a:moveTo>
                  <a:cubicBezTo>
                    <a:pt x="6" y="0"/>
                    <a:pt x="11" y="2"/>
                    <a:pt x="15" y="6"/>
                  </a:cubicBezTo>
                  <a:cubicBezTo>
                    <a:pt x="16" y="8"/>
                    <a:pt x="18" y="10"/>
                    <a:pt x="19" y="12"/>
                  </a:cubicBezTo>
                </a:path>
              </a:pathLst>
            </a:custGeom>
            <a:grp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6" name="Freeform 8"/>
            <p:cNvSpPr>
              <a:spLocks/>
            </p:cNvSpPr>
            <p:nvPr/>
          </p:nvSpPr>
          <p:spPr bwMode="auto">
            <a:xfrm>
              <a:off x="2578" y="1826"/>
              <a:ext cx="625" cy="916"/>
            </a:xfrm>
            <a:custGeom>
              <a:avLst/>
              <a:gdLst>
                <a:gd name="T0" fmla="*/ 88 w 88"/>
                <a:gd name="T1" fmla="*/ 45 h 129"/>
                <a:gd name="T2" fmla="*/ 40 w 88"/>
                <a:gd name="T3" fmla="*/ 2 h 129"/>
                <a:gd name="T4" fmla="*/ 3 w 88"/>
                <a:gd name="T5" fmla="*/ 38 h 129"/>
                <a:gd name="T6" fmla="*/ 24 w 88"/>
                <a:gd name="T7" fmla="*/ 82 h 129"/>
                <a:gd name="T8" fmla="*/ 24 w 88"/>
                <a:gd name="T9" fmla="*/ 110 h 129"/>
                <a:gd name="T10" fmla="*/ 44 w 88"/>
                <a:gd name="T11" fmla="*/ 129 h 129"/>
                <a:gd name="T12" fmla="*/ 47 w 88"/>
                <a:gd name="T13" fmla="*/ 129 h 129"/>
                <a:gd name="T14" fmla="*/ 67 w 88"/>
                <a:gd name="T15" fmla="*/ 110 h 129"/>
                <a:gd name="T16" fmla="*/ 67 w 88"/>
                <a:gd name="T17" fmla="*/ 82 h 129"/>
                <a:gd name="T18" fmla="*/ 88 w 88"/>
                <a:gd name="T19" fmla="*/ 4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129">
                  <a:moveTo>
                    <a:pt x="88" y="45"/>
                  </a:moveTo>
                  <a:cubicBezTo>
                    <a:pt x="88" y="20"/>
                    <a:pt x="66" y="0"/>
                    <a:pt x="40" y="2"/>
                  </a:cubicBezTo>
                  <a:cubicBezTo>
                    <a:pt x="22" y="4"/>
                    <a:pt x="6" y="19"/>
                    <a:pt x="3" y="38"/>
                  </a:cubicBezTo>
                  <a:cubicBezTo>
                    <a:pt x="0" y="56"/>
                    <a:pt x="10" y="73"/>
                    <a:pt x="24" y="82"/>
                  </a:cubicBezTo>
                  <a:cubicBezTo>
                    <a:pt x="24" y="110"/>
                    <a:pt x="24" y="110"/>
                    <a:pt x="24" y="110"/>
                  </a:cubicBezTo>
                  <a:cubicBezTo>
                    <a:pt x="24" y="121"/>
                    <a:pt x="33" y="129"/>
                    <a:pt x="44" y="129"/>
                  </a:cubicBezTo>
                  <a:cubicBezTo>
                    <a:pt x="47" y="129"/>
                    <a:pt x="47" y="129"/>
                    <a:pt x="47" y="129"/>
                  </a:cubicBezTo>
                  <a:cubicBezTo>
                    <a:pt x="58" y="129"/>
                    <a:pt x="67" y="121"/>
                    <a:pt x="67" y="110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79" y="74"/>
                    <a:pt x="88" y="60"/>
                    <a:pt x="88" y="45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  <a:headEnd/>
              <a:tailEnd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7" name="Line 9"/>
            <p:cNvSpPr>
              <a:spLocks noChangeShapeType="1"/>
            </p:cNvSpPr>
            <p:nvPr/>
          </p:nvSpPr>
          <p:spPr bwMode="auto">
            <a:xfrm>
              <a:off x="2749" y="2515"/>
              <a:ext cx="305" cy="0"/>
            </a:xfrm>
            <a:prstGeom prst="line">
              <a:avLst/>
            </a:prstGeom>
            <a:grpFill/>
            <a:ln w="444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8" name="Line 10"/>
            <p:cNvSpPr>
              <a:spLocks noChangeShapeType="1"/>
            </p:cNvSpPr>
            <p:nvPr/>
          </p:nvSpPr>
          <p:spPr bwMode="auto">
            <a:xfrm>
              <a:off x="3374" y="2146"/>
              <a:ext cx="71" cy="0"/>
            </a:xfrm>
            <a:prstGeom prst="line">
              <a:avLst/>
            </a:prstGeom>
            <a:grp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9" name="Line 11"/>
            <p:cNvSpPr>
              <a:spLocks noChangeShapeType="1"/>
            </p:cNvSpPr>
            <p:nvPr/>
          </p:nvSpPr>
          <p:spPr bwMode="auto">
            <a:xfrm>
              <a:off x="2358" y="2146"/>
              <a:ext cx="71" cy="0"/>
            </a:xfrm>
            <a:prstGeom prst="line">
              <a:avLst/>
            </a:prstGeom>
            <a:grp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0" name="Line 12"/>
            <p:cNvSpPr>
              <a:spLocks noChangeShapeType="1"/>
            </p:cNvSpPr>
            <p:nvPr/>
          </p:nvSpPr>
          <p:spPr bwMode="auto">
            <a:xfrm flipV="1">
              <a:off x="2898" y="1599"/>
              <a:ext cx="0" cy="71"/>
            </a:xfrm>
            <a:prstGeom prst="line">
              <a:avLst/>
            </a:prstGeom>
            <a:grp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1" name="Line 13"/>
            <p:cNvSpPr>
              <a:spLocks noChangeShapeType="1"/>
            </p:cNvSpPr>
            <p:nvPr/>
          </p:nvSpPr>
          <p:spPr bwMode="auto">
            <a:xfrm flipV="1">
              <a:off x="3232" y="1755"/>
              <a:ext cx="57" cy="57"/>
            </a:xfrm>
            <a:prstGeom prst="line">
              <a:avLst/>
            </a:prstGeom>
            <a:grp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2" name="Line 14"/>
            <p:cNvSpPr>
              <a:spLocks noChangeShapeType="1"/>
            </p:cNvSpPr>
            <p:nvPr/>
          </p:nvSpPr>
          <p:spPr bwMode="auto">
            <a:xfrm flipV="1">
              <a:off x="2514" y="2472"/>
              <a:ext cx="57" cy="57"/>
            </a:xfrm>
            <a:prstGeom prst="line">
              <a:avLst/>
            </a:prstGeom>
            <a:grp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3" name="Line 15"/>
            <p:cNvSpPr>
              <a:spLocks noChangeShapeType="1"/>
            </p:cNvSpPr>
            <p:nvPr/>
          </p:nvSpPr>
          <p:spPr bwMode="auto">
            <a:xfrm flipH="1" flipV="1">
              <a:off x="2514" y="1755"/>
              <a:ext cx="57" cy="57"/>
            </a:xfrm>
            <a:prstGeom prst="line">
              <a:avLst/>
            </a:prstGeom>
            <a:grp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4" name="Line 16"/>
            <p:cNvSpPr>
              <a:spLocks noChangeShapeType="1"/>
            </p:cNvSpPr>
            <p:nvPr/>
          </p:nvSpPr>
          <p:spPr bwMode="auto">
            <a:xfrm flipH="1" flipV="1">
              <a:off x="3232" y="2472"/>
              <a:ext cx="57" cy="57"/>
            </a:xfrm>
            <a:prstGeom prst="line">
              <a:avLst/>
            </a:prstGeom>
            <a:grp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5" name="Line 17"/>
            <p:cNvSpPr>
              <a:spLocks noChangeShapeType="1"/>
            </p:cNvSpPr>
            <p:nvPr/>
          </p:nvSpPr>
          <p:spPr bwMode="auto">
            <a:xfrm>
              <a:off x="2841" y="2593"/>
              <a:ext cx="114" cy="0"/>
            </a:xfrm>
            <a:prstGeom prst="line">
              <a:avLst/>
            </a:prstGeom>
            <a:grp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6" name="Line 18"/>
            <p:cNvSpPr>
              <a:spLocks noChangeShapeType="1"/>
            </p:cNvSpPr>
            <p:nvPr/>
          </p:nvSpPr>
          <p:spPr bwMode="auto">
            <a:xfrm>
              <a:off x="2855" y="2664"/>
              <a:ext cx="85" cy="0"/>
            </a:xfrm>
            <a:prstGeom prst="line">
              <a:avLst/>
            </a:prstGeom>
            <a:grp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5209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/>
          </p:cNvPicPr>
          <p:nvPr/>
        </p:nvPicPr>
        <p:blipFill rotWithShape="1">
          <a:blip r:embed="rId3"/>
          <a:srcRect t="56803" b="37747"/>
          <a:stretch/>
        </p:blipFill>
        <p:spPr>
          <a:xfrm>
            <a:off x="331" y="6387548"/>
            <a:ext cx="8244077" cy="470452"/>
          </a:xfrm>
          <a:prstGeom prst="rect">
            <a:avLst/>
          </a:prstGeom>
        </p:spPr>
      </p:pic>
      <p:sp>
        <p:nvSpPr>
          <p:cNvPr id="6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16416" y="6437101"/>
            <a:ext cx="792088" cy="365125"/>
          </a:xfrm>
        </p:spPr>
        <p:txBody>
          <a:bodyPr tIns="0" bIns="0"/>
          <a:lstStyle/>
          <a:p>
            <a:pPr algn="ctr"/>
            <a:fld id="{8A657B52-D046-4802-A3DE-55E7ED70298C}" type="slidenum">
              <a:rPr lang="en-AU" sz="1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19</a:t>
            </a:fld>
            <a:endParaRPr lang="en-A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0" y="1"/>
            <a:ext cx="4895091" cy="701181"/>
            <a:chOff x="0" y="0"/>
            <a:chExt cx="4700797" cy="832554"/>
          </a:xfrm>
        </p:grpSpPr>
        <p:sp>
          <p:nvSpPr>
            <p:cNvPr id="11" name="TextBox 3"/>
            <p:cNvSpPr txBox="1"/>
            <p:nvPr/>
          </p:nvSpPr>
          <p:spPr>
            <a:xfrm>
              <a:off x="0" y="0"/>
              <a:ext cx="4700797" cy="832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900000" tIns="144000" rIns="360000" bIns="144000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en-US" sz="2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 will members go?</a:t>
              </a:r>
              <a:endPara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4"/>
            <p:cNvGrpSpPr/>
            <p:nvPr/>
          </p:nvGrpSpPr>
          <p:grpSpPr>
            <a:xfrm rot="18968874">
              <a:off x="381596" y="273224"/>
              <a:ext cx="154735" cy="154735"/>
              <a:chOff x="1763688" y="1484784"/>
              <a:chExt cx="1368152" cy="1368152"/>
            </a:xfrm>
          </p:grpSpPr>
          <p:sp>
            <p:nvSpPr>
              <p:cNvPr id="13" name="Rectangle 5"/>
              <p:cNvSpPr/>
              <p:nvPr/>
            </p:nvSpPr>
            <p:spPr>
              <a:xfrm>
                <a:off x="1763688" y="2348880"/>
                <a:ext cx="1368152" cy="504056"/>
              </a:xfrm>
              <a:prstGeom prst="rect">
                <a:avLst/>
              </a:prstGeom>
              <a:solidFill>
                <a:srgbClr val="8956A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4" name="Rectangle 6"/>
              <p:cNvSpPr/>
              <p:nvPr/>
            </p:nvSpPr>
            <p:spPr>
              <a:xfrm rot="5400000">
                <a:off x="2195736" y="1916832"/>
                <a:ext cx="1368152" cy="504056"/>
              </a:xfrm>
              <a:prstGeom prst="rect">
                <a:avLst/>
              </a:prstGeom>
              <a:solidFill>
                <a:srgbClr val="8956A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6303536" y="6387548"/>
            <a:ext cx="1940872" cy="495108"/>
          </a:xfrm>
          <a:prstGeom prst="rect">
            <a:avLst/>
          </a:prstGeom>
          <a:solidFill>
            <a:srgbClr val="8956A3"/>
          </a:solidFill>
        </p:spPr>
        <p:txBody>
          <a:bodyPr wrap="none" lIns="180000" tIns="108000" rIns="180000" bIns="108000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Improvements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1043046"/>
            <a:ext cx="6336704" cy="532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8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 flipV="1">
            <a:off x="0" y="6381328"/>
            <a:ext cx="8244408" cy="476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Slide Number Placeholder 2"/>
          <p:cNvSpPr txBox="1">
            <a:spLocks/>
          </p:cNvSpPr>
          <p:nvPr/>
        </p:nvSpPr>
        <p:spPr>
          <a:xfrm>
            <a:off x="8316416" y="6437101"/>
            <a:ext cx="792088" cy="365125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A657B52-D046-4802-A3DE-55E7ED70298C}" type="slidenum">
              <a:rPr lang="en-AU" sz="1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</a:t>
            </a:fld>
            <a:endParaRPr lang="en-A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4229328" cy="701181"/>
          </a:xfrm>
          <a:prstGeom prst="rect">
            <a:avLst/>
          </a:prstGeom>
          <a:solidFill>
            <a:schemeClr val="tx1"/>
          </a:solidFill>
        </p:spPr>
        <p:txBody>
          <a:bodyPr wrap="none" lIns="900000" tIns="144000" rIns="360000" bIns="144000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we cover?</a:t>
            </a:r>
          </a:p>
        </p:txBody>
      </p:sp>
      <p:grpSp>
        <p:nvGrpSpPr>
          <p:cNvPr id="12" name="Group 11"/>
          <p:cNvGrpSpPr/>
          <p:nvPr/>
        </p:nvGrpSpPr>
        <p:grpSpPr>
          <a:xfrm rot="18968874">
            <a:off x="381596" y="273224"/>
            <a:ext cx="154735" cy="154735"/>
            <a:chOff x="1763688" y="1484784"/>
            <a:chExt cx="1368152" cy="1368152"/>
          </a:xfrm>
        </p:grpSpPr>
        <p:sp>
          <p:nvSpPr>
            <p:cNvPr id="13" name="Rectangle 12"/>
            <p:cNvSpPr/>
            <p:nvPr/>
          </p:nvSpPr>
          <p:spPr>
            <a:xfrm>
              <a:off x="1763688" y="2348880"/>
              <a:ext cx="1368152" cy="50405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" name="Rectangle 13"/>
            <p:cNvSpPr/>
            <p:nvPr/>
          </p:nvSpPr>
          <p:spPr>
            <a:xfrm rot="5400000">
              <a:off x="2195736" y="1916832"/>
              <a:ext cx="1368152" cy="50405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1475656" y="3334834"/>
            <a:ext cx="2039848" cy="956773"/>
          </a:xfrm>
          <a:prstGeom prst="rect">
            <a:avLst/>
          </a:prstGeom>
          <a:ln>
            <a:noFill/>
          </a:ln>
        </p:spPr>
        <p:txBody>
          <a:bodyPr wrap="square" lIns="144000" tIns="108000" rIns="144000" bIns="10800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 approach</a:t>
            </a:r>
          </a:p>
        </p:txBody>
      </p:sp>
      <p:sp>
        <p:nvSpPr>
          <p:cNvPr id="18" name="Oval 17"/>
          <p:cNvSpPr/>
          <p:nvPr/>
        </p:nvSpPr>
        <p:spPr>
          <a:xfrm>
            <a:off x="2290238" y="2498439"/>
            <a:ext cx="576064" cy="57606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TextBox 35"/>
          <p:cNvSpPr txBox="1"/>
          <p:nvPr/>
        </p:nvSpPr>
        <p:spPr>
          <a:xfrm>
            <a:off x="5944464" y="6381328"/>
            <a:ext cx="2299944" cy="495108"/>
          </a:xfrm>
          <a:prstGeom prst="rect">
            <a:avLst/>
          </a:prstGeom>
          <a:solidFill>
            <a:srgbClr val="7AA22F"/>
          </a:solidFill>
        </p:spPr>
        <p:txBody>
          <a:bodyPr wrap="none" lIns="180000" tIns="108000" rIns="180000" bIns="108000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30 minutes</a:t>
            </a:r>
          </a:p>
        </p:txBody>
      </p:sp>
      <p:sp>
        <p:nvSpPr>
          <p:cNvPr id="27" name="Oval 26"/>
          <p:cNvSpPr/>
          <p:nvPr/>
        </p:nvSpPr>
        <p:spPr>
          <a:xfrm>
            <a:off x="6112114" y="2492896"/>
            <a:ext cx="576064" cy="576064"/>
          </a:xfrm>
          <a:prstGeom prst="ellipse">
            <a:avLst/>
          </a:prstGeom>
          <a:noFill/>
          <a:ln>
            <a:solidFill>
              <a:srgbClr val="8956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28"/>
          <p:cNvSpPr/>
          <p:nvPr/>
        </p:nvSpPr>
        <p:spPr>
          <a:xfrm>
            <a:off x="3643306" y="3305256"/>
            <a:ext cx="1643747" cy="956773"/>
          </a:xfrm>
          <a:prstGeom prst="rect">
            <a:avLst/>
          </a:prstGeom>
          <a:ln>
            <a:noFill/>
          </a:ln>
        </p:spPr>
        <p:txBody>
          <a:bodyPr wrap="none" lIns="144000" tIns="108000" rIns="144000" bIns="10800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embers’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outcomes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287330" y="3323236"/>
            <a:ext cx="2225638" cy="956773"/>
          </a:xfrm>
          <a:prstGeom prst="rect">
            <a:avLst/>
          </a:prstGeom>
          <a:ln>
            <a:noFill/>
          </a:ln>
        </p:spPr>
        <p:txBody>
          <a:bodyPr wrap="none" lIns="144000" tIns="108000" rIns="144000" bIns="10800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ackage of</a:t>
            </a:r>
            <a:b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improvements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2871433" y="2780928"/>
            <a:ext cx="1305713" cy="55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753210" y="2780928"/>
            <a:ext cx="135815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4187388" y="2507312"/>
            <a:ext cx="576064" cy="576064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271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/>
        </p:nvPicPr>
        <p:blipFill rotWithShape="1">
          <a:blip r:embed="rId3"/>
          <a:srcRect t="56803" b="37747"/>
          <a:stretch/>
        </p:blipFill>
        <p:spPr>
          <a:xfrm>
            <a:off x="331" y="6387548"/>
            <a:ext cx="8244077" cy="470452"/>
          </a:xfrm>
          <a:prstGeom prst="rect">
            <a:avLst/>
          </a:prstGeom>
        </p:spPr>
      </p:pic>
      <p:sp>
        <p:nvSpPr>
          <p:cNvPr id="6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16416" y="6437101"/>
            <a:ext cx="792088" cy="365125"/>
          </a:xfrm>
        </p:spPr>
        <p:txBody>
          <a:bodyPr tIns="0" bIns="0"/>
          <a:lstStyle/>
          <a:p>
            <a:pPr algn="ctr"/>
            <a:fld id="{8A657B52-D046-4802-A3DE-55E7ED70298C}" type="slidenum">
              <a:rPr lang="en-AU" sz="1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20</a:t>
            </a:fld>
            <a:endParaRPr lang="en-A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0" y="0"/>
            <a:ext cx="5236531" cy="701181"/>
            <a:chOff x="0" y="0"/>
            <a:chExt cx="5236531" cy="701181"/>
          </a:xfrm>
        </p:grpSpPr>
        <p:sp>
          <p:nvSpPr>
            <p:cNvPr id="11" name="TextBox 3"/>
            <p:cNvSpPr txBox="1"/>
            <p:nvPr/>
          </p:nvSpPr>
          <p:spPr>
            <a:xfrm>
              <a:off x="0" y="0"/>
              <a:ext cx="5236531" cy="70118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900000" tIns="144000" rIns="360000" bIns="144000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en-US" sz="2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will members benefit?</a:t>
              </a:r>
              <a:endPara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4"/>
            <p:cNvGrpSpPr/>
            <p:nvPr/>
          </p:nvGrpSpPr>
          <p:grpSpPr>
            <a:xfrm rot="18968874">
              <a:off x="381596" y="273224"/>
              <a:ext cx="154735" cy="154735"/>
              <a:chOff x="1763688" y="1484784"/>
              <a:chExt cx="1368152" cy="1368152"/>
            </a:xfrm>
          </p:grpSpPr>
          <p:sp>
            <p:nvSpPr>
              <p:cNvPr id="13" name="Rectangle 5"/>
              <p:cNvSpPr/>
              <p:nvPr/>
            </p:nvSpPr>
            <p:spPr>
              <a:xfrm>
                <a:off x="1763688" y="2348880"/>
                <a:ext cx="1368152" cy="504056"/>
              </a:xfrm>
              <a:prstGeom prst="rect">
                <a:avLst/>
              </a:prstGeom>
              <a:solidFill>
                <a:srgbClr val="8956A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4" name="Rectangle 6"/>
              <p:cNvSpPr/>
              <p:nvPr/>
            </p:nvSpPr>
            <p:spPr>
              <a:xfrm rot="5400000">
                <a:off x="2195736" y="1916832"/>
                <a:ext cx="1368152" cy="504056"/>
              </a:xfrm>
              <a:prstGeom prst="rect">
                <a:avLst/>
              </a:prstGeom>
              <a:solidFill>
                <a:srgbClr val="8956A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</p:grpSp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1938425" y="1131649"/>
            <a:ext cx="999894" cy="884707"/>
            <a:chOff x="1222" y="693"/>
            <a:chExt cx="3316" cy="2934"/>
          </a:xfrm>
        </p:grpSpPr>
        <p:sp>
          <p:nvSpPr>
            <p:cNvPr id="6" name="AutoShape 3"/>
            <p:cNvSpPr>
              <a:spLocks noChangeAspect="1" noChangeArrowheads="1" noTextEdit="1"/>
            </p:cNvSpPr>
            <p:nvPr/>
          </p:nvSpPr>
          <p:spPr bwMode="auto">
            <a:xfrm>
              <a:off x="1222" y="693"/>
              <a:ext cx="3316" cy="2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2479" y="1659"/>
              <a:ext cx="667" cy="1705"/>
            </a:xfrm>
            <a:custGeom>
              <a:avLst/>
              <a:gdLst>
                <a:gd name="T0" fmla="*/ 94 w 94"/>
                <a:gd name="T1" fmla="*/ 224 h 240"/>
                <a:gd name="T2" fmla="*/ 82 w 94"/>
                <a:gd name="T3" fmla="*/ 240 h 240"/>
                <a:gd name="T4" fmla="*/ 12 w 94"/>
                <a:gd name="T5" fmla="*/ 240 h 240"/>
                <a:gd name="T6" fmla="*/ 0 w 94"/>
                <a:gd name="T7" fmla="*/ 224 h 240"/>
                <a:gd name="T8" fmla="*/ 0 w 94"/>
                <a:gd name="T9" fmla="*/ 16 h 240"/>
                <a:gd name="T10" fmla="*/ 12 w 94"/>
                <a:gd name="T11" fmla="*/ 0 h 240"/>
                <a:gd name="T12" fmla="*/ 82 w 94"/>
                <a:gd name="T13" fmla="*/ 0 h 240"/>
                <a:gd name="T14" fmla="*/ 94 w 94"/>
                <a:gd name="T15" fmla="*/ 16 h 240"/>
                <a:gd name="T16" fmla="*/ 94 w 94"/>
                <a:gd name="T17" fmla="*/ 22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4" h="240">
                  <a:moveTo>
                    <a:pt x="94" y="224"/>
                  </a:moveTo>
                  <a:cubicBezTo>
                    <a:pt x="94" y="233"/>
                    <a:pt x="89" y="240"/>
                    <a:pt x="82" y="240"/>
                  </a:cubicBezTo>
                  <a:cubicBezTo>
                    <a:pt x="12" y="240"/>
                    <a:pt x="12" y="240"/>
                    <a:pt x="12" y="240"/>
                  </a:cubicBezTo>
                  <a:cubicBezTo>
                    <a:pt x="5" y="240"/>
                    <a:pt x="0" y="233"/>
                    <a:pt x="0" y="22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5" y="0"/>
                    <a:pt x="1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9" y="0"/>
                    <a:pt x="94" y="7"/>
                    <a:pt x="94" y="16"/>
                  </a:cubicBezTo>
                  <a:lnTo>
                    <a:pt x="94" y="224"/>
                  </a:lnTo>
                  <a:close/>
                </a:path>
              </a:pathLst>
            </a:custGeom>
            <a:solidFill>
              <a:srgbClr val="8956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1470" y="2121"/>
              <a:ext cx="668" cy="1243"/>
            </a:xfrm>
            <a:custGeom>
              <a:avLst/>
              <a:gdLst>
                <a:gd name="T0" fmla="*/ 94 w 94"/>
                <a:gd name="T1" fmla="*/ 164 h 175"/>
                <a:gd name="T2" fmla="*/ 82 w 94"/>
                <a:gd name="T3" fmla="*/ 175 h 175"/>
                <a:gd name="T4" fmla="*/ 11 w 94"/>
                <a:gd name="T5" fmla="*/ 175 h 175"/>
                <a:gd name="T6" fmla="*/ 0 w 94"/>
                <a:gd name="T7" fmla="*/ 164 h 175"/>
                <a:gd name="T8" fmla="*/ 0 w 94"/>
                <a:gd name="T9" fmla="*/ 12 h 175"/>
                <a:gd name="T10" fmla="*/ 11 w 94"/>
                <a:gd name="T11" fmla="*/ 0 h 175"/>
                <a:gd name="T12" fmla="*/ 82 w 94"/>
                <a:gd name="T13" fmla="*/ 0 h 175"/>
                <a:gd name="T14" fmla="*/ 94 w 94"/>
                <a:gd name="T15" fmla="*/ 12 h 175"/>
                <a:gd name="T16" fmla="*/ 94 w 94"/>
                <a:gd name="T17" fmla="*/ 164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4" h="175">
                  <a:moveTo>
                    <a:pt x="94" y="164"/>
                  </a:moveTo>
                  <a:cubicBezTo>
                    <a:pt x="94" y="170"/>
                    <a:pt x="88" y="175"/>
                    <a:pt x="82" y="175"/>
                  </a:cubicBezTo>
                  <a:cubicBezTo>
                    <a:pt x="11" y="175"/>
                    <a:pt x="11" y="175"/>
                    <a:pt x="11" y="175"/>
                  </a:cubicBezTo>
                  <a:cubicBezTo>
                    <a:pt x="5" y="175"/>
                    <a:pt x="0" y="170"/>
                    <a:pt x="0" y="16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8" y="0"/>
                    <a:pt x="94" y="5"/>
                    <a:pt x="94" y="12"/>
                  </a:cubicBezTo>
                  <a:lnTo>
                    <a:pt x="94" y="164"/>
                  </a:lnTo>
                  <a:close/>
                </a:path>
              </a:pathLst>
            </a:custGeom>
            <a:solidFill>
              <a:srgbClr val="8956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3494" y="1105"/>
              <a:ext cx="668" cy="2259"/>
            </a:xfrm>
            <a:custGeom>
              <a:avLst/>
              <a:gdLst>
                <a:gd name="T0" fmla="*/ 94 w 94"/>
                <a:gd name="T1" fmla="*/ 297 h 318"/>
                <a:gd name="T2" fmla="*/ 82 w 94"/>
                <a:gd name="T3" fmla="*/ 318 h 318"/>
                <a:gd name="T4" fmla="*/ 12 w 94"/>
                <a:gd name="T5" fmla="*/ 318 h 318"/>
                <a:gd name="T6" fmla="*/ 0 w 94"/>
                <a:gd name="T7" fmla="*/ 297 h 318"/>
                <a:gd name="T8" fmla="*/ 0 w 94"/>
                <a:gd name="T9" fmla="*/ 21 h 318"/>
                <a:gd name="T10" fmla="*/ 12 w 94"/>
                <a:gd name="T11" fmla="*/ 0 h 318"/>
                <a:gd name="T12" fmla="*/ 82 w 94"/>
                <a:gd name="T13" fmla="*/ 0 h 318"/>
                <a:gd name="T14" fmla="*/ 94 w 94"/>
                <a:gd name="T15" fmla="*/ 21 h 318"/>
                <a:gd name="T16" fmla="*/ 94 w 94"/>
                <a:gd name="T17" fmla="*/ 297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4" h="318">
                  <a:moveTo>
                    <a:pt x="94" y="297"/>
                  </a:moveTo>
                  <a:cubicBezTo>
                    <a:pt x="94" y="309"/>
                    <a:pt x="89" y="318"/>
                    <a:pt x="82" y="318"/>
                  </a:cubicBezTo>
                  <a:cubicBezTo>
                    <a:pt x="12" y="318"/>
                    <a:pt x="12" y="318"/>
                    <a:pt x="12" y="318"/>
                  </a:cubicBezTo>
                  <a:cubicBezTo>
                    <a:pt x="5" y="318"/>
                    <a:pt x="0" y="309"/>
                    <a:pt x="0" y="29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9"/>
                    <a:pt x="5" y="0"/>
                    <a:pt x="1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9" y="0"/>
                    <a:pt x="94" y="9"/>
                    <a:pt x="94" y="21"/>
                  </a:cubicBezTo>
                  <a:lnTo>
                    <a:pt x="94" y="297"/>
                  </a:lnTo>
                  <a:close/>
                </a:path>
              </a:pathLst>
            </a:custGeom>
            <a:solidFill>
              <a:srgbClr val="8956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auto">
            <a:xfrm>
              <a:off x="3168" y="693"/>
              <a:ext cx="1320" cy="639"/>
            </a:xfrm>
            <a:custGeom>
              <a:avLst/>
              <a:gdLst>
                <a:gd name="T0" fmla="*/ 660 w 1320"/>
                <a:gd name="T1" fmla="*/ 639 h 639"/>
                <a:gd name="T2" fmla="*/ 1320 w 1320"/>
                <a:gd name="T3" fmla="*/ 639 h 639"/>
                <a:gd name="T4" fmla="*/ 994 w 1320"/>
                <a:gd name="T5" fmla="*/ 320 h 639"/>
                <a:gd name="T6" fmla="*/ 660 w 1320"/>
                <a:gd name="T7" fmla="*/ 0 h 639"/>
                <a:gd name="T8" fmla="*/ 326 w 1320"/>
                <a:gd name="T9" fmla="*/ 320 h 639"/>
                <a:gd name="T10" fmla="*/ 0 w 1320"/>
                <a:gd name="T11" fmla="*/ 639 h 639"/>
                <a:gd name="T12" fmla="*/ 660 w 1320"/>
                <a:gd name="T13" fmla="*/ 639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20" h="639">
                  <a:moveTo>
                    <a:pt x="660" y="639"/>
                  </a:moveTo>
                  <a:lnTo>
                    <a:pt x="1320" y="639"/>
                  </a:lnTo>
                  <a:lnTo>
                    <a:pt x="994" y="320"/>
                  </a:lnTo>
                  <a:lnTo>
                    <a:pt x="660" y="0"/>
                  </a:lnTo>
                  <a:lnTo>
                    <a:pt x="326" y="320"/>
                  </a:lnTo>
                  <a:lnTo>
                    <a:pt x="0" y="639"/>
                  </a:lnTo>
                  <a:lnTo>
                    <a:pt x="660" y="639"/>
                  </a:lnTo>
                  <a:close/>
                </a:path>
              </a:pathLst>
            </a:custGeom>
            <a:solidFill>
              <a:srgbClr val="8956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1222" y="3535"/>
              <a:ext cx="3316" cy="92"/>
            </a:xfrm>
            <a:custGeom>
              <a:avLst/>
              <a:gdLst>
                <a:gd name="T0" fmla="*/ 3316 w 3316"/>
                <a:gd name="T1" fmla="*/ 92 h 92"/>
                <a:gd name="T2" fmla="*/ 3124 w 3316"/>
                <a:gd name="T3" fmla="*/ 92 h 92"/>
                <a:gd name="T4" fmla="*/ 3124 w 3316"/>
                <a:gd name="T5" fmla="*/ 0 h 92"/>
                <a:gd name="T6" fmla="*/ 3316 w 3316"/>
                <a:gd name="T7" fmla="*/ 0 h 92"/>
                <a:gd name="T8" fmla="*/ 3316 w 3316"/>
                <a:gd name="T9" fmla="*/ 92 h 92"/>
                <a:gd name="T10" fmla="*/ 3032 w 3316"/>
                <a:gd name="T11" fmla="*/ 92 h 92"/>
                <a:gd name="T12" fmla="*/ 2840 w 3316"/>
                <a:gd name="T13" fmla="*/ 92 h 92"/>
                <a:gd name="T14" fmla="*/ 2840 w 3316"/>
                <a:gd name="T15" fmla="*/ 0 h 92"/>
                <a:gd name="T16" fmla="*/ 3032 w 3316"/>
                <a:gd name="T17" fmla="*/ 0 h 92"/>
                <a:gd name="T18" fmla="*/ 3032 w 3316"/>
                <a:gd name="T19" fmla="*/ 92 h 92"/>
                <a:gd name="T20" fmla="*/ 2748 w 3316"/>
                <a:gd name="T21" fmla="*/ 92 h 92"/>
                <a:gd name="T22" fmla="*/ 2556 w 3316"/>
                <a:gd name="T23" fmla="*/ 92 h 92"/>
                <a:gd name="T24" fmla="*/ 2556 w 3316"/>
                <a:gd name="T25" fmla="*/ 0 h 92"/>
                <a:gd name="T26" fmla="*/ 2748 w 3316"/>
                <a:gd name="T27" fmla="*/ 0 h 92"/>
                <a:gd name="T28" fmla="*/ 2748 w 3316"/>
                <a:gd name="T29" fmla="*/ 92 h 92"/>
                <a:gd name="T30" fmla="*/ 2464 w 3316"/>
                <a:gd name="T31" fmla="*/ 92 h 92"/>
                <a:gd name="T32" fmla="*/ 2272 w 3316"/>
                <a:gd name="T33" fmla="*/ 92 h 92"/>
                <a:gd name="T34" fmla="*/ 2272 w 3316"/>
                <a:gd name="T35" fmla="*/ 0 h 92"/>
                <a:gd name="T36" fmla="*/ 2464 w 3316"/>
                <a:gd name="T37" fmla="*/ 0 h 92"/>
                <a:gd name="T38" fmla="*/ 2464 w 3316"/>
                <a:gd name="T39" fmla="*/ 92 h 92"/>
                <a:gd name="T40" fmla="*/ 2180 w 3316"/>
                <a:gd name="T41" fmla="*/ 92 h 92"/>
                <a:gd name="T42" fmla="*/ 1988 w 3316"/>
                <a:gd name="T43" fmla="*/ 92 h 92"/>
                <a:gd name="T44" fmla="*/ 1988 w 3316"/>
                <a:gd name="T45" fmla="*/ 0 h 92"/>
                <a:gd name="T46" fmla="*/ 2180 w 3316"/>
                <a:gd name="T47" fmla="*/ 0 h 92"/>
                <a:gd name="T48" fmla="*/ 2180 w 3316"/>
                <a:gd name="T49" fmla="*/ 92 h 92"/>
                <a:gd name="T50" fmla="*/ 1896 w 3316"/>
                <a:gd name="T51" fmla="*/ 92 h 92"/>
                <a:gd name="T52" fmla="*/ 1704 w 3316"/>
                <a:gd name="T53" fmla="*/ 92 h 92"/>
                <a:gd name="T54" fmla="*/ 1704 w 3316"/>
                <a:gd name="T55" fmla="*/ 0 h 92"/>
                <a:gd name="T56" fmla="*/ 1896 w 3316"/>
                <a:gd name="T57" fmla="*/ 0 h 92"/>
                <a:gd name="T58" fmla="*/ 1896 w 3316"/>
                <a:gd name="T59" fmla="*/ 92 h 92"/>
                <a:gd name="T60" fmla="*/ 1612 w 3316"/>
                <a:gd name="T61" fmla="*/ 92 h 92"/>
                <a:gd name="T62" fmla="*/ 1420 w 3316"/>
                <a:gd name="T63" fmla="*/ 92 h 92"/>
                <a:gd name="T64" fmla="*/ 1420 w 3316"/>
                <a:gd name="T65" fmla="*/ 0 h 92"/>
                <a:gd name="T66" fmla="*/ 1612 w 3316"/>
                <a:gd name="T67" fmla="*/ 0 h 92"/>
                <a:gd name="T68" fmla="*/ 1612 w 3316"/>
                <a:gd name="T69" fmla="*/ 92 h 92"/>
                <a:gd name="T70" fmla="*/ 1328 w 3316"/>
                <a:gd name="T71" fmla="*/ 92 h 92"/>
                <a:gd name="T72" fmla="*/ 1136 w 3316"/>
                <a:gd name="T73" fmla="*/ 92 h 92"/>
                <a:gd name="T74" fmla="*/ 1136 w 3316"/>
                <a:gd name="T75" fmla="*/ 0 h 92"/>
                <a:gd name="T76" fmla="*/ 1328 w 3316"/>
                <a:gd name="T77" fmla="*/ 0 h 92"/>
                <a:gd name="T78" fmla="*/ 1328 w 3316"/>
                <a:gd name="T79" fmla="*/ 92 h 92"/>
                <a:gd name="T80" fmla="*/ 1044 w 3316"/>
                <a:gd name="T81" fmla="*/ 92 h 92"/>
                <a:gd name="T82" fmla="*/ 852 w 3316"/>
                <a:gd name="T83" fmla="*/ 92 h 92"/>
                <a:gd name="T84" fmla="*/ 852 w 3316"/>
                <a:gd name="T85" fmla="*/ 0 h 92"/>
                <a:gd name="T86" fmla="*/ 1044 w 3316"/>
                <a:gd name="T87" fmla="*/ 0 h 92"/>
                <a:gd name="T88" fmla="*/ 1044 w 3316"/>
                <a:gd name="T89" fmla="*/ 92 h 92"/>
                <a:gd name="T90" fmla="*/ 760 w 3316"/>
                <a:gd name="T91" fmla="*/ 92 h 92"/>
                <a:gd name="T92" fmla="*/ 568 w 3316"/>
                <a:gd name="T93" fmla="*/ 92 h 92"/>
                <a:gd name="T94" fmla="*/ 568 w 3316"/>
                <a:gd name="T95" fmla="*/ 0 h 92"/>
                <a:gd name="T96" fmla="*/ 760 w 3316"/>
                <a:gd name="T97" fmla="*/ 0 h 92"/>
                <a:gd name="T98" fmla="*/ 760 w 3316"/>
                <a:gd name="T99" fmla="*/ 92 h 92"/>
                <a:gd name="T100" fmla="*/ 476 w 3316"/>
                <a:gd name="T101" fmla="*/ 92 h 92"/>
                <a:gd name="T102" fmla="*/ 284 w 3316"/>
                <a:gd name="T103" fmla="*/ 92 h 92"/>
                <a:gd name="T104" fmla="*/ 284 w 3316"/>
                <a:gd name="T105" fmla="*/ 0 h 92"/>
                <a:gd name="T106" fmla="*/ 476 w 3316"/>
                <a:gd name="T107" fmla="*/ 0 h 92"/>
                <a:gd name="T108" fmla="*/ 476 w 3316"/>
                <a:gd name="T109" fmla="*/ 92 h 92"/>
                <a:gd name="T110" fmla="*/ 192 w 3316"/>
                <a:gd name="T111" fmla="*/ 92 h 92"/>
                <a:gd name="T112" fmla="*/ 0 w 3316"/>
                <a:gd name="T113" fmla="*/ 92 h 92"/>
                <a:gd name="T114" fmla="*/ 0 w 3316"/>
                <a:gd name="T115" fmla="*/ 0 h 92"/>
                <a:gd name="T116" fmla="*/ 192 w 3316"/>
                <a:gd name="T117" fmla="*/ 0 h 92"/>
                <a:gd name="T118" fmla="*/ 192 w 3316"/>
                <a:gd name="T11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316" h="92">
                  <a:moveTo>
                    <a:pt x="3316" y="92"/>
                  </a:moveTo>
                  <a:lnTo>
                    <a:pt x="3124" y="92"/>
                  </a:lnTo>
                  <a:lnTo>
                    <a:pt x="3124" y="0"/>
                  </a:lnTo>
                  <a:lnTo>
                    <a:pt x="3316" y="0"/>
                  </a:lnTo>
                  <a:lnTo>
                    <a:pt x="3316" y="92"/>
                  </a:lnTo>
                  <a:close/>
                  <a:moveTo>
                    <a:pt x="3032" y="92"/>
                  </a:moveTo>
                  <a:lnTo>
                    <a:pt x="2840" y="92"/>
                  </a:lnTo>
                  <a:lnTo>
                    <a:pt x="2840" y="0"/>
                  </a:lnTo>
                  <a:lnTo>
                    <a:pt x="3032" y="0"/>
                  </a:lnTo>
                  <a:lnTo>
                    <a:pt x="3032" y="92"/>
                  </a:lnTo>
                  <a:close/>
                  <a:moveTo>
                    <a:pt x="2748" y="92"/>
                  </a:moveTo>
                  <a:lnTo>
                    <a:pt x="2556" y="92"/>
                  </a:lnTo>
                  <a:lnTo>
                    <a:pt x="2556" y="0"/>
                  </a:lnTo>
                  <a:lnTo>
                    <a:pt x="2748" y="0"/>
                  </a:lnTo>
                  <a:lnTo>
                    <a:pt x="2748" y="92"/>
                  </a:lnTo>
                  <a:close/>
                  <a:moveTo>
                    <a:pt x="2464" y="92"/>
                  </a:moveTo>
                  <a:lnTo>
                    <a:pt x="2272" y="92"/>
                  </a:lnTo>
                  <a:lnTo>
                    <a:pt x="2272" y="0"/>
                  </a:lnTo>
                  <a:lnTo>
                    <a:pt x="2464" y="0"/>
                  </a:lnTo>
                  <a:lnTo>
                    <a:pt x="2464" y="92"/>
                  </a:lnTo>
                  <a:close/>
                  <a:moveTo>
                    <a:pt x="2180" y="92"/>
                  </a:moveTo>
                  <a:lnTo>
                    <a:pt x="1988" y="92"/>
                  </a:lnTo>
                  <a:lnTo>
                    <a:pt x="1988" y="0"/>
                  </a:lnTo>
                  <a:lnTo>
                    <a:pt x="2180" y="0"/>
                  </a:lnTo>
                  <a:lnTo>
                    <a:pt x="2180" y="92"/>
                  </a:lnTo>
                  <a:close/>
                  <a:moveTo>
                    <a:pt x="1896" y="92"/>
                  </a:moveTo>
                  <a:lnTo>
                    <a:pt x="1704" y="92"/>
                  </a:lnTo>
                  <a:lnTo>
                    <a:pt x="1704" y="0"/>
                  </a:lnTo>
                  <a:lnTo>
                    <a:pt x="1896" y="0"/>
                  </a:lnTo>
                  <a:lnTo>
                    <a:pt x="1896" y="92"/>
                  </a:lnTo>
                  <a:close/>
                  <a:moveTo>
                    <a:pt x="1612" y="92"/>
                  </a:moveTo>
                  <a:lnTo>
                    <a:pt x="1420" y="92"/>
                  </a:lnTo>
                  <a:lnTo>
                    <a:pt x="1420" y="0"/>
                  </a:lnTo>
                  <a:lnTo>
                    <a:pt x="1612" y="0"/>
                  </a:lnTo>
                  <a:lnTo>
                    <a:pt x="1612" y="92"/>
                  </a:lnTo>
                  <a:close/>
                  <a:moveTo>
                    <a:pt x="1328" y="92"/>
                  </a:moveTo>
                  <a:lnTo>
                    <a:pt x="1136" y="92"/>
                  </a:lnTo>
                  <a:lnTo>
                    <a:pt x="1136" y="0"/>
                  </a:lnTo>
                  <a:lnTo>
                    <a:pt x="1328" y="0"/>
                  </a:lnTo>
                  <a:lnTo>
                    <a:pt x="1328" y="92"/>
                  </a:lnTo>
                  <a:close/>
                  <a:moveTo>
                    <a:pt x="1044" y="92"/>
                  </a:moveTo>
                  <a:lnTo>
                    <a:pt x="852" y="92"/>
                  </a:lnTo>
                  <a:lnTo>
                    <a:pt x="852" y="0"/>
                  </a:lnTo>
                  <a:lnTo>
                    <a:pt x="1044" y="0"/>
                  </a:lnTo>
                  <a:lnTo>
                    <a:pt x="1044" y="92"/>
                  </a:lnTo>
                  <a:close/>
                  <a:moveTo>
                    <a:pt x="760" y="92"/>
                  </a:moveTo>
                  <a:lnTo>
                    <a:pt x="568" y="92"/>
                  </a:lnTo>
                  <a:lnTo>
                    <a:pt x="568" y="0"/>
                  </a:lnTo>
                  <a:lnTo>
                    <a:pt x="760" y="0"/>
                  </a:lnTo>
                  <a:lnTo>
                    <a:pt x="760" y="92"/>
                  </a:lnTo>
                  <a:close/>
                  <a:moveTo>
                    <a:pt x="476" y="92"/>
                  </a:moveTo>
                  <a:lnTo>
                    <a:pt x="284" y="92"/>
                  </a:lnTo>
                  <a:lnTo>
                    <a:pt x="284" y="0"/>
                  </a:lnTo>
                  <a:lnTo>
                    <a:pt x="476" y="0"/>
                  </a:lnTo>
                  <a:lnTo>
                    <a:pt x="476" y="92"/>
                  </a:lnTo>
                  <a:close/>
                  <a:moveTo>
                    <a:pt x="192" y="92"/>
                  </a:moveTo>
                  <a:lnTo>
                    <a:pt x="0" y="92"/>
                  </a:lnTo>
                  <a:lnTo>
                    <a:pt x="0" y="0"/>
                  </a:lnTo>
                  <a:lnTo>
                    <a:pt x="192" y="0"/>
                  </a:lnTo>
                  <a:lnTo>
                    <a:pt x="192" y="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19" name="Group 12"/>
          <p:cNvGrpSpPr>
            <a:grpSpLocks noChangeAspect="1"/>
          </p:cNvGrpSpPr>
          <p:nvPr/>
        </p:nvGrpSpPr>
        <p:grpSpPr bwMode="auto">
          <a:xfrm>
            <a:off x="2051852" y="3954053"/>
            <a:ext cx="728258" cy="900424"/>
            <a:chOff x="1686" y="399"/>
            <a:chExt cx="2388" cy="3522"/>
          </a:xfrm>
        </p:grpSpPr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1686" y="399"/>
              <a:ext cx="2388" cy="3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2" name="Freeform 13"/>
            <p:cNvSpPr>
              <a:spLocks/>
            </p:cNvSpPr>
            <p:nvPr/>
          </p:nvSpPr>
          <p:spPr bwMode="auto">
            <a:xfrm>
              <a:off x="1856" y="399"/>
              <a:ext cx="2047" cy="1882"/>
            </a:xfrm>
            <a:custGeom>
              <a:avLst/>
              <a:gdLst>
                <a:gd name="T0" fmla="*/ 0 w 288"/>
                <a:gd name="T1" fmla="*/ 203 h 265"/>
                <a:gd name="T2" fmla="*/ 59 w 288"/>
                <a:gd name="T3" fmla="*/ 203 h 265"/>
                <a:gd name="T4" fmla="*/ 59 w 288"/>
                <a:gd name="T5" fmla="*/ 148 h 265"/>
                <a:gd name="T6" fmla="*/ 144 w 288"/>
                <a:gd name="T7" fmla="*/ 58 h 265"/>
                <a:gd name="T8" fmla="*/ 230 w 288"/>
                <a:gd name="T9" fmla="*/ 148 h 265"/>
                <a:gd name="T10" fmla="*/ 230 w 288"/>
                <a:gd name="T11" fmla="*/ 265 h 265"/>
                <a:gd name="T12" fmla="*/ 288 w 288"/>
                <a:gd name="T13" fmla="*/ 265 h 265"/>
                <a:gd name="T14" fmla="*/ 288 w 288"/>
                <a:gd name="T15" fmla="*/ 148 h 265"/>
                <a:gd name="T16" fmla="*/ 144 w 288"/>
                <a:gd name="T17" fmla="*/ 0 h 265"/>
                <a:gd name="T18" fmla="*/ 0 w 288"/>
                <a:gd name="T19" fmla="*/ 148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8" h="265">
                  <a:moveTo>
                    <a:pt x="0" y="203"/>
                  </a:moveTo>
                  <a:cubicBezTo>
                    <a:pt x="59" y="203"/>
                    <a:pt x="59" y="203"/>
                    <a:pt x="59" y="203"/>
                  </a:cubicBezTo>
                  <a:cubicBezTo>
                    <a:pt x="59" y="148"/>
                    <a:pt x="59" y="148"/>
                    <a:pt x="59" y="148"/>
                  </a:cubicBezTo>
                  <a:cubicBezTo>
                    <a:pt x="59" y="99"/>
                    <a:pt x="97" y="58"/>
                    <a:pt x="144" y="58"/>
                  </a:cubicBezTo>
                  <a:cubicBezTo>
                    <a:pt x="192" y="58"/>
                    <a:pt x="230" y="99"/>
                    <a:pt x="230" y="148"/>
                  </a:cubicBezTo>
                  <a:cubicBezTo>
                    <a:pt x="230" y="265"/>
                    <a:pt x="230" y="265"/>
                    <a:pt x="230" y="265"/>
                  </a:cubicBezTo>
                  <a:cubicBezTo>
                    <a:pt x="288" y="265"/>
                    <a:pt x="288" y="265"/>
                    <a:pt x="288" y="265"/>
                  </a:cubicBezTo>
                  <a:cubicBezTo>
                    <a:pt x="288" y="226"/>
                    <a:pt x="288" y="181"/>
                    <a:pt x="288" y="148"/>
                  </a:cubicBezTo>
                  <a:cubicBezTo>
                    <a:pt x="288" y="66"/>
                    <a:pt x="224" y="0"/>
                    <a:pt x="144" y="0"/>
                  </a:cubicBezTo>
                  <a:cubicBezTo>
                    <a:pt x="65" y="0"/>
                    <a:pt x="0" y="66"/>
                    <a:pt x="0" y="14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3" name="Freeform 14"/>
            <p:cNvSpPr>
              <a:spLocks noEditPoints="1"/>
            </p:cNvSpPr>
            <p:nvPr/>
          </p:nvSpPr>
          <p:spPr bwMode="auto">
            <a:xfrm>
              <a:off x="1686" y="2188"/>
              <a:ext cx="2388" cy="1733"/>
            </a:xfrm>
            <a:custGeom>
              <a:avLst/>
              <a:gdLst>
                <a:gd name="T0" fmla="*/ 0 w 336"/>
                <a:gd name="T1" fmla="*/ 0 h 244"/>
                <a:gd name="T2" fmla="*/ 0 w 336"/>
                <a:gd name="T3" fmla="*/ 244 h 244"/>
                <a:gd name="T4" fmla="*/ 336 w 336"/>
                <a:gd name="T5" fmla="*/ 244 h 244"/>
                <a:gd name="T6" fmla="*/ 336 w 336"/>
                <a:gd name="T7" fmla="*/ 0 h 244"/>
                <a:gd name="T8" fmla="*/ 0 w 336"/>
                <a:gd name="T9" fmla="*/ 0 h 244"/>
                <a:gd name="T10" fmla="*/ 198 w 336"/>
                <a:gd name="T11" fmla="*/ 193 h 244"/>
                <a:gd name="T12" fmla="*/ 139 w 336"/>
                <a:gd name="T13" fmla="*/ 193 h 244"/>
                <a:gd name="T14" fmla="*/ 163 w 336"/>
                <a:gd name="T15" fmla="*/ 133 h 244"/>
                <a:gd name="T16" fmla="*/ 135 w 336"/>
                <a:gd name="T17" fmla="*/ 101 h 244"/>
                <a:gd name="T18" fmla="*/ 168 w 336"/>
                <a:gd name="T19" fmla="*/ 68 h 244"/>
                <a:gd name="T20" fmla="*/ 201 w 336"/>
                <a:gd name="T21" fmla="*/ 101 h 244"/>
                <a:gd name="T22" fmla="*/ 173 w 336"/>
                <a:gd name="T23" fmla="*/ 133 h 244"/>
                <a:gd name="T24" fmla="*/ 198 w 336"/>
                <a:gd name="T25" fmla="*/ 193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6" h="244">
                  <a:moveTo>
                    <a:pt x="0" y="0"/>
                  </a:moveTo>
                  <a:cubicBezTo>
                    <a:pt x="0" y="244"/>
                    <a:pt x="0" y="244"/>
                    <a:pt x="0" y="244"/>
                  </a:cubicBezTo>
                  <a:cubicBezTo>
                    <a:pt x="336" y="244"/>
                    <a:pt x="336" y="244"/>
                    <a:pt x="336" y="244"/>
                  </a:cubicBezTo>
                  <a:cubicBezTo>
                    <a:pt x="336" y="0"/>
                    <a:pt x="336" y="0"/>
                    <a:pt x="336" y="0"/>
                  </a:cubicBezTo>
                  <a:lnTo>
                    <a:pt x="0" y="0"/>
                  </a:lnTo>
                  <a:close/>
                  <a:moveTo>
                    <a:pt x="198" y="193"/>
                  </a:moveTo>
                  <a:cubicBezTo>
                    <a:pt x="139" y="193"/>
                    <a:pt x="139" y="193"/>
                    <a:pt x="139" y="193"/>
                  </a:cubicBezTo>
                  <a:cubicBezTo>
                    <a:pt x="163" y="133"/>
                    <a:pt x="163" y="133"/>
                    <a:pt x="163" y="133"/>
                  </a:cubicBezTo>
                  <a:cubicBezTo>
                    <a:pt x="147" y="131"/>
                    <a:pt x="135" y="117"/>
                    <a:pt x="135" y="101"/>
                  </a:cubicBezTo>
                  <a:cubicBezTo>
                    <a:pt x="135" y="83"/>
                    <a:pt x="150" y="68"/>
                    <a:pt x="168" y="68"/>
                  </a:cubicBezTo>
                  <a:cubicBezTo>
                    <a:pt x="187" y="68"/>
                    <a:pt x="201" y="83"/>
                    <a:pt x="201" y="101"/>
                  </a:cubicBezTo>
                  <a:cubicBezTo>
                    <a:pt x="201" y="117"/>
                    <a:pt x="189" y="131"/>
                    <a:pt x="173" y="133"/>
                  </a:cubicBezTo>
                  <a:lnTo>
                    <a:pt x="198" y="193"/>
                  </a:lnTo>
                  <a:close/>
                </a:path>
              </a:pathLst>
            </a:custGeom>
            <a:solidFill>
              <a:srgbClr val="8956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172163" y="1307558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Most new entrants </a:t>
            </a:r>
            <a:br>
              <a:rPr lang="en-AU" dirty="0" smtClean="0">
                <a:solidFill>
                  <a:schemeClr val="bg1"/>
                </a:solidFill>
              </a:rPr>
            </a:br>
            <a:r>
              <a:rPr lang="en-AU" dirty="0" smtClean="0">
                <a:solidFill>
                  <a:schemeClr val="bg1"/>
                </a:solidFill>
              </a:rPr>
              <a:t>      best performers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72163" y="4081099"/>
            <a:ext cx="2861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Benefits of competition unlocked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26" name="Right Arrow 25"/>
          <p:cNvSpPr/>
          <p:nvPr/>
        </p:nvSpPr>
        <p:spPr>
          <a:xfrm>
            <a:off x="3275856" y="1693825"/>
            <a:ext cx="216024" cy="15005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Oval 27"/>
          <p:cNvSpPr/>
          <p:nvPr/>
        </p:nvSpPr>
        <p:spPr>
          <a:xfrm>
            <a:off x="1962802" y="2560815"/>
            <a:ext cx="906358" cy="790521"/>
          </a:xfrm>
          <a:prstGeom prst="ellipse">
            <a:avLst/>
          </a:prstGeom>
          <a:noFill/>
          <a:ln>
            <a:solidFill>
              <a:srgbClr val="8956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Oval 28"/>
          <p:cNvSpPr/>
          <p:nvPr/>
        </p:nvSpPr>
        <p:spPr>
          <a:xfrm>
            <a:off x="2361079" y="2915749"/>
            <a:ext cx="109804" cy="839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TextBox 30"/>
          <p:cNvSpPr txBox="1"/>
          <p:nvPr/>
        </p:nvSpPr>
        <p:spPr>
          <a:xfrm>
            <a:off x="3172163" y="274771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Few new defaults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200721" y="5444344"/>
            <a:ext cx="2861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Benefits spill over to other members</a:t>
            </a:r>
            <a:endParaRPr lang="en-AU" dirty="0">
              <a:solidFill>
                <a:schemeClr val="bg1"/>
              </a:solidFill>
            </a:endParaRPr>
          </a:p>
        </p:txBody>
      </p:sp>
      <p:grpSp>
        <p:nvGrpSpPr>
          <p:cNvPr id="146" name="Group 145"/>
          <p:cNvGrpSpPr/>
          <p:nvPr/>
        </p:nvGrpSpPr>
        <p:grpSpPr>
          <a:xfrm>
            <a:off x="1714559" y="4884407"/>
            <a:ext cx="1304454" cy="1549037"/>
            <a:chOff x="1019874" y="3919713"/>
            <a:chExt cx="1827621" cy="1929388"/>
          </a:xfrm>
        </p:grpSpPr>
        <p:grpSp>
          <p:nvGrpSpPr>
            <p:cNvPr id="103" name="Group 60"/>
            <p:cNvGrpSpPr>
              <a:grpSpLocks noChangeAspect="1"/>
            </p:cNvGrpSpPr>
            <p:nvPr/>
          </p:nvGrpSpPr>
          <p:grpSpPr bwMode="auto">
            <a:xfrm>
              <a:off x="1019874" y="3919713"/>
              <a:ext cx="1827621" cy="1929388"/>
              <a:chOff x="1663" y="1098"/>
              <a:chExt cx="2124" cy="1754"/>
            </a:xfrm>
          </p:grpSpPr>
          <p:sp>
            <p:nvSpPr>
              <p:cNvPr id="104" name="AutoShape 59"/>
              <p:cNvSpPr>
                <a:spLocks noChangeAspect="1" noChangeArrowheads="1" noTextEdit="1"/>
              </p:cNvSpPr>
              <p:nvPr/>
            </p:nvSpPr>
            <p:spPr bwMode="auto">
              <a:xfrm>
                <a:off x="1663" y="1098"/>
                <a:ext cx="2124" cy="1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5" name="Freeform 61"/>
              <p:cNvSpPr>
                <a:spLocks noEditPoints="1"/>
              </p:cNvSpPr>
              <p:nvPr/>
            </p:nvSpPr>
            <p:spPr bwMode="auto">
              <a:xfrm>
                <a:off x="2664" y="1732"/>
                <a:ext cx="378" cy="410"/>
              </a:xfrm>
              <a:custGeom>
                <a:avLst/>
                <a:gdLst>
                  <a:gd name="T0" fmla="*/ 301 w 787"/>
                  <a:gd name="T1" fmla="*/ 437 h 854"/>
                  <a:gd name="T2" fmla="*/ 360 w 787"/>
                  <a:gd name="T3" fmla="*/ 564 h 854"/>
                  <a:gd name="T4" fmla="*/ 223 w 787"/>
                  <a:gd name="T5" fmla="*/ 677 h 854"/>
                  <a:gd name="T6" fmla="*/ 0 w 787"/>
                  <a:gd name="T7" fmla="*/ 761 h 854"/>
                  <a:gd name="T8" fmla="*/ 393 w 787"/>
                  <a:gd name="T9" fmla="*/ 854 h 854"/>
                  <a:gd name="T10" fmla="*/ 787 w 787"/>
                  <a:gd name="T11" fmla="*/ 761 h 854"/>
                  <a:gd name="T12" fmla="*/ 563 w 787"/>
                  <a:gd name="T13" fmla="*/ 677 h 854"/>
                  <a:gd name="T14" fmla="*/ 413 w 787"/>
                  <a:gd name="T15" fmla="*/ 564 h 854"/>
                  <a:gd name="T16" fmla="*/ 475 w 787"/>
                  <a:gd name="T17" fmla="*/ 437 h 854"/>
                  <a:gd name="T18" fmla="*/ 613 w 787"/>
                  <a:gd name="T19" fmla="*/ 226 h 854"/>
                  <a:gd name="T20" fmla="*/ 387 w 787"/>
                  <a:gd name="T21" fmla="*/ 0 h 854"/>
                  <a:gd name="T22" fmla="*/ 160 w 787"/>
                  <a:gd name="T23" fmla="*/ 226 h 854"/>
                  <a:gd name="T24" fmla="*/ 301 w 787"/>
                  <a:gd name="T25" fmla="*/ 437 h 854"/>
                  <a:gd name="T26" fmla="*/ 221 w 787"/>
                  <a:gd name="T27" fmla="*/ 156 h 854"/>
                  <a:gd name="T28" fmla="*/ 313 w 787"/>
                  <a:gd name="T29" fmla="*/ 62 h 854"/>
                  <a:gd name="T30" fmla="*/ 340 w 787"/>
                  <a:gd name="T31" fmla="*/ 73 h 854"/>
                  <a:gd name="T32" fmla="*/ 329 w 787"/>
                  <a:gd name="T33" fmla="*/ 100 h 854"/>
                  <a:gd name="T34" fmla="*/ 259 w 787"/>
                  <a:gd name="T35" fmla="*/ 170 h 854"/>
                  <a:gd name="T36" fmla="*/ 233 w 787"/>
                  <a:gd name="T37" fmla="*/ 181 h 854"/>
                  <a:gd name="T38" fmla="*/ 221 w 787"/>
                  <a:gd name="T39" fmla="*/ 156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87" h="854">
                    <a:moveTo>
                      <a:pt x="301" y="437"/>
                    </a:moveTo>
                    <a:cubicBezTo>
                      <a:pt x="325" y="452"/>
                      <a:pt x="360" y="488"/>
                      <a:pt x="360" y="564"/>
                    </a:cubicBezTo>
                    <a:cubicBezTo>
                      <a:pt x="360" y="626"/>
                      <a:pt x="288" y="660"/>
                      <a:pt x="223" y="677"/>
                    </a:cubicBezTo>
                    <a:cubicBezTo>
                      <a:pt x="91" y="692"/>
                      <a:pt x="0" y="724"/>
                      <a:pt x="0" y="761"/>
                    </a:cubicBezTo>
                    <a:cubicBezTo>
                      <a:pt x="0" y="813"/>
                      <a:pt x="176" y="854"/>
                      <a:pt x="393" y="854"/>
                    </a:cubicBezTo>
                    <a:cubicBezTo>
                      <a:pt x="611" y="854"/>
                      <a:pt x="787" y="813"/>
                      <a:pt x="787" y="761"/>
                    </a:cubicBezTo>
                    <a:cubicBezTo>
                      <a:pt x="787" y="724"/>
                      <a:pt x="695" y="692"/>
                      <a:pt x="563" y="677"/>
                    </a:cubicBezTo>
                    <a:cubicBezTo>
                      <a:pt x="492" y="660"/>
                      <a:pt x="412" y="626"/>
                      <a:pt x="413" y="564"/>
                    </a:cubicBezTo>
                    <a:cubicBezTo>
                      <a:pt x="415" y="486"/>
                      <a:pt x="452" y="452"/>
                      <a:pt x="475" y="437"/>
                    </a:cubicBezTo>
                    <a:cubicBezTo>
                      <a:pt x="556" y="401"/>
                      <a:pt x="613" y="320"/>
                      <a:pt x="613" y="226"/>
                    </a:cubicBezTo>
                    <a:cubicBezTo>
                      <a:pt x="613" y="101"/>
                      <a:pt x="512" y="0"/>
                      <a:pt x="387" y="0"/>
                    </a:cubicBezTo>
                    <a:cubicBezTo>
                      <a:pt x="261" y="0"/>
                      <a:pt x="160" y="101"/>
                      <a:pt x="160" y="226"/>
                    </a:cubicBezTo>
                    <a:cubicBezTo>
                      <a:pt x="160" y="321"/>
                      <a:pt x="219" y="404"/>
                      <a:pt x="301" y="437"/>
                    </a:cubicBezTo>
                    <a:close/>
                    <a:moveTo>
                      <a:pt x="221" y="156"/>
                    </a:moveTo>
                    <a:cubicBezTo>
                      <a:pt x="237" y="113"/>
                      <a:pt x="272" y="80"/>
                      <a:pt x="313" y="62"/>
                    </a:cubicBezTo>
                    <a:cubicBezTo>
                      <a:pt x="324" y="58"/>
                      <a:pt x="335" y="64"/>
                      <a:pt x="340" y="73"/>
                    </a:cubicBezTo>
                    <a:cubicBezTo>
                      <a:pt x="344" y="84"/>
                      <a:pt x="339" y="94"/>
                      <a:pt x="329" y="100"/>
                    </a:cubicBezTo>
                    <a:cubicBezTo>
                      <a:pt x="297" y="113"/>
                      <a:pt x="272" y="138"/>
                      <a:pt x="259" y="170"/>
                    </a:cubicBezTo>
                    <a:cubicBezTo>
                      <a:pt x="255" y="181"/>
                      <a:pt x="243" y="186"/>
                      <a:pt x="233" y="181"/>
                    </a:cubicBezTo>
                    <a:cubicBezTo>
                      <a:pt x="223" y="178"/>
                      <a:pt x="217" y="166"/>
                      <a:pt x="221" y="156"/>
                    </a:cubicBezTo>
                    <a:close/>
                  </a:path>
                </a:pathLst>
              </a:custGeom>
              <a:solidFill>
                <a:srgbClr val="8956A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6" name="Freeform 62"/>
              <p:cNvSpPr>
                <a:spLocks/>
              </p:cNvSpPr>
              <p:nvPr/>
            </p:nvSpPr>
            <p:spPr bwMode="auto">
              <a:xfrm>
                <a:off x="2453" y="2013"/>
                <a:ext cx="806" cy="192"/>
              </a:xfrm>
              <a:custGeom>
                <a:avLst/>
                <a:gdLst>
                  <a:gd name="T0" fmla="*/ 764 w 1680"/>
                  <a:gd name="T1" fmla="*/ 16 h 400"/>
                  <a:gd name="T2" fmla="*/ 771 w 1680"/>
                  <a:gd name="T3" fmla="*/ 2 h 400"/>
                  <a:gd name="T4" fmla="*/ 0 w 1680"/>
                  <a:gd name="T5" fmla="*/ 200 h 400"/>
                  <a:gd name="T6" fmla="*/ 840 w 1680"/>
                  <a:gd name="T7" fmla="*/ 400 h 400"/>
                  <a:gd name="T8" fmla="*/ 1680 w 1680"/>
                  <a:gd name="T9" fmla="*/ 200 h 400"/>
                  <a:gd name="T10" fmla="*/ 884 w 1680"/>
                  <a:gd name="T11" fmla="*/ 0 h 400"/>
                  <a:gd name="T12" fmla="*/ 892 w 1680"/>
                  <a:gd name="T13" fmla="*/ 15 h 400"/>
                  <a:gd name="T14" fmla="*/ 1468 w 1680"/>
                  <a:gd name="T15" fmla="*/ 164 h 400"/>
                  <a:gd name="T16" fmla="*/ 840 w 1680"/>
                  <a:gd name="T17" fmla="*/ 314 h 400"/>
                  <a:gd name="T18" fmla="*/ 212 w 1680"/>
                  <a:gd name="T19" fmla="*/ 164 h 400"/>
                  <a:gd name="T20" fmla="*/ 764 w 1680"/>
                  <a:gd name="T21" fmla="*/ 16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80" h="400">
                    <a:moveTo>
                      <a:pt x="764" y="16"/>
                    </a:moveTo>
                    <a:cubicBezTo>
                      <a:pt x="767" y="11"/>
                      <a:pt x="769" y="7"/>
                      <a:pt x="771" y="2"/>
                    </a:cubicBezTo>
                    <a:cubicBezTo>
                      <a:pt x="339" y="10"/>
                      <a:pt x="0" y="95"/>
                      <a:pt x="0" y="200"/>
                    </a:cubicBezTo>
                    <a:cubicBezTo>
                      <a:pt x="0" y="311"/>
                      <a:pt x="376" y="400"/>
                      <a:pt x="840" y="400"/>
                    </a:cubicBezTo>
                    <a:cubicBezTo>
                      <a:pt x="1304" y="400"/>
                      <a:pt x="1680" y="311"/>
                      <a:pt x="1680" y="200"/>
                    </a:cubicBezTo>
                    <a:cubicBezTo>
                      <a:pt x="1680" y="94"/>
                      <a:pt x="1328" y="6"/>
                      <a:pt x="884" y="0"/>
                    </a:cubicBezTo>
                    <a:cubicBezTo>
                      <a:pt x="887" y="6"/>
                      <a:pt x="888" y="10"/>
                      <a:pt x="892" y="15"/>
                    </a:cubicBezTo>
                    <a:cubicBezTo>
                      <a:pt x="1215" y="22"/>
                      <a:pt x="1468" y="86"/>
                      <a:pt x="1468" y="164"/>
                    </a:cubicBezTo>
                    <a:cubicBezTo>
                      <a:pt x="1468" y="247"/>
                      <a:pt x="1187" y="314"/>
                      <a:pt x="840" y="314"/>
                    </a:cubicBezTo>
                    <a:cubicBezTo>
                      <a:pt x="493" y="314"/>
                      <a:pt x="212" y="247"/>
                      <a:pt x="212" y="164"/>
                    </a:cubicBezTo>
                    <a:cubicBezTo>
                      <a:pt x="212" y="88"/>
                      <a:pt x="453" y="24"/>
                      <a:pt x="764" y="16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7" name="Freeform 63"/>
              <p:cNvSpPr>
                <a:spLocks/>
              </p:cNvSpPr>
              <p:nvPr/>
            </p:nvSpPr>
            <p:spPr bwMode="auto">
              <a:xfrm>
                <a:off x="2223" y="1975"/>
                <a:ext cx="1273" cy="301"/>
              </a:xfrm>
              <a:custGeom>
                <a:avLst/>
                <a:gdLst>
                  <a:gd name="T0" fmla="*/ 1361 w 2653"/>
                  <a:gd name="T1" fmla="*/ 0 h 627"/>
                  <a:gd name="T2" fmla="*/ 1360 w 2653"/>
                  <a:gd name="T3" fmla="*/ 16 h 627"/>
                  <a:gd name="T4" fmla="*/ 2400 w 2653"/>
                  <a:gd name="T5" fmla="*/ 270 h 627"/>
                  <a:gd name="T6" fmla="*/ 1327 w 2653"/>
                  <a:gd name="T7" fmla="*/ 524 h 627"/>
                  <a:gd name="T8" fmla="*/ 253 w 2653"/>
                  <a:gd name="T9" fmla="*/ 271 h 627"/>
                  <a:gd name="T10" fmla="*/ 1255 w 2653"/>
                  <a:gd name="T11" fmla="*/ 18 h 627"/>
                  <a:gd name="T12" fmla="*/ 1253 w 2653"/>
                  <a:gd name="T13" fmla="*/ 0 h 627"/>
                  <a:gd name="T14" fmla="*/ 0 w 2653"/>
                  <a:gd name="T15" fmla="*/ 314 h 627"/>
                  <a:gd name="T16" fmla="*/ 1327 w 2653"/>
                  <a:gd name="T17" fmla="*/ 627 h 627"/>
                  <a:gd name="T18" fmla="*/ 2653 w 2653"/>
                  <a:gd name="T19" fmla="*/ 314 h 627"/>
                  <a:gd name="T20" fmla="*/ 1361 w 2653"/>
                  <a:gd name="T21" fmla="*/ 0 h 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53" h="627">
                    <a:moveTo>
                      <a:pt x="1361" y="0"/>
                    </a:moveTo>
                    <a:cubicBezTo>
                      <a:pt x="1360" y="6"/>
                      <a:pt x="1360" y="11"/>
                      <a:pt x="1360" y="16"/>
                    </a:cubicBezTo>
                    <a:cubicBezTo>
                      <a:pt x="1937" y="20"/>
                      <a:pt x="2400" y="132"/>
                      <a:pt x="2400" y="270"/>
                    </a:cubicBezTo>
                    <a:cubicBezTo>
                      <a:pt x="2400" y="410"/>
                      <a:pt x="1920" y="524"/>
                      <a:pt x="1327" y="524"/>
                    </a:cubicBezTo>
                    <a:cubicBezTo>
                      <a:pt x="733" y="524"/>
                      <a:pt x="253" y="411"/>
                      <a:pt x="253" y="271"/>
                    </a:cubicBezTo>
                    <a:cubicBezTo>
                      <a:pt x="253" y="136"/>
                      <a:pt x="696" y="26"/>
                      <a:pt x="1255" y="18"/>
                    </a:cubicBezTo>
                    <a:cubicBezTo>
                      <a:pt x="1255" y="12"/>
                      <a:pt x="1253" y="7"/>
                      <a:pt x="1253" y="0"/>
                    </a:cubicBezTo>
                    <a:cubicBezTo>
                      <a:pt x="555" y="10"/>
                      <a:pt x="0" y="147"/>
                      <a:pt x="0" y="314"/>
                    </a:cubicBezTo>
                    <a:cubicBezTo>
                      <a:pt x="0" y="487"/>
                      <a:pt x="593" y="627"/>
                      <a:pt x="1327" y="627"/>
                    </a:cubicBezTo>
                    <a:cubicBezTo>
                      <a:pt x="2060" y="627"/>
                      <a:pt x="2653" y="487"/>
                      <a:pt x="2653" y="314"/>
                    </a:cubicBezTo>
                    <a:cubicBezTo>
                      <a:pt x="2653" y="143"/>
                      <a:pt x="2079" y="4"/>
                      <a:pt x="1361" y="0"/>
                    </a:cubicBezTo>
                    <a:close/>
                  </a:path>
                </a:pathLst>
              </a:custGeom>
              <a:solidFill>
                <a:srgbClr val="8956A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8" name="Freeform 64"/>
              <p:cNvSpPr>
                <a:spLocks/>
              </p:cNvSpPr>
              <p:nvPr/>
            </p:nvSpPr>
            <p:spPr bwMode="auto">
              <a:xfrm>
                <a:off x="1974" y="2675"/>
                <a:ext cx="21" cy="25"/>
              </a:xfrm>
              <a:custGeom>
                <a:avLst/>
                <a:gdLst>
                  <a:gd name="T0" fmla="*/ 42 w 43"/>
                  <a:gd name="T1" fmla="*/ 17 h 51"/>
                  <a:gd name="T2" fmla="*/ 39 w 43"/>
                  <a:gd name="T3" fmla="*/ 7 h 51"/>
                  <a:gd name="T4" fmla="*/ 22 w 43"/>
                  <a:gd name="T5" fmla="*/ 0 h 51"/>
                  <a:gd name="T6" fmla="*/ 0 w 43"/>
                  <a:gd name="T7" fmla="*/ 25 h 51"/>
                  <a:gd name="T8" fmla="*/ 22 w 43"/>
                  <a:gd name="T9" fmla="*/ 51 h 51"/>
                  <a:gd name="T10" fmla="*/ 43 w 43"/>
                  <a:gd name="T11" fmla="*/ 32 h 51"/>
                  <a:gd name="T12" fmla="*/ 33 w 43"/>
                  <a:gd name="T13" fmla="*/ 32 h 51"/>
                  <a:gd name="T14" fmla="*/ 22 w 43"/>
                  <a:gd name="T15" fmla="*/ 42 h 51"/>
                  <a:gd name="T16" fmla="*/ 10 w 43"/>
                  <a:gd name="T17" fmla="*/ 25 h 51"/>
                  <a:gd name="T18" fmla="*/ 23 w 43"/>
                  <a:gd name="T19" fmla="*/ 8 h 51"/>
                  <a:gd name="T20" fmla="*/ 31 w 43"/>
                  <a:gd name="T21" fmla="*/ 12 h 51"/>
                  <a:gd name="T22" fmla="*/ 33 w 43"/>
                  <a:gd name="T23" fmla="*/ 17 h 51"/>
                  <a:gd name="T24" fmla="*/ 42 w 43"/>
                  <a:gd name="T25" fmla="*/ 1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" h="51">
                    <a:moveTo>
                      <a:pt x="42" y="17"/>
                    </a:moveTo>
                    <a:cubicBezTo>
                      <a:pt x="42" y="13"/>
                      <a:pt x="41" y="10"/>
                      <a:pt x="39" y="7"/>
                    </a:cubicBezTo>
                    <a:cubicBezTo>
                      <a:pt x="35" y="2"/>
                      <a:pt x="29" y="0"/>
                      <a:pt x="22" y="0"/>
                    </a:cubicBezTo>
                    <a:cubicBezTo>
                      <a:pt x="8" y="0"/>
                      <a:pt x="0" y="9"/>
                      <a:pt x="0" y="25"/>
                    </a:cubicBezTo>
                    <a:cubicBezTo>
                      <a:pt x="0" y="41"/>
                      <a:pt x="8" y="51"/>
                      <a:pt x="22" y="51"/>
                    </a:cubicBezTo>
                    <a:cubicBezTo>
                      <a:pt x="34" y="51"/>
                      <a:pt x="42" y="44"/>
                      <a:pt x="43" y="32"/>
                    </a:cubicBezTo>
                    <a:lnTo>
                      <a:pt x="33" y="32"/>
                    </a:lnTo>
                    <a:cubicBezTo>
                      <a:pt x="32" y="39"/>
                      <a:pt x="28" y="42"/>
                      <a:pt x="22" y="42"/>
                    </a:cubicBezTo>
                    <a:cubicBezTo>
                      <a:pt x="14" y="42"/>
                      <a:pt x="10" y="36"/>
                      <a:pt x="10" y="25"/>
                    </a:cubicBezTo>
                    <a:cubicBezTo>
                      <a:pt x="10" y="15"/>
                      <a:pt x="15" y="8"/>
                      <a:pt x="23" y="8"/>
                    </a:cubicBezTo>
                    <a:cubicBezTo>
                      <a:pt x="26" y="8"/>
                      <a:pt x="29" y="9"/>
                      <a:pt x="31" y="12"/>
                    </a:cubicBezTo>
                    <a:cubicBezTo>
                      <a:pt x="32" y="13"/>
                      <a:pt x="32" y="14"/>
                      <a:pt x="33" y="17"/>
                    </a:cubicBezTo>
                    <a:lnTo>
                      <a:pt x="42" y="1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9" name="Freeform 65"/>
              <p:cNvSpPr>
                <a:spLocks/>
              </p:cNvSpPr>
              <p:nvPr/>
            </p:nvSpPr>
            <p:spPr bwMode="auto">
              <a:xfrm>
                <a:off x="1998" y="2681"/>
                <a:ext cx="10" cy="18"/>
              </a:xfrm>
              <a:custGeom>
                <a:avLst/>
                <a:gdLst>
                  <a:gd name="T0" fmla="*/ 0 w 21"/>
                  <a:gd name="T1" fmla="*/ 1 h 37"/>
                  <a:gd name="T2" fmla="*/ 0 w 21"/>
                  <a:gd name="T3" fmla="*/ 37 h 37"/>
                  <a:gd name="T4" fmla="*/ 10 w 21"/>
                  <a:gd name="T5" fmla="*/ 37 h 37"/>
                  <a:gd name="T6" fmla="*/ 10 w 21"/>
                  <a:gd name="T7" fmla="*/ 18 h 37"/>
                  <a:gd name="T8" fmla="*/ 18 w 21"/>
                  <a:gd name="T9" fmla="*/ 10 h 37"/>
                  <a:gd name="T10" fmla="*/ 21 w 21"/>
                  <a:gd name="T11" fmla="*/ 10 h 37"/>
                  <a:gd name="T12" fmla="*/ 21 w 21"/>
                  <a:gd name="T13" fmla="*/ 0 h 37"/>
                  <a:gd name="T14" fmla="*/ 20 w 21"/>
                  <a:gd name="T15" fmla="*/ 0 h 37"/>
                  <a:gd name="T16" fmla="*/ 10 w 21"/>
                  <a:gd name="T17" fmla="*/ 8 h 37"/>
                  <a:gd name="T18" fmla="*/ 10 w 21"/>
                  <a:gd name="T19" fmla="*/ 1 h 37"/>
                  <a:gd name="T20" fmla="*/ 0 w 21"/>
                  <a:gd name="T21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" h="37">
                    <a:moveTo>
                      <a:pt x="0" y="1"/>
                    </a:moveTo>
                    <a:lnTo>
                      <a:pt x="0" y="37"/>
                    </a:lnTo>
                    <a:lnTo>
                      <a:pt x="10" y="37"/>
                    </a:lnTo>
                    <a:lnTo>
                      <a:pt x="10" y="18"/>
                    </a:lnTo>
                    <a:cubicBezTo>
                      <a:pt x="10" y="12"/>
                      <a:pt x="12" y="10"/>
                      <a:pt x="18" y="10"/>
                    </a:cubicBezTo>
                    <a:cubicBezTo>
                      <a:pt x="19" y="10"/>
                      <a:pt x="20" y="10"/>
                      <a:pt x="21" y="10"/>
                    </a:cubicBezTo>
                    <a:lnTo>
                      <a:pt x="21" y="0"/>
                    </a:lnTo>
                    <a:cubicBezTo>
                      <a:pt x="20" y="0"/>
                      <a:pt x="20" y="0"/>
                      <a:pt x="20" y="0"/>
                    </a:cubicBezTo>
                    <a:cubicBezTo>
                      <a:pt x="15" y="0"/>
                      <a:pt x="12" y="3"/>
                      <a:pt x="10" y="8"/>
                    </a:cubicBezTo>
                    <a:lnTo>
                      <a:pt x="1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0" name="Freeform 66"/>
              <p:cNvSpPr>
                <a:spLocks noEditPoints="1"/>
              </p:cNvSpPr>
              <p:nvPr/>
            </p:nvSpPr>
            <p:spPr bwMode="auto">
              <a:xfrm>
                <a:off x="2009" y="2681"/>
                <a:ext cx="16" cy="19"/>
              </a:xfrm>
              <a:custGeom>
                <a:avLst/>
                <a:gdLst>
                  <a:gd name="T0" fmla="*/ 33 w 33"/>
                  <a:gd name="T1" fmla="*/ 22 h 39"/>
                  <a:gd name="T2" fmla="*/ 33 w 33"/>
                  <a:gd name="T3" fmla="*/ 20 h 39"/>
                  <a:gd name="T4" fmla="*/ 32 w 33"/>
                  <a:gd name="T5" fmla="*/ 11 h 39"/>
                  <a:gd name="T6" fmla="*/ 16 w 33"/>
                  <a:gd name="T7" fmla="*/ 0 h 39"/>
                  <a:gd name="T8" fmla="*/ 0 w 33"/>
                  <a:gd name="T9" fmla="*/ 20 h 39"/>
                  <a:gd name="T10" fmla="*/ 16 w 33"/>
                  <a:gd name="T11" fmla="*/ 39 h 39"/>
                  <a:gd name="T12" fmla="*/ 33 w 33"/>
                  <a:gd name="T13" fmla="*/ 27 h 39"/>
                  <a:gd name="T14" fmla="*/ 23 w 33"/>
                  <a:gd name="T15" fmla="*/ 27 h 39"/>
                  <a:gd name="T16" fmla="*/ 16 w 33"/>
                  <a:gd name="T17" fmla="*/ 31 h 39"/>
                  <a:gd name="T18" fmla="*/ 10 w 33"/>
                  <a:gd name="T19" fmla="*/ 28 h 39"/>
                  <a:gd name="T20" fmla="*/ 9 w 33"/>
                  <a:gd name="T21" fmla="*/ 22 h 39"/>
                  <a:gd name="T22" fmla="*/ 33 w 33"/>
                  <a:gd name="T23" fmla="*/ 22 h 39"/>
                  <a:gd name="T24" fmla="*/ 9 w 33"/>
                  <a:gd name="T25" fmla="*/ 16 h 39"/>
                  <a:gd name="T26" fmla="*/ 16 w 33"/>
                  <a:gd name="T27" fmla="*/ 8 h 39"/>
                  <a:gd name="T28" fmla="*/ 22 w 33"/>
                  <a:gd name="T29" fmla="*/ 11 h 39"/>
                  <a:gd name="T30" fmla="*/ 23 w 33"/>
                  <a:gd name="T31" fmla="*/ 16 h 39"/>
                  <a:gd name="T32" fmla="*/ 9 w 33"/>
                  <a:gd name="T33" fmla="*/ 1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39">
                    <a:moveTo>
                      <a:pt x="33" y="22"/>
                    </a:moveTo>
                    <a:cubicBezTo>
                      <a:pt x="33" y="21"/>
                      <a:pt x="33" y="21"/>
                      <a:pt x="33" y="20"/>
                    </a:cubicBezTo>
                    <a:cubicBezTo>
                      <a:pt x="33" y="17"/>
                      <a:pt x="33" y="13"/>
                      <a:pt x="32" y="11"/>
                    </a:cubicBezTo>
                    <a:cubicBezTo>
                      <a:pt x="29" y="4"/>
                      <a:pt x="23" y="0"/>
                      <a:pt x="16" y="0"/>
                    </a:cubicBezTo>
                    <a:cubicBezTo>
                      <a:pt x="6" y="0"/>
                      <a:pt x="0" y="8"/>
                      <a:pt x="0" y="20"/>
                    </a:cubicBezTo>
                    <a:cubicBezTo>
                      <a:pt x="0" y="31"/>
                      <a:pt x="6" y="39"/>
                      <a:pt x="16" y="39"/>
                    </a:cubicBezTo>
                    <a:cubicBezTo>
                      <a:pt x="24" y="39"/>
                      <a:pt x="31" y="34"/>
                      <a:pt x="33" y="27"/>
                    </a:cubicBezTo>
                    <a:lnTo>
                      <a:pt x="23" y="27"/>
                    </a:lnTo>
                    <a:cubicBezTo>
                      <a:pt x="22" y="30"/>
                      <a:pt x="20" y="31"/>
                      <a:pt x="16" y="31"/>
                    </a:cubicBezTo>
                    <a:cubicBezTo>
                      <a:pt x="14" y="31"/>
                      <a:pt x="12" y="30"/>
                      <a:pt x="10" y="28"/>
                    </a:cubicBezTo>
                    <a:cubicBezTo>
                      <a:pt x="9" y="27"/>
                      <a:pt x="9" y="25"/>
                      <a:pt x="9" y="22"/>
                    </a:cubicBezTo>
                    <a:lnTo>
                      <a:pt x="33" y="22"/>
                    </a:lnTo>
                    <a:close/>
                    <a:moveTo>
                      <a:pt x="9" y="16"/>
                    </a:moveTo>
                    <a:cubicBezTo>
                      <a:pt x="10" y="10"/>
                      <a:pt x="12" y="8"/>
                      <a:pt x="16" y="8"/>
                    </a:cubicBezTo>
                    <a:cubicBezTo>
                      <a:pt x="18" y="8"/>
                      <a:pt x="21" y="9"/>
                      <a:pt x="22" y="11"/>
                    </a:cubicBezTo>
                    <a:cubicBezTo>
                      <a:pt x="23" y="12"/>
                      <a:pt x="23" y="13"/>
                      <a:pt x="23" y="16"/>
                    </a:cubicBezTo>
                    <a:lnTo>
                      <a:pt x="9" y="1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1" name="Freeform 67"/>
              <p:cNvSpPr>
                <a:spLocks noEditPoints="1"/>
              </p:cNvSpPr>
              <p:nvPr/>
            </p:nvSpPr>
            <p:spPr bwMode="auto">
              <a:xfrm>
                <a:off x="2027" y="2681"/>
                <a:ext cx="16" cy="19"/>
              </a:xfrm>
              <a:custGeom>
                <a:avLst/>
                <a:gdLst>
                  <a:gd name="T0" fmla="*/ 33 w 33"/>
                  <a:gd name="T1" fmla="*/ 36 h 39"/>
                  <a:gd name="T2" fmla="*/ 31 w 33"/>
                  <a:gd name="T3" fmla="*/ 31 h 39"/>
                  <a:gd name="T4" fmla="*/ 31 w 33"/>
                  <a:gd name="T5" fmla="*/ 11 h 39"/>
                  <a:gd name="T6" fmla="*/ 16 w 33"/>
                  <a:gd name="T7" fmla="*/ 0 h 39"/>
                  <a:gd name="T8" fmla="*/ 1 w 33"/>
                  <a:gd name="T9" fmla="*/ 13 h 39"/>
                  <a:gd name="T10" fmla="*/ 10 w 33"/>
                  <a:gd name="T11" fmla="*/ 13 h 39"/>
                  <a:gd name="T12" fmla="*/ 16 w 33"/>
                  <a:gd name="T13" fmla="*/ 8 h 39"/>
                  <a:gd name="T14" fmla="*/ 22 w 33"/>
                  <a:gd name="T15" fmla="*/ 12 h 39"/>
                  <a:gd name="T16" fmla="*/ 20 w 33"/>
                  <a:gd name="T17" fmla="*/ 14 h 39"/>
                  <a:gd name="T18" fmla="*/ 14 w 33"/>
                  <a:gd name="T19" fmla="*/ 16 h 39"/>
                  <a:gd name="T20" fmla="*/ 11 w 33"/>
                  <a:gd name="T21" fmla="*/ 16 h 39"/>
                  <a:gd name="T22" fmla="*/ 0 w 33"/>
                  <a:gd name="T23" fmla="*/ 28 h 39"/>
                  <a:gd name="T24" fmla="*/ 3 w 33"/>
                  <a:gd name="T25" fmla="*/ 35 h 39"/>
                  <a:gd name="T26" fmla="*/ 11 w 33"/>
                  <a:gd name="T27" fmla="*/ 39 h 39"/>
                  <a:gd name="T28" fmla="*/ 22 w 33"/>
                  <a:gd name="T29" fmla="*/ 33 h 39"/>
                  <a:gd name="T30" fmla="*/ 23 w 33"/>
                  <a:gd name="T31" fmla="*/ 37 h 39"/>
                  <a:gd name="T32" fmla="*/ 33 w 33"/>
                  <a:gd name="T33" fmla="*/ 37 h 39"/>
                  <a:gd name="T34" fmla="*/ 33 w 33"/>
                  <a:gd name="T35" fmla="*/ 36 h 39"/>
                  <a:gd name="T36" fmla="*/ 22 w 33"/>
                  <a:gd name="T37" fmla="*/ 23 h 39"/>
                  <a:gd name="T38" fmla="*/ 14 w 33"/>
                  <a:gd name="T39" fmla="*/ 31 h 39"/>
                  <a:gd name="T40" fmla="*/ 9 w 33"/>
                  <a:gd name="T41" fmla="*/ 27 h 39"/>
                  <a:gd name="T42" fmla="*/ 15 w 33"/>
                  <a:gd name="T43" fmla="*/ 22 h 39"/>
                  <a:gd name="T44" fmla="*/ 18 w 33"/>
                  <a:gd name="T45" fmla="*/ 21 h 39"/>
                  <a:gd name="T46" fmla="*/ 22 w 33"/>
                  <a:gd name="T47" fmla="*/ 20 h 39"/>
                  <a:gd name="T48" fmla="*/ 22 w 33"/>
                  <a:gd name="T49" fmla="*/ 2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3" h="39">
                    <a:moveTo>
                      <a:pt x="33" y="36"/>
                    </a:moveTo>
                    <a:cubicBezTo>
                      <a:pt x="31" y="34"/>
                      <a:pt x="31" y="33"/>
                      <a:pt x="31" y="31"/>
                    </a:cubicBezTo>
                    <a:lnTo>
                      <a:pt x="31" y="11"/>
                    </a:lnTo>
                    <a:cubicBezTo>
                      <a:pt x="31" y="4"/>
                      <a:pt x="26" y="0"/>
                      <a:pt x="16" y="0"/>
                    </a:cubicBezTo>
                    <a:cubicBezTo>
                      <a:pt x="7" y="0"/>
                      <a:pt x="1" y="5"/>
                      <a:pt x="1" y="13"/>
                    </a:cubicBezTo>
                    <a:lnTo>
                      <a:pt x="10" y="13"/>
                    </a:lnTo>
                    <a:cubicBezTo>
                      <a:pt x="10" y="9"/>
                      <a:pt x="12" y="8"/>
                      <a:pt x="16" y="8"/>
                    </a:cubicBezTo>
                    <a:cubicBezTo>
                      <a:pt x="20" y="8"/>
                      <a:pt x="22" y="9"/>
                      <a:pt x="22" y="12"/>
                    </a:cubicBezTo>
                    <a:cubicBezTo>
                      <a:pt x="22" y="13"/>
                      <a:pt x="21" y="14"/>
                      <a:pt x="20" y="14"/>
                    </a:cubicBezTo>
                    <a:cubicBezTo>
                      <a:pt x="19" y="15"/>
                      <a:pt x="19" y="15"/>
                      <a:pt x="14" y="16"/>
                    </a:cubicBezTo>
                    <a:lnTo>
                      <a:pt x="11" y="16"/>
                    </a:lnTo>
                    <a:cubicBezTo>
                      <a:pt x="4" y="18"/>
                      <a:pt x="0" y="21"/>
                      <a:pt x="0" y="28"/>
                    </a:cubicBezTo>
                    <a:cubicBezTo>
                      <a:pt x="0" y="31"/>
                      <a:pt x="1" y="33"/>
                      <a:pt x="3" y="35"/>
                    </a:cubicBezTo>
                    <a:cubicBezTo>
                      <a:pt x="5" y="37"/>
                      <a:pt x="8" y="39"/>
                      <a:pt x="11" y="39"/>
                    </a:cubicBezTo>
                    <a:cubicBezTo>
                      <a:pt x="15" y="39"/>
                      <a:pt x="19" y="37"/>
                      <a:pt x="22" y="33"/>
                    </a:cubicBezTo>
                    <a:cubicBezTo>
                      <a:pt x="22" y="35"/>
                      <a:pt x="22" y="36"/>
                      <a:pt x="23" y="37"/>
                    </a:cubicBezTo>
                    <a:lnTo>
                      <a:pt x="33" y="37"/>
                    </a:lnTo>
                    <a:lnTo>
                      <a:pt x="33" y="36"/>
                    </a:lnTo>
                    <a:close/>
                    <a:moveTo>
                      <a:pt x="22" y="23"/>
                    </a:moveTo>
                    <a:cubicBezTo>
                      <a:pt x="22" y="28"/>
                      <a:pt x="19" y="31"/>
                      <a:pt x="14" y="31"/>
                    </a:cubicBezTo>
                    <a:cubicBezTo>
                      <a:pt x="11" y="31"/>
                      <a:pt x="9" y="29"/>
                      <a:pt x="9" y="27"/>
                    </a:cubicBezTo>
                    <a:cubicBezTo>
                      <a:pt x="9" y="24"/>
                      <a:pt x="11" y="23"/>
                      <a:pt x="15" y="22"/>
                    </a:cubicBezTo>
                    <a:lnTo>
                      <a:pt x="18" y="21"/>
                    </a:lnTo>
                    <a:cubicBezTo>
                      <a:pt x="20" y="21"/>
                      <a:pt x="21" y="21"/>
                      <a:pt x="22" y="20"/>
                    </a:cubicBezTo>
                    <a:lnTo>
                      <a:pt x="22" y="2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2" name="Freeform 68"/>
              <p:cNvSpPr>
                <a:spLocks/>
              </p:cNvSpPr>
              <p:nvPr/>
            </p:nvSpPr>
            <p:spPr bwMode="auto">
              <a:xfrm>
                <a:off x="2045" y="2677"/>
                <a:ext cx="9" cy="23"/>
              </a:xfrm>
              <a:custGeom>
                <a:avLst/>
                <a:gdLst>
                  <a:gd name="T0" fmla="*/ 19 w 19"/>
                  <a:gd name="T1" fmla="*/ 10 h 47"/>
                  <a:gd name="T2" fmla="*/ 14 w 19"/>
                  <a:gd name="T3" fmla="*/ 10 h 47"/>
                  <a:gd name="T4" fmla="*/ 14 w 19"/>
                  <a:gd name="T5" fmla="*/ 0 h 47"/>
                  <a:gd name="T6" fmla="*/ 5 w 19"/>
                  <a:gd name="T7" fmla="*/ 0 h 47"/>
                  <a:gd name="T8" fmla="*/ 5 w 19"/>
                  <a:gd name="T9" fmla="*/ 10 h 47"/>
                  <a:gd name="T10" fmla="*/ 0 w 19"/>
                  <a:gd name="T11" fmla="*/ 10 h 47"/>
                  <a:gd name="T12" fmla="*/ 0 w 19"/>
                  <a:gd name="T13" fmla="*/ 16 h 47"/>
                  <a:gd name="T14" fmla="*/ 5 w 19"/>
                  <a:gd name="T15" fmla="*/ 16 h 47"/>
                  <a:gd name="T16" fmla="*/ 5 w 19"/>
                  <a:gd name="T17" fmla="*/ 38 h 47"/>
                  <a:gd name="T18" fmla="*/ 14 w 19"/>
                  <a:gd name="T19" fmla="*/ 47 h 47"/>
                  <a:gd name="T20" fmla="*/ 19 w 19"/>
                  <a:gd name="T21" fmla="*/ 46 h 47"/>
                  <a:gd name="T22" fmla="*/ 19 w 19"/>
                  <a:gd name="T23" fmla="*/ 39 h 47"/>
                  <a:gd name="T24" fmla="*/ 17 w 19"/>
                  <a:gd name="T25" fmla="*/ 39 h 47"/>
                  <a:gd name="T26" fmla="*/ 14 w 19"/>
                  <a:gd name="T27" fmla="*/ 36 h 47"/>
                  <a:gd name="T28" fmla="*/ 14 w 19"/>
                  <a:gd name="T29" fmla="*/ 16 h 47"/>
                  <a:gd name="T30" fmla="*/ 19 w 19"/>
                  <a:gd name="T31" fmla="*/ 16 h 47"/>
                  <a:gd name="T32" fmla="*/ 19 w 19"/>
                  <a:gd name="T33" fmla="*/ 1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" h="47">
                    <a:moveTo>
                      <a:pt x="19" y="10"/>
                    </a:moveTo>
                    <a:lnTo>
                      <a:pt x="14" y="10"/>
                    </a:lnTo>
                    <a:lnTo>
                      <a:pt x="14" y="0"/>
                    </a:lnTo>
                    <a:lnTo>
                      <a:pt x="5" y="0"/>
                    </a:lnTo>
                    <a:lnTo>
                      <a:pt x="5" y="10"/>
                    </a:lnTo>
                    <a:lnTo>
                      <a:pt x="0" y="10"/>
                    </a:lnTo>
                    <a:lnTo>
                      <a:pt x="0" y="16"/>
                    </a:lnTo>
                    <a:lnTo>
                      <a:pt x="5" y="16"/>
                    </a:lnTo>
                    <a:lnTo>
                      <a:pt x="5" y="38"/>
                    </a:lnTo>
                    <a:cubicBezTo>
                      <a:pt x="5" y="44"/>
                      <a:pt x="8" y="47"/>
                      <a:pt x="14" y="47"/>
                    </a:cubicBezTo>
                    <a:cubicBezTo>
                      <a:pt x="16" y="47"/>
                      <a:pt x="18" y="46"/>
                      <a:pt x="19" y="46"/>
                    </a:cubicBezTo>
                    <a:lnTo>
                      <a:pt x="19" y="39"/>
                    </a:lnTo>
                    <a:cubicBezTo>
                      <a:pt x="18" y="39"/>
                      <a:pt x="18" y="39"/>
                      <a:pt x="17" y="39"/>
                    </a:cubicBezTo>
                    <a:cubicBezTo>
                      <a:pt x="15" y="39"/>
                      <a:pt x="14" y="39"/>
                      <a:pt x="14" y="36"/>
                    </a:cubicBezTo>
                    <a:lnTo>
                      <a:pt x="14" y="16"/>
                    </a:lnTo>
                    <a:lnTo>
                      <a:pt x="19" y="16"/>
                    </a:lnTo>
                    <a:lnTo>
                      <a:pt x="19" y="1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3" name="Freeform 69"/>
              <p:cNvSpPr>
                <a:spLocks noEditPoints="1"/>
              </p:cNvSpPr>
              <p:nvPr/>
            </p:nvSpPr>
            <p:spPr bwMode="auto">
              <a:xfrm>
                <a:off x="2056" y="2681"/>
                <a:ext cx="16" cy="19"/>
              </a:xfrm>
              <a:custGeom>
                <a:avLst/>
                <a:gdLst>
                  <a:gd name="T0" fmla="*/ 34 w 34"/>
                  <a:gd name="T1" fmla="*/ 22 h 39"/>
                  <a:gd name="T2" fmla="*/ 34 w 34"/>
                  <a:gd name="T3" fmla="*/ 20 h 39"/>
                  <a:gd name="T4" fmla="*/ 32 w 34"/>
                  <a:gd name="T5" fmla="*/ 11 h 39"/>
                  <a:gd name="T6" fmla="*/ 17 w 34"/>
                  <a:gd name="T7" fmla="*/ 0 h 39"/>
                  <a:gd name="T8" fmla="*/ 0 w 34"/>
                  <a:gd name="T9" fmla="*/ 20 h 39"/>
                  <a:gd name="T10" fmla="*/ 17 w 34"/>
                  <a:gd name="T11" fmla="*/ 39 h 39"/>
                  <a:gd name="T12" fmla="*/ 33 w 34"/>
                  <a:gd name="T13" fmla="*/ 27 h 39"/>
                  <a:gd name="T14" fmla="*/ 24 w 34"/>
                  <a:gd name="T15" fmla="*/ 27 h 39"/>
                  <a:gd name="T16" fmla="*/ 17 w 34"/>
                  <a:gd name="T17" fmla="*/ 31 h 39"/>
                  <a:gd name="T18" fmla="*/ 11 w 34"/>
                  <a:gd name="T19" fmla="*/ 28 h 39"/>
                  <a:gd name="T20" fmla="*/ 9 w 34"/>
                  <a:gd name="T21" fmla="*/ 22 h 39"/>
                  <a:gd name="T22" fmla="*/ 34 w 34"/>
                  <a:gd name="T23" fmla="*/ 22 h 39"/>
                  <a:gd name="T24" fmla="*/ 10 w 34"/>
                  <a:gd name="T25" fmla="*/ 16 h 39"/>
                  <a:gd name="T26" fmla="*/ 17 w 34"/>
                  <a:gd name="T27" fmla="*/ 8 h 39"/>
                  <a:gd name="T28" fmla="*/ 22 w 34"/>
                  <a:gd name="T29" fmla="*/ 11 h 39"/>
                  <a:gd name="T30" fmla="*/ 24 w 34"/>
                  <a:gd name="T31" fmla="*/ 16 h 39"/>
                  <a:gd name="T32" fmla="*/ 10 w 34"/>
                  <a:gd name="T33" fmla="*/ 1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" h="39">
                    <a:moveTo>
                      <a:pt x="34" y="22"/>
                    </a:moveTo>
                    <a:cubicBezTo>
                      <a:pt x="34" y="21"/>
                      <a:pt x="34" y="21"/>
                      <a:pt x="34" y="20"/>
                    </a:cubicBezTo>
                    <a:cubicBezTo>
                      <a:pt x="34" y="17"/>
                      <a:pt x="33" y="13"/>
                      <a:pt x="32" y="11"/>
                    </a:cubicBezTo>
                    <a:cubicBezTo>
                      <a:pt x="30" y="4"/>
                      <a:pt x="24" y="0"/>
                      <a:pt x="17" y="0"/>
                    </a:cubicBezTo>
                    <a:cubicBezTo>
                      <a:pt x="6" y="0"/>
                      <a:pt x="0" y="8"/>
                      <a:pt x="0" y="20"/>
                    </a:cubicBezTo>
                    <a:cubicBezTo>
                      <a:pt x="0" y="31"/>
                      <a:pt x="6" y="39"/>
                      <a:pt x="17" y="39"/>
                    </a:cubicBezTo>
                    <a:cubicBezTo>
                      <a:pt x="25" y="39"/>
                      <a:pt x="31" y="34"/>
                      <a:pt x="33" y="27"/>
                    </a:cubicBezTo>
                    <a:lnTo>
                      <a:pt x="24" y="27"/>
                    </a:lnTo>
                    <a:cubicBezTo>
                      <a:pt x="23" y="30"/>
                      <a:pt x="20" y="31"/>
                      <a:pt x="17" y="31"/>
                    </a:cubicBezTo>
                    <a:cubicBezTo>
                      <a:pt x="14" y="31"/>
                      <a:pt x="12" y="30"/>
                      <a:pt x="11" y="28"/>
                    </a:cubicBezTo>
                    <a:cubicBezTo>
                      <a:pt x="10" y="27"/>
                      <a:pt x="10" y="25"/>
                      <a:pt x="9" y="22"/>
                    </a:cubicBezTo>
                    <a:lnTo>
                      <a:pt x="34" y="22"/>
                    </a:lnTo>
                    <a:close/>
                    <a:moveTo>
                      <a:pt x="10" y="16"/>
                    </a:moveTo>
                    <a:cubicBezTo>
                      <a:pt x="10" y="10"/>
                      <a:pt x="12" y="8"/>
                      <a:pt x="17" y="8"/>
                    </a:cubicBezTo>
                    <a:cubicBezTo>
                      <a:pt x="19" y="8"/>
                      <a:pt x="21" y="9"/>
                      <a:pt x="22" y="11"/>
                    </a:cubicBezTo>
                    <a:cubicBezTo>
                      <a:pt x="23" y="12"/>
                      <a:pt x="24" y="13"/>
                      <a:pt x="24" y="16"/>
                    </a:cubicBezTo>
                    <a:lnTo>
                      <a:pt x="10" y="1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4" name="Freeform 70"/>
              <p:cNvSpPr>
                <a:spLocks noEditPoints="1"/>
              </p:cNvSpPr>
              <p:nvPr/>
            </p:nvSpPr>
            <p:spPr bwMode="auto">
              <a:xfrm>
                <a:off x="2074" y="2675"/>
                <a:ext cx="16" cy="25"/>
              </a:xfrm>
              <a:custGeom>
                <a:avLst/>
                <a:gdLst>
                  <a:gd name="T0" fmla="*/ 25 w 34"/>
                  <a:gd name="T1" fmla="*/ 49 h 51"/>
                  <a:gd name="T2" fmla="*/ 34 w 34"/>
                  <a:gd name="T3" fmla="*/ 49 h 51"/>
                  <a:gd name="T4" fmla="*/ 34 w 34"/>
                  <a:gd name="T5" fmla="*/ 0 h 51"/>
                  <a:gd name="T6" fmla="*/ 25 w 34"/>
                  <a:gd name="T7" fmla="*/ 0 h 51"/>
                  <a:gd name="T8" fmla="*/ 25 w 34"/>
                  <a:gd name="T9" fmla="*/ 18 h 51"/>
                  <a:gd name="T10" fmla="*/ 15 w 34"/>
                  <a:gd name="T11" fmla="*/ 12 h 51"/>
                  <a:gd name="T12" fmla="*/ 0 w 34"/>
                  <a:gd name="T13" fmla="*/ 32 h 51"/>
                  <a:gd name="T14" fmla="*/ 3 w 34"/>
                  <a:gd name="T15" fmla="*/ 45 h 51"/>
                  <a:gd name="T16" fmla="*/ 15 w 34"/>
                  <a:gd name="T17" fmla="*/ 51 h 51"/>
                  <a:gd name="T18" fmla="*/ 25 w 34"/>
                  <a:gd name="T19" fmla="*/ 45 h 51"/>
                  <a:gd name="T20" fmla="*/ 25 w 34"/>
                  <a:gd name="T21" fmla="*/ 49 h 51"/>
                  <a:gd name="T22" fmla="*/ 17 w 34"/>
                  <a:gd name="T23" fmla="*/ 20 h 51"/>
                  <a:gd name="T24" fmla="*/ 25 w 34"/>
                  <a:gd name="T25" fmla="*/ 32 h 51"/>
                  <a:gd name="T26" fmla="*/ 17 w 34"/>
                  <a:gd name="T27" fmla="*/ 43 h 51"/>
                  <a:gd name="T28" fmla="*/ 9 w 34"/>
                  <a:gd name="T29" fmla="*/ 32 h 51"/>
                  <a:gd name="T30" fmla="*/ 17 w 34"/>
                  <a:gd name="T31" fmla="*/ 2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4" h="51">
                    <a:moveTo>
                      <a:pt x="25" y="49"/>
                    </a:moveTo>
                    <a:lnTo>
                      <a:pt x="34" y="49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25" y="18"/>
                    </a:lnTo>
                    <a:cubicBezTo>
                      <a:pt x="22" y="14"/>
                      <a:pt x="19" y="12"/>
                      <a:pt x="15" y="12"/>
                    </a:cubicBezTo>
                    <a:cubicBezTo>
                      <a:pt x="6" y="12"/>
                      <a:pt x="0" y="21"/>
                      <a:pt x="0" y="32"/>
                    </a:cubicBezTo>
                    <a:cubicBezTo>
                      <a:pt x="0" y="36"/>
                      <a:pt x="1" y="41"/>
                      <a:pt x="3" y="45"/>
                    </a:cubicBezTo>
                    <a:cubicBezTo>
                      <a:pt x="6" y="48"/>
                      <a:pt x="10" y="51"/>
                      <a:pt x="15" y="51"/>
                    </a:cubicBezTo>
                    <a:cubicBezTo>
                      <a:pt x="19" y="51"/>
                      <a:pt x="22" y="49"/>
                      <a:pt x="25" y="45"/>
                    </a:cubicBezTo>
                    <a:lnTo>
                      <a:pt x="25" y="49"/>
                    </a:lnTo>
                    <a:close/>
                    <a:moveTo>
                      <a:pt x="17" y="20"/>
                    </a:moveTo>
                    <a:cubicBezTo>
                      <a:pt x="22" y="20"/>
                      <a:pt x="25" y="25"/>
                      <a:pt x="25" y="32"/>
                    </a:cubicBezTo>
                    <a:cubicBezTo>
                      <a:pt x="25" y="38"/>
                      <a:pt x="21" y="43"/>
                      <a:pt x="17" y="43"/>
                    </a:cubicBezTo>
                    <a:cubicBezTo>
                      <a:pt x="12" y="43"/>
                      <a:pt x="9" y="38"/>
                      <a:pt x="9" y="32"/>
                    </a:cubicBezTo>
                    <a:cubicBezTo>
                      <a:pt x="9" y="25"/>
                      <a:pt x="12" y="20"/>
                      <a:pt x="17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5" name="Freeform 71"/>
              <p:cNvSpPr>
                <a:spLocks noEditPoints="1"/>
              </p:cNvSpPr>
              <p:nvPr/>
            </p:nvSpPr>
            <p:spPr bwMode="auto">
              <a:xfrm>
                <a:off x="2103" y="2675"/>
                <a:ext cx="16" cy="25"/>
              </a:xfrm>
              <a:custGeom>
                <a:avLst/>
                <a:gdLst>
                  <a:gd name="T0" fmla="*/ 0 w 34"/>
                  <a:gd name="T1" fmla="*/ 0 h 51"/>
                  <a:gd name="T2" fmla="*/ 0 w 34"/>
                  <a:gd name="T3" fmla="*/ 49 h 51"/>
                  <a:gd name="T4" fmla="*/ 9 w 34"/>
                  <a:gd name="T5" fmla="*/ 49 h 51"/>
                  <a:gd name="T6" fmla="*/ 9 w 34"/>
                  <a:gd name="T7" fmla="*/ 45 h 51"/>
                  <a:gd name="T8" fmla="*/ 19 w 34"/>
                  <a:gd name="T9" fmla="*/ 51 h 51"/>
                  <a:gd name="T10" fmla="*/ 34 w 34"/>
                  <a:gd name="T11" fmla="*/ 31 h 51"/>
                  <a:gd name="T12" fmla="*/ 30 w 34"/>
                  <a:gd name="T13" fmla="*/ 18 h 51"/>
                  <a:gd name="T14" fmla="*/ 19 w 34"/>
                  <a:gd name="T15" fmla="*/ 12 h 51"/>
                  <a:gd name="T16" fmla="*/ 9 w 34"/>
                  <a:gd name="T17" fmla="*/ 18 h 51"/>
                  <a:gd name="T18" fmla="*/ 9 w 34"/>
                  <a:gd name="T19" fmla="*/ 0 h 51"/>
                  <a:gd name="T20" fmla="*/ 0 w 34"/>
                  <a:gd name="T21" fmla="*/ 0 h 51"/>
                  <a:gd name="T22" fmla="*/ 17 w 34"/>
                  <a:gd name="T23" fmla="*/ 20 h 51"/>
                  <a:gd name="T24" fmla="*/ 25 w 34"/>
                  <a:gd name="T25" fmla="*/ 32 h 51"/>
                  <a:gd name="T26" fmla="*/ 17 w 34"/>
                  <a:gd name="T27" fmla="*/ 43 h 51"/>
                  <a:gd name="T28" fmla="*/ 9 w 34"/>
                  <a:gd name="T29" fmla="*/ 31 h 51"/>
                  <a:gd name="T30" fmla="*/ 17 w 34"/>
                  <a:gd name="T31" fmla="*/ 2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4" h="51">
                    <a:moveTo>
                      <a:pt x="0" y="0"/>
                    </a:moveTo>
                    <a:lnTo>
                      <a:pt x="0" y="49"/>
                    </a:lnTo>
                    <a:lnTo>
                      <a:pt x="9" y="49"/>
                    </a:lnTo>
                    <a:lnTo>
                      <a:pt x="9" y="45"/>
                    </a:lnTo>
                    <a:cubicBezTo>
                      <a:pt x="11" y="49"/>
                      <a:pt x="15" y="51"/>
                      <a:pt x="19" y="51"/>
                    </a:cubicBezTo>
                    <a:cubicBezTo>
                      <a:pt x="28" y="51"/>
                      <a:pt x="34" y="42"/>
                      <a:pt x="34" y="31"/>
                    </a:cubicBezTo>
                    <a:cubicBezTo>
                      <a:pt x="34" y="27"/>
                      <a:pt x="33" y="22"/>
                      <a:pt x="30" y="18"/>
                    </a:cubicBezTo>
                    <a:cubicBezTo>
                      <a:pt x="28" y="15"/>
                      <a:pt x="24" y="12"/>
                      <a:pt x="19" y="12"/>
                    </a:cubicBezTo>
                    <a:cubicBezTo>
                      <a:pt x="15" y="12"/>
                      <a:pt x="11" y="14"/>
                      <a:pt x="9" y="18"/>
                    </a:cubicBezTo>
                    <a:lnTo>
                      <a:pt x="9" y="0"/>
                    </a:lnTo>
                    <a:lnTo>
                      <a:pt x="0" y="0"/>
                    </a:lnTo>
                    <a:close/>
                    <a:moveTo>
                      <a:pt x="17" y="20"/>
                    </a:moveTo>
                    <a:cubicBezTo>
                      <a:pt x="22" y="20"/>
                      <a:pt x="25" y="25"/>
                      <a:pt x="25" y="32"/>
                    </a:cubicBezTo>
                    <a:cubicBezTo>
                      <a:pt x="25" y="38"/>
                      <a:pt x="22" y="43"/>
                      <a:pt x="17" y="43"/>
                    </a:cubicBezTo>
                    <a:cubicBezTo>
                      <a:pt x="12" y="43"/>
                      <a:pt x="9" y="38"/>
                      <a:pt x="9" y="31"/>
                    </a:cubicBezTo>
                    <a:cubicBezTo>
                      <a:pt x="9" y="25"/>
                      <a:pt x="12" y="20"/>
                      <a:pt x="17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6" name="Freeform 72"/>
              <p:cNvSpPr>
                <a:spLocks/>
              </p:cNvSpPr>
              <p:nvPr/>
            </p:nvSpPr>
            <p:spPr bwMode="auto">
              <a:xfrm>
                <a:off x="2121" y="2681"/>
                <a:ext cx="17" cy="25"/>
              </a:xfrm>
              <a:custGeom>
                <a:avLst/>
                <a:gdLst>
                  <a:gd name="T0" fmla="*/ 26 w 36"/>
                  <a:gd name="T1" fmla="*/ 0 h 51"/>
                  <a:gd name="T2" fmla="*/ 18 w 36"/>
                  <a:gd name="T3" fmla="*/ 26 h 51"/>
                  <a:gd name="T4" fmla="*/ 11 w 36"/>
                  <a:gd name="T5" fmla="*/ 0 h 51"/>
                  <a:gd name="T6" fmla="*/ 0 w 36"/>
                  <a:gd name="T7" fmla="*/ 0 h 51"/>
                  <a:gd name="T8" fmla="*/ 14 w 36"/>
                  <a:gd name="T9" fmla="*/ 37 h 51"/>
                  <a:gd name="T10" fmla="*/ 14 w 36"/>
                  <a:gd name="T11" fmla="*/ 38 h 51"/>
                  <a:gd name="T12" fmla="*/ 14 w 36"/>
                  <a:gd name="T13" fmla="*/ 38 h 51"/>
                  <a:gd name="T14" fmla="*/ 8 w 36"/>
                  <a:gd name="T15" fmla="*/ 44 h 51"/>
                  <a:gd name="T16" fmla="*/ 5 w 36"/>
                  <a:gd name="T17" fmla="*/ 43 h 51"/>
                  <a:gd name="T18" fmla="*/ 5 w 36"/>
                  <a:gd name="T19" fmla="*/ 50 h 51"/>
                  <a:gd name="T20" fmla="*/ 9 w 36"/>
                  <a:gd name="T21" fmla="*/ 51 h 51"/>
                  <a:gd name="T22" fmla="*/ 15 w 36"/>
                  <a:gd name="T23" fmla="*/ 49 h 51"/>
                  <a:gd name="T24" fmla="*/ 21 w 36"/>
                  <a:gd name="T25" fmla="*/ 43 h 51"/>
                  <a:gd name="T26" fmla="*/ 36 w 36"/>
                  <a:gd name="T27" fmla="*/ 0 h 51"/>
                  <a:gd name="T28" fmla="*/ 26 w 36"/>
                  <a:gd name="T2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" h="51">
                    <a:moveTo>
                      <a:pt x="26" y="0"/>
                    </a:moveTo>
                    <a:lnTo>
                      <a:pt x="18" y="26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4" y="37"/>
                    </a:lnTo>
                    <a:lnTo>
                      <a:pt x="14" y="38"/>
                    </a:lnTo>
                    <a:lnTo>
                      <a:pt x="14" y="38"/>
                    </a:lnTo>
                    <a:cubicBezTo>
                      <a:pt x="14" y="41"/>
                      <a:pt x="11" y="44"/>
                      <a:pt x="8" y="44"/>
                    </a:cubicBezTo>
                    <a:cubicBezTo>
                      <a:pt x="7" y="44"/>
                      <a:pt x="7" y="44"/>
                      <a:pt x="5" y="43"/>
                    </a:cubicBezTo>
                    <a:lnTo>
                      <a:pt x="5" y="50"/>
                    </a:lnTo>
                    <a:cubicBezTo>
                      <a:pt x="7" y="51"/>
                      <a:pt x="8" y="51"/>
                      <a:pt x="9" y="51"/>
                    </a:cubicBezTo>
                    <a:cubicBezTo>
                      <a:pt x="11" y="51"/>
                      <a:pt x="14" y="50"/>
                      <a:pt x="15" y="49"/>
                    </a:cubicBezTo>
                    <a:cubicBezTo>
                      <a:pt x="18" y="48"/>
                      <a:pt x="19" y="47"/>
                      <a:pt x="21" y="43"/>
                    </a:cubicBezTo>
                    <a:lnTo>
                      <a:pt x="36" y="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7" name="Freeform 73"/>
              <p:cNvSpPr>
                <a:spLocks/>
              </p:cNvSpPr>
              <p:nvPr/>
            </p:nvSpPr>
            <p:spPr bwMode="auto">
              <a:xfrm>
                <a:off x="2150" y="2675"/>
                <a:ext cx="18" cy="24"/>
              </a:xfrm>
              <a:custGeom>
                <a:avLst/>
                <a:gdLst>
                  <a:gd name="T0" fmla="*/ 14 w 18"/>
                  <a:gd name="T1" fmla="*/ 24 h 24"/>
                  <a:gd name="T2" fmla="*/ 18 w 18"/>
                  <a:gd name="T3" fmla="*/ 24 h 24"/>
                  <a:gd name="T4" fmla="*/ 18 w 18"/>
                  <a:gd name="T5" fmla="*/ 0 h 24"/>
                  <a:gd name="T6" fmla="*/ 14 w 18"/>
                  <a:gd name="T7" fmla="*/ 0 h 24"/>
                  <a:gd name="T8" fmla="*/ 14 w 18"/>
                  <a:gd name="T9" fmla="*/ 16 h 24"/>
                  <a:gd name="T10" fmla="*/ 4 w 18"/>
                  <a:gd name="T11" fmla="*/ 0 h 24"/>
                  <a:gd name="T12" fmla="*/ 0 w 18"/>
                  <a:gd name="T13" fmla="*/ 0 h 24"/>
                  <a:gd name="T14" fmla="*/ 0 w 18"/>
                  <a:gd name="T15" fmla="*/ 24 h 24"/>
                  <a:gd name="T16" fmla="*/ 4 w 18"/>
                  <a:gd name="T17" fmla="*/ 24 h 24"/>
                  <a:gd name="T18" fmla="*/ 4 w 18"/>
                  <a:gd name="T19" fmla="*/ 7 h 24"/>
                  <a:gd name="T20" fmla="*/ 14 w 18"/>
                  <a:gd name="T2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24">
                    <a:moveTo>
                      <a:pt x="14" y="24"/>
                    </a:moveTo>
                    <a:lnTo>
                      <a:pt x="18" y="24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4" y="16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4" y="24"/>
                    </a:lnTo>
                    <a:lnTo>
                      <a:pt x="4" y="7"/>
                    </a:lnTo>
                    <a:lnTo>
                      <a:pt x="14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8" name="Freeform 74"/>
              <p:cNvSpPr>
                <a:spLocks noEditPoints="1"/>
              </p:cNvSpPr>
              <p:nvPr/>
            </p:nvSpPr>
            <p:spPr bwMode="auto">
              <a:xfrm>
                <a:off x="2173" y="2675"/>
                <a:ext cx="4" cy="24"/>
              </a:xfrm>
              <a:custGeom>
                <a:avLst/>
                <a:gdLst>
                  <a:gd name="T0" fmla="*/ 9 w 9"/>
                  <a:gd name="T1" fmla="*/ 13 h 49"/>
                  <a:gd name="T2" fmla="*/ 0 w 9"/>
                  <a:gd name="T3" fmla="*/ 13 h 49"/>
                  <a:gd name="T4" fmla="*/ 0 w 9"/>
                  <a:gd name="T5" fmla="*/ 49 h 49"/>
                  <a:gd name="T6" fmla="*/ 9 w 9"/>
                  <a:gd name="T7" fmla="*/ 49 h 49"/>
                  <a:gd name="T8" fmla="*/ 9 w 9"/>
                  <a:gd name="T9" fmla="*/ 13 h 49"/>
                  <a:gd name="T10" fmla="*/ 9 w 9"/>
                  <a:gd name="T11" fmla="*/ 0 h 49"/>
                  <a:gd name="T12" fmla="*/ 0 w 9"/>
                  <a:gd name="T13" fmla="*/ 0 h 49"/>
                  <a:gd name="T14" fmla="*/ 0 w 9"/>
                  <a:gd name="T15" fmla="*/ 9 h 49"/>
                  <a:gd name="T16" fmla="*/ 9 w 9"/>
                  <a:gd name="T17" fmla="*/ 9 h 49"/>
                  <a:gd name="T18" fmla="*/ 9 w 9"/>
                  <a:gd name="T19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49">
                    <a:moveTo>
                      <a:pt x="9" y="13"/>
                    </a:moveTo>
                    <a:lnTo>
                      <a:pt x="0" y="13"/>
                    </a:lnTo>
                    <a:lnTo>
                      <a:pt x="0" y="49"/>
                    </a:lnTo>
                    <a:lnTo>
                      <a:pt x="9" y="49"/>
                    </a:lnTo>
                    <a:lnTo>
                      <a:pt x="9" y="13"/>
                    </a:lnTo>
                    <a:close/>
                    <a:moveTo>
                      <a:pt x="9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9" y="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9" name="Freeform 75"/>
              <p:cNvSpPr>
                <a:spLocks/>
              </p:cNvSpPr>
              <p:nvPr/>
            </p:nvSpPr>
            <p:spPr bwMode="auto">
              <a:xfrm>
                <a:off x="2180" y="2681"/>
                <a:ext cx="16" cy="19"/>
              </a:xfrm>
              <a:custGeom>
                <a:avLst/>
                <a:gdLst>
                  <a:gd name="T0" fmla="*/ 33 w 33"/>
                  <a:gd name="T1" fmla="*/ 14 h 39"/>
                  <a:gd name="T2" fmla="*/ 17 w 33"/>
                  <a:gd name="T3" fmla="*/ 0 h 39"/>
                  <a:gd name="T4" fmla="*/ 0 w 33"/>
                  <a:gd name="T5" fmla="*/ 20 h 39"/>
                  <a:gd name="T6" fmla="*/ 17 w 33"/>
                  <a:gd name="T7" fmla="*/ 39 h 39"/>
                  <a:gd name="T8" fmla="*/ 33 w 33"/>
                  <a:gd name="T9" fmla="*/ 25 h 39"/>
                  <a:gd name="T10" fmla="*/ 24 w 33"/>
                  <a:gd name="T11" fmla="*/ 25 h 39"/>
                  <a:gd name="T12" fmla="*/ 17 w 33"/>
                  <a:gd name="T13" fmla="*/ 31 h 39"/>
                  <a:gd name="T14" fmla="*/ 10 w 33"/>
                  <a:gd name="T15" fmla="*/ 20 h 39"/>
                  <a:gd name="T16" fmla="*/ 11 w 33"/>
                  <a:gd name="T17" fmla="*/ 11 h 39"/>
                  <a:gd name="T18" fmla="*/ 17 w 33"/>
                  <a:gd name="T19" fmla="*/ 8 h 39"/>
                  <a:gd name="T20" fmla="*/ 24 w 33"/>
                  <a:gd name="T21" fmla="*/ 14 h 39"/>
                  <a:gd name="T22" fmla="*/ 33 w 33"/>
                  <a:gd name="T23" fmla="*/ 1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3" h="39">
                    <a:moveTo>
                      <a:pt x="33" y="14"/>
                    </a:moveTo>
                    <a:cubicBezTo>
                      <a:pt x="32" y="6"/>
                      <a:pt x="26" y="0"/>
                      <a:pt x="17" y="0"/>
                    </a:cubicBezTo>
                    <a:cubicBezTo>
                      <a:pt x="6" y="0"/>
                      <a:pt x="0" y="7"/>
                      <a:pt x="0" y="20"/>
                    </a:cubicBezTo>
                    <a:cubicBezTo>
                      <a:pt x="0" y="32"/>
                      <a:pt x="6" y="39"/>
                      <a:pt x="17" y="39"/>
                    </a:cubicBezTo>
                    <a:cubicBezTo>
                      <a:pt x="26" y="39"/>
                      <a:pt x="32" y="33"/>
                      <a:pt x="33" y="25"/>
                    </a:cubicBezTo>
                    <a:lnTo>
                      <a:pt x="24" y="25"/>
                    </a:lnTo>
                    <a:cubicBezTo>
                      <a:pt x="23" y="29"/>
                      <a:pt x="21" y="31"/>
                      <a:pt x="17" y="31"/>
                    </a:cubicBezTo>
                    <a:cubicBezTo>
                      <a:pt x="12" y="31"/>
                      <a:pt x="10" y="27"/>
                      <a:pt x="10" y="20"/>
                    </a:cubicBezTo>
                    <a:cubicBezTo>
                      <a:pt x="10" y="16"/>
                      <a:pt x="10" y="13"/>
                      <a:pt x="11" y="11"/>
                    </a:cubicBezTo>
                    <a:cubicBezTo>
                      <a:pt x="12" y="9"/>
                      <a:pt x="14" y="8"/>
                      <a:pt x="17" y="8"/>
                    </a:cubicBezTo>
                    <a:cubicBezTo>
                      <a:pt x="21" y="8"/>
                      <a:pt x="23" y="10"/>
                      <a:pt x="24" y="14"/>
                    </a:cubicBezTo>
                    <a:lnTo>
                      <a:pt x="33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0" name="Freeform 76"/>
              <p:cNvSpPr>
                <a:spLocks/>
              </p:cNvSpPr>
              <p:nvPr/>
            </p:nvSpPr>
            <p:spPr bwMode="auto">
              <a:xfrm>
                <a:off x="2199" y="2675"/>
                <a:ext cx="16" cy="24"/>
              </a:xfrm>
              <a:custGeom>
                <a:avLst/>
                <a:gdLst>
                  <a:gd name="T0" fmla="*/ 4 w 16"/>
                  <a:gd name="T1" fmla="*/ 13 h 24"/>
                  <a:gd name="T2" fmla="*/ 4 w 16"/>
                  <a:gd name="T3" fmla="*/ 0 h 24"/>
                  <a:gd name="T4" fmla="*/ 0 w 16"/>
                  <a:gd name="T5" fmla="*/ 0 h 24"/>
                  <a:gd name="T6" fmla="*/ 0 w 16"/>
                  <a:gd name="T7" fmla="*/ 24 h 24"/>
                  <a:gd name="T8" fmla="*/ 4 w 16"/>
                  <a:gd name="T9" fmla="*/ 24 h 24"/>
                  <a:gd name="T10" fmla="*/ 4 w 16"/>
                  <a:gd name="T11" fmla="*/ 18 h 24"/>
                  <a:gd name="T12" fmla="*/ 6 w 16"/>
                  <a:gd name="T13" fmla="*/ 16 h 24"/>
                  <a:gd name="T14" fmla="*/ 11 w 16"/>
                  <a:gd name="T15" fmla="*/ 24 h 24"/>
                  <a:gd name="T16" fmla="*/ 16 w 16"/>
                  <a:gd name="T17" fmla="*/ 24 h 24"/>
                  <a:gd name="T18" fmla="*/ 9 w 16"/>
                  <a:gd name="T19" fmla="*/ 13 h 24"/>
                  <a:gd name="T20" fmla="*/ 15 w 16"/>
                  <a:gd name="T21" fmla="*/ 6 h 24"/>
                  <a:gd name="T22" fmla="*/ 10 w 16"/>
                  <a:gd name="T23" fmla="*/ 6 h 24"/>
                  <a:gd name="T24" fmla="*/ 4 w 16"/>
                  <a:gd name="T25" fmla="*/ 1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24">
                    <a:moveTo>
                      <a:pt x="4" y="13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4" y="24"/>
                    </a:lnTo>
                    <a:lnTo>
                      <a:pt x="4" y="18"/>
                    </a:lnTo>
                    <a:lnTo>
                      <a:pt x="6" y="16"/>
                    </a:lnTo>
                    <a:lnTo>
                      <a:pt x="11" y="24"/>
                    </a:lnTo>
                    <a:lnTo>
                      <a:pt x="16" y="24"/>
                    </a:lnTo>
                    <a:lnTo>
                      <a:pt x="9" y="13"/>
                    </a:lnTo>
                    <a:lnTo>
                      <a:pt x="15" y="6"/>
                    </a:lnTo>
                    <a:lnTo>
                      <a:pt x="10" y="6"/>
                    </a:ln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1" name="Freeform 77"/>
              <p:cNvSpPr>
                <a:spLocks noEditPoints="1"/>
              </p:cNvSpPr>
              <p:nvPr/>
            </p:nvSpPr>
            <p:spPr bwMode="auto">
              <a:xfrm>
                <a:off x="2226" y="2675"/>
                <a:ext cx="19" cy="24"/>
              </a:xfrm>
              <a:custGeom>
                <a:avLst/>
                <a:gdLst>
                  <a:gd name="T0" fmla="*/ 0 w 39"/>
                  <a:gd name="T1" fmla="*/ 49 h 49"/>
                  <a:gd name="T2" fmla="*/ 22 w 39"/>
                  <a:gd name="T3" fmla="*/ 49 h 49"/>
                  <a:gd name="T4" fmla="*/ 34 w 39"/>
                  <a:gd name="T5" fmla="*/ 45 h 49"/>
                  <a:gd name="T6" fmla="*/ 39 w 39"/>
                  <a:gd name="T7" fmla="*/ 35 h 49"/>
                  <a:gd name="T8" fmla="*/ 31 w 39"/>
                  <a:gd name="T9" fmla="*/ 23 h 49"/>
                  <a:gd name="T10" fmla="*/ 38 w 39"/>
                  <a:gd name="T11" fmla="*/ 13 h 49"/>
                  <a:gd name="T12" fmla="*/ 33 w 39"/>
                  <a:gd name="T13" fmla="*/ 4 h 49"/>
                  <a:gd name="T14" fmla="*/ 22 w 39"/>
                  <a:gd name="T15" fmla="*/ 0 h 49"/>
                  <a:gd name="T16" fmla="*/ 0 w 39"/>
                  <a:gd name="T17" fmla="*/ 0 h 49"/>
                  <a:gd name="T18" fmla="*/ 0 w 39"/>
                  <a:gd name="T19" fmla="*/ 49 h 49"/>
                  <a:gd name="T20" fmla="*/ 10 w 39"/>
                  <a:gd name="T21" fmla="*/ 9 h 49"/>
                  <a:gd name="T22" fmla="*/ 21 w 39"/>
                  <a:gd name="T23" fmla="*/ 9 h 49"/>
                  <a:gd name="T24" fmla="*/ 28 w 39"/>
                  <a:gd name="T25" fmla="*/ 14 h 49"/>
                  <a:gd name="T26" fmla="*/ 21 w 39"/>
                  <a:gd name="T27" fmla="*/ 20 h 49"/>
                  <a:gd name="T28" fmla="*/ 10 w 39"/>
                  <a:gd name="T29" fmla="*/ 20 h 49"/>
                  <a:gd name="T30" fmla="*/ 10 w 39"/>
                  <a:gd name="T31" fmla="*/ 9 h 49"/>
                  <a:gd name="T32" fmla="*/ 10 w 39"/>
                  <a:gd name="T33" fmla="*/ 28 h 49"/>
                  <a:gd name="T34" fmla="*/ 22 w 39"/>
                  <a:gd name="T35" fmla="*/ 28 h 49"/>
                  <a:gd name="T36" fmla="*/ 29 w 39"/>
                  <a:gd name="T37" fmla="*/ 34 h 49"/>
                  <a:gd name="T38" fmla="*/ 22 w 39"/>
                  <a:gd name="T39" fmla="*/ 41 h 49"/>
                  <a:gd name="T40" fmla="*/ 10 w 39"/>
                  <a:gd name="T41" fmla="*/ 41 h 49"/>
                  <a:gd name="T42" fmla="*/ 10 w 39"/>
                  <a:gd name="T43" fmla="*/ 2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49">
                    <a:moveTo>
                      <a:pt x="0" y="49"/>
                    </a:moveTo>
                    <a:lnTo>
                      <a:pt x="22" y="49"/>
                    </a:lnTo>
                    <a:cubicBezTo>
                      <a:pt x="28" y="49"/>
                      <a:pt x="31" y="48"/>
                      <a:pt x="34" y="45"/>
                    </a:cubicBezTo>
                    <a:cubicBezTo>
                      <a:pt x="37" y="43"/>
                      <a:pt x="39" y="39"/>
                      <a:pt x="39" y="35"/>
                    </a:cubicBezTo>
                    <a:cubicBezTo>
                      <a:pt x="39" y="30"/>
                      <a:pt x="36" y="26"/>
                      <a:pt x="31" y="23"/>
                    </a:cubicBezTo>
                    <a:cubicBezTo>
                      <a:pt x="36" y="20"/>
                      <a:pt x="38" y="17"/>
                      <a:pt x="38" y="13"/>
                    </a:cubicBezTo>
                    <a:cubicBezTo>
                      <a:pt x="38" y="10"/>
                      <a:pt x="36" y="6"/>
                      <a:pt x="33" y="4"/>
                    </a:cubicBezTo>
                    <a:cubicBezTo>
                      <a:pt x="30" y="1"/>
                      <a:pt x="27" y="0"/>
                      <a:pt x="22" y="0"/>
                    </a:cubicBezTo>
                    <a:lnTo>
                      <a:pt x="0" y="0"/>
                    </a:lnTo>
                    <a:lnTo>
                      <a:pt x="0" y="49"/>
                    </a:lnTo>
                    <a:close/>
                    <a:moveTo>
                      <a:pt x="10" y="9"/>
                    </a:moveTo>
                    <a:lnTo>
                      <a:pt x="21" y="9"/>
                    </a:lnTo>
                    <a:cubicBezTo>
                      <a:pt x="26" y="9"/>
                      <a:pt x="28" y="11"/>
                      <a:pt x="28" y="14"/>
                    </a:cubicBezTo>
                    <a:cubicBezTo>
                      <a:pt x="28" y="18"/>
                      <a:pt x="26" y="20"/>
                      <a:pt x="21" y="20"/>
                    </a:cubicBezTo>
                    <a:lnTo>
                      <a:pt x="10" y="20"/>
                    </a:lnTo>
                    <a:lnTo>
                      <a:pt x="10" y="9"/>
                    </a:lnTo>
                    <a:close/>
                    <a:moveTo>
                      <a:pt x="10" y="28"/>
                    </a:moveTo>
                    <a:lnTo>
                      <a:pt x="22" y="28"/>
                    </a:lnTo>
                    <a:cubicBezTo>
                      <a:pt x="27" y="28"/>
                      <a:pt x="29" y="30"/>
                      <a:pt x="29" y="34"/>
                    </a:cubicBezTo>
                    <a:cubicBezTo>
                      <a:pt x="29" y="38"/>
                      <a:pt x="27" y="41"/>
                      <a:pt x="22" y="41"/>
                    </a:cubicBezTo>
                    <a:lnTo>
                      <a:pt x="10" y="41"/>
                    </a:lnTo>
                    <a:lnTo>
                      <a:pt x="10" y="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2" name="Rectangle 78"/>
              <p:cNvSpPr>
                <a:spLocks noChangeArrowheads="1"/>
              </p:cNvSpPr>
              <p:nvPr/>
            </p:nvSpPr>
            <p:spPr bwMode="auto">
              <a:xfrm>
                <a:off x="2249" y="2675"/>
                <a:ext cx="5" cy="2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3" name="Freeform 79"/>
              <p:cNvSpPr>
                <a:spLocks/>
              </p:cNvSpPr>
              <p:nvPr/>
            </p:nvSpPr>
            <p:spPr bwMode="auto">
              <a:xfrm>
                <a:off x="2258" y="2681"/>
                <a:ext cx="15" cy="19"/>
              </a:xfrm>
              <a:custGeom>
                <a:avLst/>
                <a:gdLst>
                  <a:gd name="T0" fmla="*/ 32 w 32"/>
                  <a:gd name="T1" fmla="*/ 36 h 38"/>
                  <a:gd name="T2" fmla="*/ 32 w 32"/>
                  <a:gd name="T3" fmla="*/ 0 h 38"/>
                  <a:gd name="T4" fmla="*/ 23 w 32"/>
                  <a:gd name="T5" fmla="*/ 0 h 38"/>
                  <a:gd name="T6" fmla="*/ 23 w 32"/>
                  <a:gd name="T7" fmla="*/ 23 h 38"/>
                  <a:gd name="T8" fmla="*/ 16 w 32"/>
                  <a:gd name="T9" fmla="*/ 30 h 38"/>
                  <a:gd name="T10" fmla="*/ 10 w 32"/>
                  <a:gd name="T11" fmla="*/ 23 h 38"/>
                  <a:gd name="T12" fmla="*/ 10 w 32"/>
                  <a:gd name="T13" fmla="*/ 0 h 38"/>
                  <a:gd name="T14" fmla="*/ 0 w 32"/>
                  <a:gd name="T15" fmla="*/ 0 h 38"/>
                  <a:gd name="T16" fmla="*/ 0 w 32"/>
                  <a:gd name="T17" fmla="*/ 25 h 38"/>
                  <a:gd name="T18" fmla="*/ 12 w 32"/>
                  <a:gd name="T19" fmla="*/ 38 h 38"/>
                  <a:gd name="T20" fmla="*/ 23 w 32"/>
                  <a:gd name="T21" fmla="*/ 32 h 38"/>
                  <a:gd name="T22" fmla="*/ 23 w 32"/>
                  <a:gd name="T23" fmla="*/ 36 h 38"/>
                  <a:gd name="T24" fmla="*/ 32 w 32"/>
                  <a:gd name="T25" fmla="*/ 36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" h="38">
                    <a:moveTo>
                      <a:pt x="32" y="36"/>
                    </a:moveTo>
                    <a:lnTo>
                      <a:pt x="32" y="0"/>
                    </a:lnTo>
                    <a:lnTo>
                      <a:pt x="23" y="0"/>
                    </a:lnTo>
                    <a:lnTo>
                      <a:pt x="23" y="23"/>
                    </a:lnTo>
                    <a:cubicBezTo>
                      <a:pt x="23" y="27"/>
                      <a:pt x="20" y="30"/>
                      <a:pt x="16" y="30"/>
                    </a:cubicBezTo>
                    <a:cubicBezTo>
                      <a:pt x="12" y="30"/>
                      <a:pt x="10" y="27"/>
                      <a:pt x="10" y="23"/>
                    </a:cubicBezTo>
                    <a:lnTo>
                      <a:pt x="10" y="0"/>
                    </a:lnTo>
                    <a:lnTo>
                      <a:pt x="0" y="0"/>
                    </a:lnTo>
                    <a:lnTo>
                      <a:pt x="0" y="25"/>
                    </a:lnTo>
                    <a:cubicBezTo>
                      <a:pt x="0" y="33"/>
                      <a:pt x="5" y="38"/>
                      <a:pt x="12" y="38"/>
                    </a:cubicBezTo>
                    <a:cubicBezTo>
                      <a:pt x="17" y="38"/>
                      <a:pt x="20" y="36"/>
                      <a:pt x="23" y="32"/>
                    </a:cubicBezTo>
                    <a:lnTo>
                      <a:pt x="23" y="36"/>
                    </a:lnTo>
                    <a:lnTo>
                      <a:pt x="32" y="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4" name="Freeform 80"/>
              <p:cNvSpPr>
                <a:spLocks/>
              </p:cNvSpPr>
              <p:nvPr/>
            </p:nvSpPr>
            <p:spPr bwMode="auto">
              <a:xfrm>
                <a:off x="2276" y="2677"/>
                <a:ext cx="9" cy="23"/>
              </a:xfrm>
              <a:custGeom>
                <a:avLst/>
                <a:gdLst>
                  <a:gd name="T0" fmla="*/ 19 w 19"/>
                  <a:gd name="T1" fmla="*/ 10 h 47"/>
                  <a:gd name="T2" fmla="*/ 14 w 19"/>
                  <a:gd name="T3" fmla="*/ 10 h 47"/>
                  <a:gd name="T4" fmla="*/ 14 w 19"/>
                  <a:gd name="T5" fmla="*/ 0 h 47"/>
                  <a:gd name="T6" fmla="*/ 5 w 19"/>
                  <a:gd name="T7" fmla="*/ 0 h 47"/>
                  <a:gd name="T8" fmla="*/ 5 w 19"/>
                  <a:gd name="T9" fmla="*/ 10 h 47"/>
                  <a:gd name="T10" fmla="*/ 0 w 19"/>
                  <a:gd name="T11" fmla="*/ 10 h 47"/>
                  <a:gd name="T12" fmla="*/ 0 w 19"/>
                  <a:gd name="T13" fmla="*/ 16 h 47"/>
                  <a:gd name="T14" fmla="*/ 5 w 19"/>
                  <a:gd name="T15" fmla="*/ 16 h 47"/>
                  <a:gd name="T16" fmla="*/ 5 w 19"/>
                  <a:gd name="T17" fmla="*/ 38 h 47"/>
                  <a:gd name="T18" fmla="*/ 14 w 19"/>
                  <a:gd name="T19" fmla="*/ 47 h 47"/>
                  <a:gd name="T20" fmla="*/ 19 w 19"/>
                  <a:gd name="T21" fmla="*/ 46 h 47"/>
                  <a:gd name="T22" fmla="*/ 19 w 19"/>
                  <a:gd name="T23" fmla="*/ 39 h 47"/>
                  <a:gd name="T24" fmla="*/ 17 w 19"/>
                  <a:gd name="T25" fmla="*/ 39 h 47"/>
                  <a:gd name="T26" fmla="*/ 14 w 19"/>
                  <a:gd name="T27" fmla="*/ 36 h 47"/>
                  <a:gd name="T28" fmla="*/ 14 w 19"/>
                  <a:gd name="T29" fmla="*/ 16 h 47"/>
                  <a:gd name="T30" fmla="*/ 19 w 19"/>
                  <a:gd name="T31" fmla="*/ 16 h 47"/>
                  <a:gd name="T32" fmla="*/ 19 w 19"/>
                  <a:gd name="T33" fmla="*/ 1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" h="47">
                    <a:moveTo>
                      <a:pt x="19" y="10"/>
                    </a:moveTo>
                    <a:lnTo>
                      <a:pt x="14" y="10"/>
                    </a:lnTo>
                    <a:lnTo>
                      <a:pt x="14" y="0"/>
                    </a:lnTo>
                    <a:lnTo>
                      <a:pt x="5" y="0"/>
                    </a:lnTo>
                    <a:lnTo>
                      <a:pt x="5" y="10"/>
                    </a:lnTo>
                    <a:lnTo>
                      <a:pt x="0" y="10"/>
                    </a:lnTo>
                    <a:lnTo>
                      <a:pt x="0" y="16"/>
                    </a:lnTo>
                    <a:lnTo>
                      <a:pt x="5" y="16"/>
                    </a:lnTo>
                    <a:lnTo>
                      <a:pt x="5" y="38"/>
                    </a:lnTo>
                    <a:cubicBezTo>
                      <a:pt x="5" y="44"/>
                      <a:pt x="8" y="47"/>
                      <a:pt x="14" y="47"/>
                    </a:cubicBezTo>
                    <a:cubicBezTo>
                      <a:pt x="16" y="47"/>
                      <a:pt x="17" y="46"/>
                      <a:pt x="19" y="46"/>
                    </a:cubicBezTo>
                    <a:lnTo>
                      <a:pt x="19" y="39"/>
                    </a:lnTo>
                    <a:cubicBezTo>
                      <a:pt x="18" y="39"/>
                      <a:pt x="18" y="39"/>
                      <a:pt x="17" y="39"/>
                    </a:cubicBezTo>
                    <a:cubicBezTo>
                      <a:pt x="15" y="39"/>
                      <a:pt x="14" y="39"/>
                      <a:pt x="14" y="36"/>
                    </a:cubicBezTo>
                    <a:lnTo>
                      <a:pt x="14" y="16"/>
                    </a:lnTo>
                    <a:lnTo>
                      <a:pt x="19" y="16"/>
                    </a:lnTo>
                    <a:lnTo>
                      <a:pt x="19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5" name="Freeform 81"/>
              <p:cNvSpPr>
                <a:spLocks/>
              </p:cNvSpPr>
              <p:nvPr/>
            </p:nvSpPr>
            <p:spPr bwMode="auto">
              <a:xfrm>
                <a:off x="2288" y="2675"/>
                <a:ext cx="15" cy="24"/>
              </a:xfrm>
              <a:custGeom>
                <a:avLst/>
                <a:gdLst>
                  <a:gd name="T0" fmla="*/ 0 w 31"/>
                  <a:gd name="T1" fmla="*/ 0 h 49"/>
                  <a:gd name="T2" fmla="*/ 0 w 31"/>
                  <a:gd name="T3" fmla="*/ 49 h 49"/>
                  <a:gd name="T4" fmla="*/ 9 w 31"/>
                  <a:gd name="T5" fmla="*/ 49 h 49"/>
                  <a:gd name="T6" fmla="*/ 9 w 31"/>
                  <a:gd name="T7" fmla="*/ 27 h 49"/>
                  <a:gd name="T8" fmla="*/ 16 w 31"/>
                  <a:gd name="T9" fmla="*/ 20 h 49"/>
                  <a:gd name="T10" fmla="*/ 21 w 31"/>
                  <a:gd name="T11" fmla="*/ 23 h 49"/>
                  <a:gd name="T12" fmla="*/ 22 w 31"/>
                  <a:gd name="T13" fmla="*/ 27 h 49"/>
                  <a:gd name="T14" fmla="*/ 22 w 31"/>
                  <a:gd name="T15" fmla="*/ 49 h 49"/>
                  <a:gd name="T16" fmla="*/ 31 w 31"/>
                  <a:gd name="T17" fmla="*/ 49 h 49"/>
                  <a:gd name="T18" fmla="*/ 31 w 31"/>
                  <a:gd name="T19" fmla="*/ 25 h 49"/>
                  <a:gd name="T20" fmla="*/ 28 w 31"/>
                  <a:gd name="T21" fmla="*/ 15 h 49"/>
                  <a:gd name="T22" fmla="*/ 20 w 31"/>
                  <a:gd name="T23" fmla="*/ 12 h 49"/>
                  <a:gd name="T24" fmla="*/ 9 w 31"/>
                  <a:gd name="T25" fmla="*/ 18 h 49"/>
                  <a:gd name="T26" fmla="*/ 9 w 31"/>
                  <a:gd name="T27" fmla="*/ 0 h 49"/>
                  <a:gd name="T28" fmla="*/ 0 w 31"/>
                  <a:gd name="T29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" h="49">
                    <a:moveTo>
                      <a:pt x="0" y="0"/>
                    </a:moveTo>
                    <a:lnTo>
                      <a:pt x="0" y="49"/>
                    </a:lnTo>
                    <a:lnTo>
                      <a:pt x="9" y="49"/>
                    </a:lnTo>
                    <a:lnTo>
                      <a:pt x="9" y="27"/>
                    </a:lnTo>
                    <a:cubicBezTo>
                      <a:pt x="9" y="23"/>
                      <a:pt x="12" y="20"/>
                      <a:pt x="16" y="20"/>
                    </a:cubicBezTo>
                    <a:cubicBezTo>
                      <a:pt x="18" y="20"/>
                      <a:pt x="20" y="21"/>
                      <a:pt x="21" y="23"/>
                    </a:cubicBezTo>
                    <a:cubicBezTo>
                      <a:pt x="22" y="24"/>
                      <a:pt x="22" y="25"/>
                      <a:pt x="22" y="27"/>
                    </a:cubicBezTo>
                    <a:lnTo>
                      <a:pt x="22" y="49"/>
                    </a:lnTo>
                    <a:lnTo>
                      <a:pt x="31" y="49"/>
                    </a:lnTo>
                    <a:lnTo>
                      <a:pt x="31" y="25"/>
                    </a:lnTo>
                    <a:cubicBezTo>
                      <a:pt x="31" y="20"/>
                      <a:pt x="30" y="17"/>
                      <a:pt x="28" y="15"/>
                    </a:cubicBezTo>
                    <a:cubicBezTo>
                      <a:pt x="26" y="13"/>
                      <a:pt x="23" y="12"/>
                      <a:pt x="20" y="12"/>
                    </a:cubicBezTo>
                    <a:cubicBezTo>
                      <a:pt x="15" y="12"/>
                      <a:pt x="12" y="14"/>
                      <a:pt x="9" y="18"/>
                    </a:cubicBez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6" name="Freeform 82"/>
              <p:cNvSpPr>
                <a:spLocks/>
              </p:cNvSpPr>
              <p:nvPr/>
            </p:nvSpPr>
            <p:spPr bwMode="auto">
              <a:xfrm>
                <a:off x="1973" y="2707"/>
                <a:ext cx="10" cy="24"/>
              </a:xfrm>
              <a:custGeom>
                <a:avLst/>
                <a:gdLst>
                  <a:gd name="T0" fmla="*/ 20 w 20"/>
                  <a:gd name="T1" fmla="*/ 13 h 49"/>
                  <a:gd name="T2" fmla="*/ 14 w 20"/>
                  <a:gd name="T3" fmla="*/ 13 h 49"/>
                  <a:gd name="T4" fmla="*/ 14 w 20"/>
                  <a:gd name="T5" fmla="*/ 10 h 49"/>
                  <a:gd name="T6" fmla="*/ 17 w 20"/>
                  <a:gd name="T7" fmla="*/ 7 h 49"/>
                  <a:gd name="T8" fmla="*/ 20 w 20"/>
                  <a:gd name="T9" fmla="*/ 7 h 49"/>
                  <a:gd name="T10" fmla="*/ 20 w 20"/>
                  <a:gd name="T11" fmla="*/ 0 h 49"/>
                  <a:gd name="T12" fmla="*/ 14 w 20"/>
                  <a:gd name="T13" fmla="*/ 0 h 49"/>
                  <a:gd name="T14" fmla="*/ 5 w 20"/>
                  <a:gd name="T15" fmla="*/ 9 h 49"/>
                  <a:gd name="T16" fmla="*/ 5 w 20"/>
                  <a:gd name="T17" fmla="*/ 13 h 49"/>
                  <a:gd name="T18" fmla="*/ 0 w 20"/>
                  <a:gd name="T19" fmla="*/ 13 h 49"/>
                  <a:gd name="T20" fmla="*/ 0 w 20"/>
                  <a:gd name="T21" fmla="*/ 20 h 49"/>
                  <a:gd name="T22" fmla="*/ 5 w 20"/>
                  <a:gd name="T23" fmla="*/ 20 h 49"/>
                  <a:gd name="T24" fmla="*/ 5 w 20"/>
                  <a:gd name="T25" fmla="*/ 49 h 49"/>
                  <a:gd name="T26" fmla="*/ 14 w 20"/>
                  <a:gd name="T27" fmla="*/ 49 h 49"/>
                  <a:gd name="T28" fmla="*/ 14 w 20"/>
                  <a:gd name="T29" fmla="*/ 20 h 49"/>
                  <a:gd name="T30" fmla="*/ 20 w 20"/>
                  <a:gd name="T31" fmla="*/ 20 h 49"/>
                  <a:gd name="T32" fmla="*/ 20 w 20"/>
                  <a:gd name="T33" fmla="*/ 1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" h="49">
                    <a:moveTo>
                      <a:pt x="20" y="13"/>
                    </a:moveTo>
                    <a:lnTo>
                      <a:pt x="14" y="13"/>
                    </a:lnTo>
                    <a:lnTo>
                      <a:pt x="14" y="10"/>
                    </a:lnTo>
                    <a:cubicBezTo>
                      <a:pt x="14" y="8"/>
                      <a:pt x="15" y="7"/>
                      <a:pt x="17" y="7"/>
                    </a:cubicBezTo>
                    <a:cubicBezTo>
                      <a:pt x="18" y="7"/>
                      <a:pt x="19" y="7"/>
                      <a:pt x="20" y="7"/>
                    </a:cubicBezTo>
                    <a:lnTo>
                      <a:pt x="20" y="0"/>
                    </a:lnTo>
                    <a:cubicBezTo>
                      <a:pt x="18" y="0"/>
                      <a:pt x="15" y="0"/>
                      <a:pt x="14" y="0"/>
                    </a:cubicBezTo>
                    <a:cubicBezTo>
                      <a:pt x="8" y="0"/>
                      <a:pt x="5" y="3"/>
                      <a:pt x="5" y="9"/>
                    </a:cubicBezTo>
                    <a:lnTo>
                      <a:pt x="5" y="13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5" y="20"/>
                    </a:lnTo>
                    <a:lnTo>
                      <a:pt x="5" y="49"/>
                    </a:lnTo>
                    <a:lnTo>
                      <a:pt x="14" y="49"/>
                    </a:lnTo>
                    <a:lnTo>
                      <a:pt x="14" y="20"/>
                    </a:lnTo>
                    <a:lnTo>
                      <a:pt x="20" y="20"/>
                    </a:lnTo>
                    <a:lnTo>
                      <a:pt x="20" y="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7" name="Freeform 83"/>
              <p:cNvSpPr>
                <a:spLocks/>
              </p:cNvSpPr>
              <p:nvPr/>
            </p:nvSpPr>
            <p:spPr bwMode="auto">
              <a:xfrm>
                <a:off x="1985" y="2713"/>
                <a:ext cx="11" cy="18"/>
              </a:xfrm>
              <a:custGeom>
                <a:avLst/>
                <a:gdLst>
                  <a:gd name="T0" fmla="*/ 0 w 21"/>
                  <a:gd name="T1" fmla="*/ 1 h 37"/>
                  <a:gd name="T2" fmla="*/ 0 w 21"/>
                  <a:gd name="T3" fmla="*/ 37 h 37"/>
                  <a:gd name="T4" fmla="*/ 10 w 21"/>
                  <a:gd name="T5" fmla="*/ 37 h 37"/>
                  <a:gd name="T6" fmla="*/ 10 w 21"/>
                  <a:gd name="T7" fmla="*/ 18 h 37"/>
                  <a:gd name="T8" fmla="*/ 18 w 21"/>
                  <a:gd name="T9" fmla="*/ 9 h 37"/>
                  <a:gd name="T10" fmla="*/ 21 w 21"/>
                  <a:gd name="T11" fmla="*/ 10 h 37"/>
                  <a:gd name="T12" fmla="*/ 21 w 21"/>
                  <a:gd name="T13" fmla="*/ 0 h 37"/>
                  <a:gd name="T14" fmla="*/ 20 w 21"/>
                  <a:gd name="T15" fmla="*/ 0 h 37"/>
                  <a:gd name="T16" fmla="*/ 10 w 21"/>
                  <a:gd name="T17" fmla="*/ 8 h 37"/>
                  <a:gd name="T18" fmla="*/ 10 w 21"/>
                  <a:gd name="T19" fmla="*/ 1 h 37"/>
                  <a:gd name="T20" fmla="*/ 0 w 21"/>
                  <a:gd name="T21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" h="37">
                    <a:moveTo>
                      <a:pt x="0" y="1"/>
                    </a:moveTo>
                    <a:lnTo>
                      <a:pt x="0" y="37"/>
                    </a:lnTo>
                    <a:lnTo>
                      <a:pt x="10" y="37"/>
                    </a:lnTo>
                    <a:lnTo>
                      <a:pt x="10" y="18"/>
                    </a:lnTo>
                    <a:cubicBezTo>
                      <a:pt x="10" y="12"/>
                      <a:pt x="13" y="9"/>
                      <a:pt x="18" y="9"/>
                    </a:cubicBezTo>
                    <a:cubicBezTo>
                      <a:pt x="19" y="9"/>
                      <a:pt x="20" y="9"/>
                      <a:pt x="21" y="10"/>
                    </a:cubicBezTo>
                    <a:lnTo>
                      <a:pt x="21" y="0"/>
                    </a:lnTo>
                    <a:cubicBezTo>
                      <a:pt x="20" y="0"/>
                      <a:pt x="20" y="0"/>
                      <a:pt x="20" y="0"/>
                    </a:cubicBezTo>
                    <a:cubicBezTo>
                      <a:pt x="16" y="0"/>
                      <a:pt x="12" y="3"/>
                      <a:pt x="10" y="8"/>
                    </a:cubicBezTo>
                    <a:lnTo>
                      <a:pt x="1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8" name="Freeform 84"/>
              <p:cNvSpPr>
                <a:spLocks noEditPoints="1"/>
              </p:cNvSpPr>
              <p:nvPr/>
            </p:nvSpPr>
            <p:spPr bwMode="auto">
              <a:xfrm>
                <a:off x="1997" y="2713"/>
                <a:ext cx="17" cy="18"/>
              </a:xfrm>
              <a:custGeom>
                <a:avLst/>
                <a:gdLst>
                  <a:gd name="T0" fmla="*/ 17 w 35"/>
                  <a:gd name="T1" fmla="*/ 0 h 38"/>
                  <a:gd name="T2" fmla="*/ 0 w 35"/>
                  <a:gd name="T3" fmla="*/ 19 h 38"/>
                  <a:gd name="T4" fmla="*/ 17 w 35"/>
                  <a:gd name="T5" fmla="*/ 38 h 38"/>
                  <a:gd name="T6" fmla="*/ 35 w 35"/>
                  <a:gd name="T7" fmla="*/ 19 h 38"/>
                  <a:gd name="T8" fmla="*/ 17 w 35"/>
                  <a:gd name="T9" fmla="*/ 0 h 38"/>
                  <a:gd name="T10" fmla="*/ 17 w 35"/>
                  <a:gd name="T11" fmla="*/ 8 h 38"/>
                  <a:gd name="T12" fmla="*/ 26 w 35"/>
                  <a:gd name="T13" fmla="*/ 19 h 38"/>
                  <a:gd name="T14" fmla="*/ 17 w 35"/>
                  <a:gd name="T15" fmla="*/ 31 h 38"/>
                  <a:gd name="T16" fmla="*/ 9 w 35"/>
                  <a:gd name="T17" fmla="*/ 19 h 38"/>
                  <a:gd name="T18" fmla="*/ 17 w 35"/>
                  <a:gd name="T19" fmla="*/ 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" h="38">
                    <a:moveTo>
                      <a:pt x="17" y="0"/>
                    </a:moveTo>
                    <a:cubicBezTo>
                      <a:pt x="6" y="0"/>
                      <a:pt x="0" y="7"/>
                      <a:pt x="0" y="19"/>
                    </a:cubicBezTo>
                    <a:cubicBezTo>
                      <a:pt x="0" y="31"/>
                      <a:pt x="6" y="38"/>
                      <a:pt x="17" y="38"/>
                    </a:cubicBezTo>
                    <a:cubicBezTo>
                      <a:pt x="28" y="38"/>
                      <a:pt x="35" y="31"/>
                      <a:pt x="35" y="19"/>
                    </a:cubicBezTo>
                    <a:cubicBezTo>
                      <a:pt x="35" y="7"/>
                      <a:pt x="29" y="0"/>
                      <a:pt x="17" y="0"/>
                    </a:cubicBezTo>
                    <a:close/>
                    <a:moveTo>
                      <a:pt x="17" y="8"/>
                    </a:moveTo>
                    <a:cubicBezTo>
                      <a:pt x="22" y="8"/>
                      <a:pt x="26" y="12"/>
                      <a:pt x="26" y="19"/>
                    </a:cubicBezTo>
                    <a:cubicBezTo>
                      <a:pt x="26" y="26"/>
                      <a:pt x="22" y="31"/>
                      <a:pt x="17" y="31"/>
                    </a:cubicBezTo>
                    <a:cubicBezTo>
                      <a:pt x="12" y="31"/>
                      <a:pt x="9" y="26"/>
                      <a:pt x="9" y="19"/>
                    </a:cubicBezTo>
                    <a:cubicBezTo>
                      <a:pt x="9" y="12"/>
                      <a:pt x="12" y="8"/>
                      <a:pt x="17" y="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9" name="Freeform 85"/>
              <p:cNvSpPr>
                <a:spLocks/>
              </p:cNvSpPr>
              <p:nvPr/>
            </p:nvSpPr>
            <p:spPr bwMode="auto">
              <a:xfrm>
                <a:off x="2018" y="2713"/>
                <a:ext cx="24" cy="18"/>
              </a:xfrm>
              <a:custGeom>
                <a:avLst/>
                <a:gdLst>
                  <a:gd name="T0" fmla="*/ 0 w 51"/>
                  <a:gd name="T1" fmla="*/ 1 h 37"/>
                  <a:gd name="T2" fmla="*/ 0 w 51"/>
                  <a:gd name="T3" fmla="*/ 37 h 37"/>
                  <a:gd name="T4" fmla="*/ 9 w 51"/>
                  <a:gd name="T5" fmla="*/ 37 h 37"/>
                  <a:gd name="T6" fmla="*/ 9 w 51"/>
                  <a:gd name="T7" fmla="*/ 15 h 37"/>
                  <a:gd name="T8" fmla="*/ 16 w 51"/>
                  <a:gd name="T9" fmla="*/ 8 h 37"/>
                  <a:gd name="T10" fmla="*/ 21 w 51"/>
                  <a:gd name="T11" fmla="*/ 13 h 37"/>
                  <a:gd name="T12" fmla="*/ 21 w 51"/>
                  <a:gd name="T13" fmla="*/ 37 h 37"/>
                  <a:gd name="T14" fmla="*/ 30 w 51"/>
                  <a:gd name="T15" fmla="*/ 37 h 37"/>
                  <a:gd name="T16" fmla="*/ 30 w 51"/>
                  <a:gd name="T17" fmla="*/ 15 h 37"/>
                  <a:gd name="T18" fmla="*/ 36 w 51"/>
                  <a:gd name="T19" fmla="*/ 8 h 37"/>
                  <a:gd name="T20" fmla="*/ 42 w 51"/>
                  <a:gd name="T21" fmla="*/ 13 h 37"/>
                  <a:gd name="T22" fmla="*/ 42 w 51"/>
                  <a:gd name="T23" fmla="*/ 37 h 37"/>
                  <a:gd name="T24" fmla="*/ 51 w 51"/>
                  <a:gd name="T25" fmla="*/ 37 h 37"/>
                  <a:gd name="T26" fmla="*/ 51 w 51"/>
                  <a:gd name="T27" fmla="*/ 11 h 37"/>
                  <a:gd name="T28" fmla="*/ 39 w 51"/>
                  <a:gd name="T29" fmla="*/ 0 h 37"/>
                  <a:gd name="T30" fmla="*/ 29 w 51"/>
                  <a:gd name="T31" fmla="*/ 5 h 37"/>
                  <a:gd name="T32" fmla="*/ 19 w 51"/>
                  <a:gd name="T33" fmla="*/ 0 h 37"/>
                  <a:gd name="T34" fmla="*/ 9 w 51"/>
                  <a:gd name="T35" fmla="*/ 5 h 37"/>
                  <a:gd name="T36" fmla="*/ 9 w 51"/>
                  <a:gd name="T37" fmla="*/ 1 h 37"/>
                  <a:gd name="T38" fmla="*/ 0 w 51"/>
                  <a:gd name="T39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1" h="37">
                    <a:moveTo>
                      <a:pt x="0" y="1"/>
                    </a:moveTo>
                    <a:lnTo>
                      <a:pt x="0" y="37"/>
                    </a:lnTo>
                    <a:lnTo>
                      <a:pt x="9" y="37"/>
                    </a:lnTo>
                    <a:lnTo>
                      <a:pt x="9" y="15"/>
                    </a:lnTo>
                    <a:cubicBezTo>
                      <a:pt x="9" y="11"/>
                      <a:pt x="12" y="8"/>
                      <a:pt x="16" y="8"/>
                    </a:cubicBezTo>
                    <a:cubicBezTo>
                      <a:pt x="19" y="8"/>
                      <a:pt x="21" y="10"/>
                      <a:pt x="21" y="13"/>
                    </a:cubicBezTo>
                    <a:lnTo>
                      <a:pt x="21" y="37"/>
                    </a:lnTo>
                    <a:lnTo>
                      <a:pt x="30" y="37"/>
                    </a:lnTo>
                    <a:lnTo>
                      <a:pt x="30" y="15"/>
                    </a:lnTo>
                    <a:cubicBezTo>
                      <a:pt x="30" y="11"/>
                      <a:pt x="32" y="8"/>
                      <a:pt x="36" y="8"/>
                    </a:cubicBezTo>
                    <a:cubicBezTo>
                      <a:pt x="40" y="8"/>
                      <a:pt x="42" y="10"/>
                      <a:pt x="42" y="13"/>
                    </a:cubicBezTo>
                    <a:lnTo>
                      <a:pt x="42" y="37"/>
                    </a:lnTo>
                    <a:lnTo>
                      <a:pt x="51" y="37"/>
                    </a:lnTo>
                    <a:lnTo>
                      <a:pt x="51" y="11"/>
                    </a:lnTo>
                    <a:cubicBezTo>
                      <a:pt x="51" y="4"/>
                      <a:pt x="47" y="0"/>
                      <a:pt x="39" y="0"/>
                    </a:cubicBezTo>
                    <a:cubicBezTo>
                      <a:pt x="35" y="0"/>
                      <a:pt x="32" y="2"/>
                      <a:pt x="29" y="5"/>
                    </a:cubicBezTo>
                    <a:cubicBezTo>
                      <a:pt x="27" y="2"/>
                      <a:pt x="24" y="0"/>
                      <a:pt x="19" y="0"/>
                    </a:cubicBezTo>
                    <a:cubicBezTo>
                      <a:pt x="15" y="0"/>
                      <a:pt x="12" y="1"/>
                      <a:pt x="9" y="5"/>
                    </a:cubicBezTo>
                    <a:lnTo>
                      <a:pt x="9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0" name="Freeform 86"/>
              <p:cNvSpPr>
                <a:spLocks/>
              </p:cNvSpPr>
              <p:nvPr/>
            </p:nvSpPr>
            <p:spPr bwMode="auto">
              <a:xfrm>
                <a:off x="2054" y="2709"/>
                <a:ext cx="9" cy="22"/>
              </a:xfrm>
              <a:custGeom>
                <a:avLst/>
                <a:gdLst>
                  <a:gd name="T0" fmla="*/ 19 w 19"/>
                  <a:gd name="T1" fmla="*/ 9 h 46"/>
                  <a:gd name="T2" fmla="*/ 14 w 19"/>
                  <a:gd name="T3" fmla="*/ 9 h 46"/>
                  <a:gd name="T4" fmla="*/ 14 w 19"/>
                  <a:gd name="T5" fmla="*/ 0 h 46"/>
                  <a:gd name="T6" fmla="*/ 4 w 19"/>
                  <a:gd name="T7" fmla="*/ 0 h 46"/>
                  <a:gd name="T8" fmla="*/ 4 w 19"/>
                  <a:gd name="T9" fmla="*/ 9 h 46"/>
                  <a:gd name="T10" fmla="*/ 0 w 19"/>
                  <a:gd name="T11" fmla="*/ 9 h 46"/>
                  <a:gd name="T12" fmla="*/ 0 w 19"/>
                  <a:gd name="T13" fmla="*/ 16 h 46"/>
                  <a:gd name="T14" fmla="*/ 4 w 19"/>
                  <a:gd name="T15" fmla="*/ 16 h 46"/>
                  <a:gd name="T16" fmla="*/ 4 w 19"/>
                  <a:gd name="T17" fmla="*/ 38 h 46"/>
                  <a:gd name="T18" fmla="*/ 13 w 19"/>
                  <a:gd name="T19" fmla="*/ 46 h 46"/>
                  <a:gd name="T20" fmla="*/ 19 w 19"/>
                  <a:gd name="T21" fmla="*/ 45 h 46"/>
                  <a:gd name="T22" fmla="*/ 19 w 19"/>
                  <a:gd name="T23" fmla="*/ 39 h 46"/>
                  <a:gd name="T24" fmla="*/ 17 w 19"/>
                  <a:gd name="T25" fmla="*/ 39 h 46"/>
                  <a:gd name="T26" fmla="*/ 14 w 19"/>
                  <a:gd name="T27" fmla="*/ 35 h 46"/>
                  <a:gd name="T28" fmla="*/ 14 w 19"/>
                  <a:gd name="T29" fmla="*/ 16 h 46"/>
                  <a:gd name="T30" fmla="*/ 19 w 19"/>
                  <a:gd name="T31" fmla="*/ 16 h 46"/>
                  <a:gd name="T32" fmla="*/ 19 w 19"/>
                  <a:gd name="T33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" h="46">
                    <a:moveTo>
                      <a:pt x="19" y="9"/>
                    </a:moveTo>
                    <a:lnTo>
                      <a:pt x="14" y="9"/>
                    </a:lnTo>
                    <a:lnTo>
                      <a:pt x="14" y="0"/>
                    </a:lnTo>
                    <a:lnTo>
                      <a:pt x="4" y="0"/>
                    </a:lnTo>
                    <a:lnTo>
                      <a:pt x="4" y="9"/>
                    </a:lnTo>
                    <a:lnTo>
                      <a:pt x="0" y="9"/>
                    </a:lnTo>
                    <a:lnTo>
                      <a:pt x="0" y="16"/>
                    </a:lnTo>
                    <a:lnTo>
                      <a:pt x="4" y="16"/>
                    </a:lnTo>
                    <a:lnTo>
                      <a:pt x="4" y="38"/>
                    </a:lnTo>
                    <a:cubicBezTo>
                      <a:pt x="4" y="43"/>
                      <a:pt x="7" y="46"/>
                      <a:pt x="13" y="46"/>
                    </a:cubicBezTo>
                    <a:cubicBezTo>
                      <a:pt x="15" y="46"/>
                      <a:pt x="17" y="46"/>
                      <a:pt x="19" y="45"/>
                    </a:cubicBezTo>
                    <a:lnTo>
                      <a:pt x="19" y="39"/>
                    </a:lnTo>
                    <a:cubicBezTo>
                      <a:pt x="18" y="39"/>
                      <a:pt x="17" y="39"/>
                      <a:pt x="17" y="39"/>
                    </a:cubicBezTo>
                    <a:cubicBezTo>
                      <a:pt x="14" y="39"/>
                      <a:pt x="14" y="38"/>
                      <a:pt x="14" y="35"/>
                    </a:cubicBezTo>
                    <a:lnTo>
                      <a:pt x="14" y="16"/>
                    </a:lnTo>
                    <a:lnTo>
                      <a:pt x="19" y="16"/>
                    </a:lnTo>
                    <a:lnTo>
                      <a:pt x="19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1" name="Freeform 87"/>
              <p:cNvSpPr>
                <a:spLocks/>
              </p:cNvSpPr>
              <p:nvPr/>
            </p:nvSpPr>
            <p:spPr bwMode="auto">
              <a:xfrm>
                <a:off x="2066" y="2707"/>
                <a:ext cx="15" cy="24"/>
              </a:xfrm>
              <a:custGeom>
                <a:avLst/>
                <a:gdLst>
                  <a:gd name="T0" fmla="*/ 0 w 32"/>
                  <a:gd name="T1" fmla="*/ 0 h 49"/>
                  <a:gd name="T2" fmla="*/ 0 w 32"/>
                  <a:gd name="T3" fmla="*/ 49 h 49"/>
                  <a:gd name="T4" fmla="*/ 10 w 32"/>
                  <a:gd name="T5" fmla="*/ 49 h 49"/>
                  <a:gd name="T6" fmla="*/ 10 w 32"/>
                  <a:gd name="T7" fmla="*/ 27 h 49"/>
                  <a:gd name="T8" fmla="*/ 17 w 32"/>
                  <a:gd name="T9" fmla="*/ 20 h 49"/>
                  <a:gd name="T10" fmla="*/ 22 w 32"/>
                  <a:gd name="T11" fmla="*/ 22 h 49"/>
                  <a:gd name="T12" fmla="*/ 23 w 32"/>
                  <a:gd name="T13" fmla="*/ 27 h 49"/>
                  <a:gd name="T14" fmla="*/ 23 w 32"/>
                  <a:gd name="T15" fmla="*/ 49 h 49"/>
                  <a:gd name="T16" fmla="*/ 32 w 32"/>
                  <a:gd name="T17" fmla="*/ 49 h 49"/>
                  <a:gd name="T18" fmla="*/ 32 w 32"/>
                  <a:gd name="T19" fmla="*/ 25 h 49"/>
                  <a:gd name="T20" fmla="*/ 28 w 32"/>
                  <a:gd name="T21" fmla="*/ 15 h 49"/>
                  <a:gd name="T22" fmla="*/ 20 w 32"/>
                  <a:gd name="T23" fmla="*/ 12 h 49"/>
                  <a:gd name="T24" fmla="*/ 10 w 32"/>
                  <a:gd name="T25" fmla="*/ 18 h 49"/>
                  <a:gd name="T26" fmla="*/ 10 w 32"/>
                  <a:gd name="T27" fmla="*/ 0 h 49"/>
                  <a:gd name="T28" fmla="*/ 0 w 32"/>
                  <a:gd name="T29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2" h="49">
                    <a:moveTo>
                      <a:pt x="0" y="0"/>
                    </a:moveTo>
                    <a:lnTo>
                      <a:pt x="0" y="49"/>
                    </a:lnTo>
                    <a:lnTo>
                      <a:pt x="10" y="49"/>
                    </a:lnTo>
                    <a:lnTo>
                      <a:pt x="10" y="27"/>
                    </a:lnTo>
                    <a:cubicBezTo>
                      <a:pt x="10" y="23"/>
                      <a:pt x="13" y="20"/>
                      <a:pt x="17" y="20"/>
                    </a:cubicBezTo>
                    <a:cubicBezTo>
                      <a:pt x="19" y="20"/>
                      <a:pt x="21" y="21"/>
                      <a:pt x="22" y="22"/>
                    </a:cubicBezTo>
                    <a:cubicBezTo>
                      <a:pt x="22" y="23"/>
                      <a:pt x="23" y="24"/>
                      <a:pt x="23" y="27"/>
                    </a:cubicBezTo>
                    <a:lnTo>
                      <a:pt x="23" y="49"/>
                    </a:lnTo>
                    <a:lnTo>
                      <a:pt x="32" y="49"/>
                    </a:lnTo>
                    <a:lnTo>
                      <a:pt x="32" y="25"/>
                    </a:lnTo>
                    <a:cubicBezTo>
                      <a:pt x="32" y="20"/>
                      <a:pt x="31" y="17"/>
                      <a:pt x="28" y="15"/>
                    </a:cubicBezTo>
                    <a:cubicBezTo>
                      <a:pt x="26" y="13"/>
                      <a:pt x="23" y="12"/>
                      <a:pt x="20" y="12"/>
                    </a:cubicBezTo>
                    <a:cubicBezTo>
                      <a:pt x="16" y="12"/>
                      <a:pt x="12" y="14"/>
                      <a:pt x="10" y="18"/>
                    </a:cubicBez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2" name="Freeform 88"/>
              <p:cNvSpPr>
                <a:spLocks noEditPoints="1"/>
              </p:cNvSpPr>
              <p:nvPr/>
            </p:nvSpPr>
            <p:spPr bwMode="auto">
              <a:xfrm>
                <a:off x="2084" y="2713"/>
                <a:ext cx="16" cy="18"/>
              </a:xfrm>
              <a:custGeom>
                <a:avLst/>
                <a:gdLst>
                  <a:gd name="T0" fmla="*/ 34 w 34"/>
                  <a:gd name="T1" fmla="*/ 22 h 38"/>
                  <a:gd name="T2" fmla="*/ 34 w 34"/>
                  <a:gd name="T3" fmla="*/ 20 h 38"/>
                  <a:gd name="T4" fmla="*/ 32 w 34"/>
                  <a:gd name="T5" fmla="*/ 11 h 38"/>
                  <a:gd name="T6" fmla="*/ 17 w 34"/>
                  <a:gd name="T7" fmla="*/ 0 h 38"/>
                  <a:gd name="T8" fmla="*/ 0 w 34"/>
                  <a:gd name="T9" fmla="*/ 20 h 38"/>
                  <a:gd name="T10" fmla="*/ 17 w 34"/>
                  <a:gd name="T11" fmla="*/ 38 h 38"/>
                  <a:gd name="T12" fmla="*/ 33 w 34"/>
                  <a:gd name="T13" fmla="*/ 27 h 38"/>
                  <a:gd name="T14" fmla="*/ 24 w 34"/>
                  <a:gd name="T15" fmla="*/ 27 h 38"/>
                  <a:gd name="T16" fmla="*/ 17 w 34"/>
                  <a:gd name="T17" fmla="*/ 31 h 38"/>
                  <a:gd name="T18" fmla="*/ 11 w 34"/>
                  <a:gd name="T19" fmla="*/ 28 h 38"/>
                  <a:gd name="T20" fmla="*/ 9 w 34"/>
                  <a:gd name="T21" fmla="*/ 22 h 38"/>
                  <a:gd name="T22" fmla="*/ 34 w 34"/>
                  <a:gd name="T23" fmla="*/ 22 h 38"/>
                  <a:gd name="T24" fmla="*/ 10 w 34"/>
                  <a:gd name="T25" fmla="*/ 15 h 38"/>
                  <a:gd name="T26" fmla="*/ 17 w 34"/>
                  <a:gd name="T27" fmla="*/ 7 h 38"/>
                  <a:gd name="T28" fmla="*/ 22 w 34"/>
                  <a:gd name="T29" fmla="*/ 10 h 38"/>
                  <a:gd name="T30" fmla="*/ 24 w 34"/>
                  <a:gd name="T31" fmla="*/ 15 h 38"/>
                  <a:gd name="T32" fmla="*/ 10 w 34"/>
                  <a:gd name="T33" fmla="*/ 1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" h="38">
                    <a:moveTo>
                      <a:pt x="34" y="22"/>
                    </a:moveTo>
                    <a:cubicBezTo>
                      <a:pt x="34" y="21"/>
                      <a:pt x="34" y="20"/>
                      <a:pt x="34" y="20"/>
                    </a:cubicBezTo>
                    <a:cubicBezTo>
                      <a:pt x="34" y="16"/>
                      <a:pt x="33" y="13"/>
                      <a:pt x="32" y="11"/>
                    </a:cubicBezTo>
                    <a:cubicBezTo>
                      <a:pt x="30" y="4"/>
                      <a:pt x="24" y="0"/>
                      <a:pt x="17" y="0"/>
                    </a:cubicBezTo>
                    <a:cubicBezTo>
                      <a:pt x="6" y="0"/>
                      <a:pt x="0" y="8"/>
                      <a:pt x="0" y="20"/>
                    </a:cubicBezTo>
                    <a:cubicBezTo>
                      <a:pt x="0" y="31"/>
                      <a:pt x="6" y="38"/>
                      <a:pt x="17" y="38"/>
                    </a:cubicBezTo>
                    <a:cubicBezTo>
                      <a:pt x="25" y="38"/>
                      <a:pt x="31" y="34"/>
                      <a:pt x="33" y="27"/>
                    </a:cubicBezTo>
                    <a:lnTo>
                      <a:pt x="24" y="27"/>
                    </a:lnTo>
                    <a:cubicBezTo>
                      <a:pt x="23" y="29"/>
                      <a:pt x="20" y="31"/>
                      <a:pt x="17" y="31"/>
                    </a:cubicBezTo>
                    <a:cubicBezTo>
                      <a:pt x="14" y="31"/>
                      <a:pt x="12" y="30"/>
                      <a:pt x="11" y="28"/>
                    </a:cubicBezTo>
                    <a:cubicBezTo>
                      <a:pt x="10" y="27"/>
                      <a:pt x="10" y="25"/>
                      <a:pt x="9" y="22"/>
                    </a:cubicBezTo>
                    <a:lnTo>
                      <a:pt x="34" y="22"/>
                    </a:lnTo>
                    <a:close/>
                    <a:moveTo>
                      <a:pt x="10" y="15"/>
                    </a:moveTo>
                    <a:cubicBezTo>
                      <a:pt x="10" y="10"/>
                      <a:pt x="13" y="7"/>
                      <a:pt x="17" y="7"/>
                    </a:cubicBezTo>
                    <a:cubicBezTo>
                      <a:pt x="19" y="7"/>
                      <a:pt x="21" y="8"/>
                      <a:pt x="22" y="10"/>
                    </a:cubicBezTo>
                    <a:cubicBezTo>
                      <a:pt x="23" y="12"/>
                      <a:pt x="24" y="13"/>
                      <a:pt x="24" y="15"/>
                    </a:cubicBezTo>
                    <a:lnTo>
                      <a:pt x="1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3" name="Freeform 89"/>
              <p:cNvSpPr>
                <a:spLocks/>
              </p:cNvSpPr>
              <p:nvPr/>
            </p:nvSpPr>
            <p:spPr bwMode="auto">
              <a:xfrm>
                <a:off x="2112" y="2707"/>
                <a:ext cx="19" cy="24"/>
              </a:xfrm>
              <a:custGeom>
                <a:avLst/>
                <a:gdLst>
                  <a:gd name="T0" fmla="*/ 14 w 19"/>
                  <a:gd name="T1" fmla="*/ 24 h 24"/>
                  <a:gd name="T2" fmla="*/ 19 w 19"/>
                  <a:gd name="T3" fmla="*/ 24 h 24"/>
                  <a:gd name="T4" fmla="*/ 19 w 19"/>
                  <a:gd name="T5" fmla="*/ 0 h 24"/>
                  <a:gd name="T6" fmla="*/ 14 w 19"/>
                  <a:gd name="T7" fmla="*/ 0 h 24"/>
                  <a:gd name="T8" fmla="*/ 14 w 19"/>
                  <a:gd name="T9" fmla="*/ 16 h 24"/>
                  <a:gd name="T10" fmla="*/ 5 w 19"/>
                  <a:gd name="T11" fmla="*/ 0 h 24"/>
                  <a:gd name="T12" fmla="*/ 0 w 19"/>
                  <a:gd name="T13" fmla="*/ 0 h 24"/>
                  <a:gd name="T14" fmla="*/ 0 w 19"/>
                  <a:gd name="T15" fmla="*/ 24 h 24"/>
                  <a:gd name="T16" fmla="*/ 5 w 19"/>
                  <a:gd name="T17" fmla="*/ 24 h 24"/>
                  <a:gd name="T18" fmla="*/ 5 w 19"/>
                  <a:gd name="T19" fmla="*/ 8 h 24"/>
                  <a:gd name="T20" fmla="*/ 14 w 19"/>
                  <a:gd name="T2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" h="24">
                    <a:moveTo>
                      <a:pt x="14" y="24"/>
                    </a:moveTo>
                    <a:lnTo>
                      <a:pt x="19" y="24"/>
                    </a:lnTo>
                    <a:lnTo>
                      <a:pt x="19" y="0"/>
                    </a:lnTo>
                    <a:lnTo>
                      <a:pt x="14" y="0"/>
                    </a:lnTo>
                    <a:lnTo>
                      <a:pt x="14" y="16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5" y="24"/>
                    </a:lnTo>
                    <a:lnTo>
                      <a:pt x="5" y="8"/>
                    </a:lnTo>
                    <a:lnTo>
                      <a:pt x="14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4" name="Freeform 90"/>
              <p:cNvSpPr>
                <a:spLocks noEditPoints="1"/>
              </p:cNvSpPr>
              <p:nvPr/>
            </p:nvSpPr>
            <p:spPr bwMode="auto">
              <a:xfrm>
                <a:off x="2134" y="2713"/>
                <a:ext cx="17" cy="18"/>
              </a:xfrm>
              <a:custGeom>
                <a:avLst/>
                <a:gdLst>
                  <a:gd name="T0" fmla="*/ 18 w 35"/>
                  <a:gd name="T1" fmla="*/ 0 h 38"/>
                  <a:gd name="T2" fmla="*/ 0 w 35"/>
                  <a:gd name="T3" fmla="*/ 19 h 38"/>
                  <a:gd name="T4" fmla="*/ 18 w 35"/>
                  <a:gd name="T5" fmla="*/ 38 h 38"/>
                  <a:gd name="T6" fmla="*/ 35 w 35"/>
                  <a:gd name="T7" fmla="*/ 19 h 38"/>
                  <a:gd name="T8" fmla="*/ 18 w 35"/>
                  <a:gd name="T9" fmla="*/ 0 h 38"/>
                  <a:gd name="T10" fmla="*/ 18 w 35"/>
                  <a:gd name="T11" fmla="*/ 8 h 38"/>
                  <a:gd name="T12" fmla="*/ 26 w 35"/>
                  <a:gd name="T13" fmla="*/ 19 h 38"/>
                  <a:gd name="T14" fmla="*/ 18 w 35"/>
                  <a:gd name="T15" fmla="*/ 31 h 38"/>
                  <a:gd name="T16" fmla="*/ 9 w 35"/>
                  <a:gd name="T17" fmla="*/ 19 h 38"/>
                  <a:gd name="T18" fmla="*/ 18 w 35"/>
                  <a:gd name="T19" fmla="*/ 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" h="38">
                    <a:moveTo>
                      <a:pt x="18" y="0"/>
                    </a:moveTo>
                    <a:cubicBezTo>
                      <a:pt x="7" y="0"/>
                      <a:pt x="0" y="7"/>
                      <a:pt x="0" y="19"/>
                    </a:cubicBezTo>
                    <a:cubicBezTo>
                      <a:pt x="0" y="31"/>
                      <a:pt x="7" y="38"/>
                      <a:pt x="18" y="38"/>
                    </a:cubicBezTo>
                    <a:cubicBezTo>
                      <a:pt x="29" y="38"/>
                      <a:pt x="35" y="31"/>
                      <a:pt x="35" y="19"/>
                    </a:cubicBezTo>
                    <a:cubicBezTo>
                      <a:pt x="35" y="7"/>
                      <a:pt x="29" y="0"/>
                      <a:pt x="18" y="0"/>
                    </a:cubicBezTo>
                    <a:close/>
                    <a:moveTo>
                      <a:pt x="18" y="8"/>
                    </a:moveTo>
                    <a:cubicBezTo>
                      <a:pt x="23" y="8"/>
                      <a:pt x="26" y="12"/>
                      <a:pt x="26" y="19"/>
                    </a:cubicBezTo>
                    <a:cubicBezTo>
                      <a:pt x="26" y="26"/>
                      <a:pt x="23" y="31"/>
                      <a:pt x="18" y="31"/>
                    </a:cubicBezTo>
                    <a:cubicBezTo>
                      <a:pt x="13" y="31"/>
                      <a:pt x="9" y="26"/>
                      <a:pt x="9" y="19"/>
                    </a:cubicBezTo>
                    <a:cubicBezTo>
                      <a:pt x="9" y="12"/>
                      <a:pt x="13" y="8"/>
                      <a:pt x="18" y="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5" name="Freeform 91"/>
              <p:cNvSpPr>
                <a:spLocks/>
              </p:cNvSpPr>
              <p:nvPr/>
            </p:nvSpPr>
            <p:spPr bwMode="auto">
              <a:xfrm>
                <a:off x="2154" y="2714"/>
                <a:ext cx="16" cy="17"/>
              </a:xfrm>
              <a:custGeom>
                <a:avLst/>
                <a:gdLst>
                  <a:gd name="T0" fmla="*/ 32 w 32"/>
                  <a:gd name="T1" fmla="*/ 36 h 37"/>
                  <a:gd name="T2" fmla="*/ 32 w 32"/>
                  <a:gd name="T3" fmla="*/ 0 h 37"/>
                  <a:gd name="T4" fmla="*/ 23 w 32"/>
                  <a:gd name="T5" fmla="*/ 0 h 37"/>
                  <a:gd name="T6" fmla="*/ 23 w 32"/>
                  <a:gd name="T7" fmla="*/ 22 h 37"/>
                  <a:gd name="T8" fmla="*/ 15 w 32"/>
                  <a:gd name="T9" fmla="*/ 29 h 37"/>
                  <a:gd name="T10" fmla="*/ 9 w 32"/>
                  <a:gd name="T11" fmla="*/ 23 h 37"/>
                  <a:gd name="T12" fmla="*/ 9 w 32"/>
                  <a:gd name="T13" fmla="*/ 0 h 37"/>
                  <a:gd name="T14" fmla="*/ 0 w 32"/>
                  <a:gd name="T15" fmla="*/ 0 h 37"/>
                  <a:gd name="T16" fmla="*/ 0 w 32"/>
                  <a:gd name="T17" fmla="*/ 25 h 37"/>
                  <a:gd name="T18" fmla="*/ 12 w 32"/>
                  <a:gd name="T19" fmla="*/ 37 h 37"/>
                  <a:gd name="T20" fmla="*/ 23 w 32"/>
                  <a:gd name="T21" fmla="*/ 31 h 37"/>
                  <a:gd name="T22" fmla="*/ 23 w 32"/>
                  <a:gd name="T23" fmla="*/ 36 h 37"/>
                  <a:gd name="T24" fmla="*/ 32 w 32"/>
                  <a:gd name="T25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" h="37">
                    <a:moveTo>
                      <a:pt x="32" y="36"/>
                    </a:moveTo>
                    <a:lnTo>
                      <a:pt x="32" y="0"/>
                    </a:lnTo>
                    <a:lnTo>
                      <a:pt x="23" y="0"/>
                    </a:lnTo>
                    <a:lnTo>
                      <a:pt x="23" y="22"/>
                    </a:lnTo>
                    <a:cubicBezTo>
                      <a:pt x="23" y="26"/>
                      <a:pt x="20" y="29"/>
                      <a:pt x="15" y="29"/>
                    </a:cubicBezTo>
                    <a:cubicBezTo>
                      <a:pt x="11" y="29"/>
                      <a:pt x="9" y="27"/>
                      <a:pt x="9" y="23"/>
                    </a:cubicBezTo>
                    <a:lnTo>
                      <a:pt x="9" y="0"/>
                    </a:lnTo>
                    <a:lnTo>
                      <a:pt x="0" y="0"/>
                    </a:lnTo>
                    <a:lnTo>
                      <a:pt x="0" y="25"/>
                    </a:lnTo>
                    <a:cubicBezTo>
                      <a:pt x="0" y="33"/>
                      <a:pt x="4" y="37"/>
                      <a:pt x="12" y="37"/>
                    </a:cubicBezTo>
                    <a:cubicBezTo>
                      <a:pt x="17" y="37"/>
                      <a:pt x="20" y="35"/>
                      <a:pt x="23" y="31"/>
                    </a:cubicBezTo>
                    <a:lnTo>
                      <a:pt x="23" y="36"/>
                    </a:lnTo>
                    <a:lnTo>
                      <a:pt x="32" y="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6" name="Freeform 92"/>
              <p:cNvSpPr>
                <a:spLocks/>
              </p:cNvSpPr>
              <p:nvPr/>
            </p:nvSpPr>
            <p:spPr bwMode="auto">
              <a:xfrm>
                <a:off x="2174" y="2713"/>
                <a:ext cx="15" cy="18"/>
              </a:xfrm>
              <a:custGeom>
                <a:avLst/>
                <a:gdLst>
                  <a:gd name="T0" fmla="*/ 0 w 32"/>
                  <a:gd name="T1" fmla="*/ 1 h 37"/>
                  <a:gd name="T2" fmla="*/ 0 w 32"/>
                  <a:gd name="T3" fmla="*/ 37 h 37"/>
                  <a:gd name="T4" fmla="*/ 10 w 32"/>
                  <a:gd name="T5" fmla="*/ 37 h 37"/>
                  <a:gd name="T6" fmla="*/ 10 w 32"/>
                  <a:gd name="T7" fmla="*/ 15 h 37"/>
                  <a:gd name="T8" fmla="*/ 17 w 32"/>
                  <a:gd name="T9" fmla="*/ 8 h 37"/>
                  <a:gd name="T10" fmla="*/ 23 w 32"/>
                  <a:gd name="T11" fmla="*/ 14 h 37"/>
                  <a:gd name="T12" fmla="*/ 23 w 32"/>
                  <a:gd name="T13" fmla="*/ 37 h 37"/>
                  <a:gd name="T14" fmla="*/ 32 w 32"/>
                  <a:gd name="T15" fmla="*/ 37 h 37"/>
                  <a:gd name="T16" fmla="*/ 32 w 32"/>
                  <a:gd name="T17" fmla="*/ 13 h 37"/>
                  <a:gd name="T18" fmla="*/ 20 w 32"/>
                  <a:gd name="T19" fmla="*/ 0 h 37"/>
                  <a:gd name="T20" fmla="*/ 10 w 32"/>
                  <a:gd name="T21" fmla="*/ 6 h 37"/>
                  <a:gd name="T22" fmla="*/ 10 w 32"/>
                  <a:gd name="T23" fmla="*/ 1 h 37"/>
                  <a:gd name="T24" fmla="*/ 0 w 32"/>
                  <a:gd name="T25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" h="37">
                    <a:moveTo>
                      <a:pt x="0" y="1"/>
                    </a:moveTo>
                    <a:lnTo>
                      <a:pt x="0" y="37"/>
                    </a:lnTo>
                    <a:lnTo>
                      <a:pt x="10" y="37"/>
                    </a:lnTo>
                    <a:lnTo>
                      <a:pt x="10" y="15"/>
                    </a:lnTo>
                    <a:cubicBezTo>
                      <a:pt x="10" y="11"/>
                      <a:pt x="13" y="8"/>
                      <a:pt x="17" y="8"/>
                    </a:cubicBezTo>
                    <a:cubicBezTo>
                      <a:pt x="21" y="8"/>
                      <a:pt x="23" y="10"/>
                      <a:pt x="23" y="14"/>
                    </a:cubicBezTo>
                    <a:lnTo>
                      <a:pt x="23" y="37"/>
                    </a:lnTo>
                    <a:lnTo>
                      <a:pt x="32" y="37"/>
                    </a:lnTo>
                    <a:lnTo>
                      <a:pt x="32" y="13"/>
                    </a:lnTo>
                    <a:cubicBezTo>
                      <a:pt x="32" y="5"/>
                      <a:pt x="28" y="0"/>
                      <a:pt x="20" y="0"/>
                    </a:cubicBezTo>
                    <a:cubicBezTo>
                      <a:pt x="15" y="0"/>
                      <a:pt x="12" y="2"/>
                      <a:pt x="10" y="6"/>
                    </a:cubicBezTo>
                    <a:lnTo>
                      <a:pt x="1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7" name="Freeform 93"/>
              <p:cNvSpPr>
                <a:spLocks noEditPoints="1"/>
              </p:cNvSpPr>
              <p:nvPr/>
            </p:nvSpPr>
            <p:spPr bwMode="auto">
              <a:xfrm>
                <a:off x="2203" y="2707"/>
                <a:ext cx="18" cy="24"/>
              </a:xfrm>
              <a:custGeom>
                <a:avLst/>
                <a:gdLst>
                  <a:gd name="T0" fmla="*/ 10 w 37"/>
                  <a:gd name="T1" fmla="*/ 31 h 49"/>
                  <a:gd name="T2" fmla="*/ 23 w 37"/>
                  <a:gd name="T3" fmla="*/ 31 h 49"/>
                  <a:gd name="T4" fmla="*/ 37 w 37"/>
                  <a:gd name="T5" fmla="*/ 15 h 49"/>
                  <a:gd name="T6" fmla="*/ 22 w 37"/>
                  <a:gd name="T7" fmla="*/ 0 h 49"/>
                  <a:gd name="T8" fmla="*/ 0 w 37"/>
                  <a:gd name="T9" fmla="*/ 0 h 49"/>
                  <a:gd name="T10" fmla="*/ 0 w 37"/>
                  <a:gd name="T11" fmla="*/ 49 h 49"/>
                  <a:gd name="T12" fmla="*/ 10 w 37"/>
                  <a:gd name="T13" fmla="*/ 49 h 49"/>
                  <a:gd name="T14" fmla="*/ 10 w 37"/>
                  <a:gd name="T15" fmla="*/ 31 h 49"/>
                  <a:gd name="T16" fmla="*/ 10 w 37"/>
                  <a:gd name="T17" fmla="*/ 23 h 49"/>
                  <a:gd name="T18" fmla="*/ 10 w 37"/>
                  <a:gd name="T19" fmla="*/ 8 h 49"/>
                  <a:gd name="T20" fmla="*/ 20 w 37"/>
                  <a:gd name="T21" fmla="*/ 8 h 49"/>
                  <a:gd name="T22" fmla="*/ 27 w 37"/>
                  <a:gd name="T23" fmla="*/ 16 h 49"/>
                  <a:gd name="T24" fmla="*/ 20 w 37"/>
                  <a:gd name="T25" fmla="*/ 23 h 49"/>
                  <a:gd name="T26" fmla="*/ 10 w 37"/>
                  <a:gd name="T27" fmla="*/ 2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" h="49">
                    <a:moveTo>
                      <a:pt x="10" y="31"/>
                    </a:moveTo>
                    <a:lnTo>
                      <a:pt x="23" y="31"/>
                    </a:lnTo>
                    <a:cubicBezTo>
                      <a:pt x="32" y="31"/>
                      <a:pt x="37" y="25"/>
                      <a:pt x="37" y="15"/>
                    </a:cubicBezTo>
                    <a:cubicBezTo>
                      <a:pt x="37" y="5"/>
                      <a:pt x="32" y="0"/>
                      <a:pt x="22" y="0"/>
                    </a:cubicBezTo>
                    <a:lnTo>
                      <a:pt x="0" y="0"/>
                    </a:lnTo>
                    <a:lnTo>
                      <a:pt x="0" y="49"/>
                    </a:lnTo>
                    <a:lnTo>
                      <a:pt x="10" y="49"/>
                    </a:lnTo>
                    <a:lnTo>
                      <a:pt x="10" y="31"/>
                    </a:lnTo>
                    <a:close/>
                    <a:moveTo>
                      <a:pt x="10" y="23"/>
                    </a:moveTo>
                    <a:lnTo>
                      <a:pt x="10" y="8"/>
                    </a:lnTo>
                    <a:lnTo>
                      <a:pt x="20" y="8"/>
                    </a:lnTo>
                    <a:cubicBezTo>
                      <a:pt x="25" y="8"/>
                      <a:pt x="27" y="11"/>
                      <a:pt x="27" y="16"/>
                    </a:cubicBezTo>
                    <a:cubicBezTo>
                      <a:pt x="27" y="21"/>
                      <a:pt x="25" y="23"/>
                      <a:pt x="20" y="23"/>
                    </a:cubicBezTo>
                    <a:lnTo>
                      <a:pt x="10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8" name="Freeform 94"/>
              <p:cNvSpPr>
                <a:spLocks/>
              </p:cNvSpPr>
              <p:nvPr/>
            </p:nvSpPr>
            <p:spPr bwMode="auto">
              <a:xfrm>
                <a:off x="2224" y="2713"/>
                <a:ext cx="10" cy="18"/>
              </a:xfrm>
              <a:custGeom>
                <a:avLst/>
                <a:gdLst>
                  <a:gd name="T0" fmla="*/ 0 w 20"/>
                  <a:gd name="T1" fmla="*/ 1 h 37"/>
                  <a:gd name="T2" fmla="*/ 0 w 20"/>
                  <a:gd name="T3" fmla="*/ 37 h 37"/>
                  <a:gd name="T4" fmla="*/ 9 w 20"/>
                  <a:gd name="T5" fmla="*/ 37 h 37"/>
                  <a:gd name="T6" fmla="*/ 9 w 20"/>
                  <a:gd name="T7" fmla="*/ 18 h 37"/>
                  <a:gd name="T8" fmla="*/ 17 w 20"/>
                  <a:gd name="T9" fmla="*/ 9 h 37"/>
                  <a:gd name="T10" fmla="*/ 20 w 20"/>
                  <a:gd name="T11" fmla="*/ 10 h 37"/>
                  <a:gd name="T12" fmla="*/ 20 w 20"/>
                  <a:gd name="T13" fmla="*/ 0 h 37"/>
                  <a:gd name="T14" fmla="*/ 19 w 20"/>
                  <a:gd name="T15" fmla="*/ 0 h 37"/>
                  <a:gd name="T16" fmla="*/ 9 w 20"/>
                  <a:gd name="T17" fmla="*/ 8 h 37"/>
                  <a:gd name="T18" fmla="*/ 9 w 20"/>
                  <a:gd name="T19" fmla="*/ 1 h 37"/>
                  <a:gd name="T20" fmla="*/ 0 w 20"/>
                  <a:gd name="T21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" h="37">
                    <a:moveTo>
                      <a:pt x="0" y="1"/>
                    </a:moveTo>
                    <a:lnTo>
                      <a:pt x="0" y="37"/>
                    </a:lnTo>
                    <a:lnTo>
                      <a:pt x="9" y="37"/>
                    </a:lnTo>
                    <a:lnTo>
                      <a:pt x="9" y="18"/>
                    </a:lnTo>
                    <a:cubicBezTo>
                      <a:pt x="9" y="12"/>
                      <a:pt x="12" y="9"/>
                      <a:pt x="17" y="9"/>
                    </a:cubicBezTo>
                    <a:cubicBezTo>
                      <a:pt x="18" y="9"/>
                      <a:pt x="19" y="9"/>
                      <a:pt x="20" y="10"/>
                    </a:cubicBezTo>
                    <a:lnTo>
                      <a:pt x="20" y="0"/>
                    </a:lnTo>
                    <a:cubicBezTo>
                      <a:pt x="20" y="0"/>
                      <a:pt x="20" y="0"/>
                      <a:pt x="19" y="0"/>
                    </a:cubicBezTo>
                    <a:cubicBezTo>
                      <a:pt x="15" y="0"/>
                      <a:pt x="11" y="3"/>
                      <a:pt x="9" y="8"/>
                    </a:cubicBezTo>
                    <a:lnTo>
                      <a:pt x="9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9" name="Freeform 95"/>
              <p:cNvSpPr>
                <a:spLocks noEditPoints="1"/>
              </p:cNvSpPr>
              <p:nvPr/>
            </p:nvSpPr>
            <p:spPr bwMode="auto">
              <a:xfrm>
                <a:off x="2236" y="2713"/>
                <a:ext cx="17" cy="18"/>
              </a:xfrm>
              <a:custGeom>
                <a:avLst/>
                <a:gdLst>
                  <a:gd name="T0" fmla="*/ 18 w 36"/>
                  <a:gd name="T1" fmla="*/ 0 h 38"/>
                  <a:gd name="T2" fmla="*/ 0 w 36"/>
                  <a:gd name="T3" fmla="*/ 19 h 38"/>
                  <a:gd name="T4" fmla="*/ 18 w 36"/>
                  <a:gd name="T5" fmla="*/ 38 h 38"/>
                  <a:gd name="T6" fmla="*/ 36 w 36"/>
                  <a:gd name="T7" fmla="*/ 19 h 38"/>
                  <a:gd name="T8" fmla="*/ 18 w 36"/>
                  <a:gd name="T9" fmla="*/ 0 h 38"/>
                  <a:gd name="T10" fmla="*/ 18 w 36"/>
                  <a:gd name="T11" fmla="*/ 8 h 38"/>
                  <a:gd name="T12" fmla="*/ 26 w 36"/>
                  <a:gd name="T13" fmla="*/ 19 h 38"/>
                  <a:gd name="T14" fmla="*/ 18 w 36"/>
                  <a:gd name="T15" fmla="*/ 31 h 38"/>
                  <a:gd name="T16" fmla="*/ 9 w 36"/>
                  <a:gd name="T17" fmla="*/ 19 h 38"/>
                  <a:gd name="T18" fmla="*/ 18 w 36"/>
                  <a:gd name="T19" fmla="*/ 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38">
                    <a:moveTo>
                      <a:pt x="18" y="0"/>
                    </a:moveTo>
                    <a:cubicBezTo>
                      <a:pt x="7" y="0"/>
                      <a:pt x="0" y="7"/>
                      <a:pt x="0" y="19"/>
                    </a:cubicBezTo>
                    <a:cubicBezTo>
                      <a:pt x="0" y="31"/>
                      <a:pt x="7" y="38"/>
                      <a:pt x="18" y="38"/>
                    </a:cubicBezTo>
                    <a:cubicBezTo>
                      <a:pt x="29" y="38"/>
                      <a:pt x="36" y="31"/>
                      <a:pt x="36" y="19"/>
                    </a:cubicBezTo>
                    <a:cubicBezTo>
                      <a:pt x="36" y="7"/>
                      <a:pt x="29" y="0"/>
                      <a:pt x="18" y="0"/>
                    </a:cubicBezTo>
                    <a:close/>
                    <a:moveTo>
                      <a:pt x="18" y="8"/>
                    </a:moveTo>
                    <a:cubicBezTo>
                      <a:pt x="23" y="8"/>
                      <a:pt x="26" y="12"/>
                      <a:pt x="26" y="19"/>
                    </a:cubicBezTo>
                    <a:cubicBezTo>
                      <a:pt x="26" y="26"/>
                      <a:pt x="23" y="31"/>
                      <a:pt x="18" y="31"/>
                    </a:cubicBezTo>
                    <a:cubicBezTo>
                      <a:pt x="13" y="31"/>
                      <a:pt x="9" y="26"/>
                      <a:pt x="9" y="19"/>
                    </a:cubicBezTo>
                    <a:cubicBezTo>
                      <a:pt x="9" y="12"/>
                      <a:pt x="13" y="8"/>
                      <a:pt x="18" y="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0" name="Freeform 96"/>
              <p:cNvSpPr>
                <a:spLocks noEditPoints="1"/>
              </p:cNvSpPr>
              <p:nvPr/>
            </p:nvSpPr>
            <p:spPr bwMode="auto">
              <a:xfrm>
                <a:off x="2254" y="2707"/>
                <a:ext cx="7" cy="31"/>
              </a:xfrm>
              <a:custGeom>
                <a:avLst/>
                <a:gdLst>
                  <a:gd name="T0" fmla="*/ 13 w 13"/>
                  <a:gd name="T1" fmla="*/ 13 h 63"/>
                  <a:gd name="T2" fmla="*/ 4 w 13"/>
                  <a:gd name="T3" fmla="*/ 13 h 63"/>
                  <a:gd name="T4" fmla="*/ 4 w 13"/>
                  <a:gd name="T5" fmla="*/ 53 h 63"/>
                  <a:gd name="T6" fmla="*/ 1 w 13"/>
                  <a:gd name="T7" fmla="*/ 56 h 63"/>
                  <a:gd name="T8" fmla="*/ 0 w 13"/>
                  <a:gd name="T9" fmla="*/ 55 h 63"/>
                  <a:gd name="T10" fmla="*/ 0 w 13"/>
                  <a:gd name="T11" fmla="*/ 63 h 63"/>
                  <a:gd name="T12" fmla="*/ 5 w 13"/>
                  <a:gd name="T13" fmla="*/ 63 h 63"/>
                  <a:gd name="T14" fmla="*/ 13 w 13"/>
                  <a:gd name="T15" fmla="*/ 55 h 63"/>
                  <a:gd name="T16" fmla="*/ 13 w 13"/>
                  <a:gd name="T17" fmla="*/ 13 h 63"/>
                  <a:gd name="T18" fmla="*/ 13 w 13"/>
                  <a:gd name="T19" fmla="*/ 0 h 63"/>
                  <a:gd name="T20" fmla="*/ 4 w 13"/>
                  <a:gd name="T21" fmla="*/ 0 h 63"/>
                  <a:gd name="T22" fmla="*/ 4 w 13"/>
                  <a:gd name="T23" fmla="*/ 8 h 63"/>
                  <a:gd name="T24" fmla="*/ 13 w 13"/>
                  <a:gd name="T25" fmla="*/ 8 h 63"/>
                  <a:gd name="T26" fmla="*/ 13 w 13"/>
                  <a:gd name="T27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63">
                    <a:moveTo>
                      <a:pt x="13" y="13"/>
                    </a:moveTo>
                    <a:lnTo>
                      <a:pt x="4" y="13"/>
                    </a:lnTo>
                    <a:lnTo>
                      <a:pt x="4" y="53"/>
                    </a:lnTo>
                    <a:cubicBezTo>
                      <a:pt x="4" y="55"/>
                      <a:pt x="3" y="56"/>
                      <a:pt x="1" y="56"/>
                    </a:cubicBezTo>
                    <a:cubicBezTo>
                      <a:pt x="1" y="56"/>
                      <a:pt x="0" y="56"/>
                      <a:pt x="0" y="55"/>
                    </a:cubicBezTo>
                    <a:lnTo>
                      <a:pt x="0" y="63"/>
                    </a:lnTo>
                    <a:cubicBezTo>
                      <a:pt x="2" y="63"/>
                      <a:pt x="4" y="63"/>
                      <a:pt x="5" y="63"/>
                    </a:cubicBezTo>
                    <a:cubicBezTo>
                      <a:pt x="11" y="63"/>
                      <a:pt x="13" y="61"/>
                      <a:pt x="13" y="55"/>
                    </a:cubicBezTo>
                    <a:lnTo>
                      <a:pt x="13" y="13"/>
                    </a:lnTo>
                    <a:close/>
                    <a:moveTo>
                      <a:pt x="13" y="0"/>
                    </a:moveTo>
                    <a:lnTo>
                      <a:pt x="4" y="0"/>
                    </a:lnTo>
                    <a:lnTo>
                      <a:pt x="4" y="8"/>
                    </a:lnTo>
                    <a:lnTo>
                      <a:pt x="13" y="8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1" name="Freeform 97"/>
              <p:cNvSpPr>
                <a:spLocks noEditPoints="1"/>
              </p:cNvSpPr>
              <p:nvPr/>
            </p:nvSpPr>
            <p:spPr bwMode="auto">
              <a:xfrm>
                <a:off x="2263" y="2713"/>
                <a:ext cx="17" cy="18"/>
              </a:xfrm>
              <a:custGeom>
                <a:avLst/>
                <a:gdLst>
                  <a:gd name="T0" fmla="*/ 34 w 34"/>
                  <a:gd name="T1" fmla="*/ 22 h 38"/>
                  <a:gd name="T2" fmla="*/ 34 w 34"/>
                  <a:gd name="T3" fmla="*/ 20 h 38"/>
                  <a:gd name="T4" fmla="*/ 33 w 34"/>
                  <a:gd name="T5" fmla="*/ 11 h 38"/>
                  <a:gd name="T6" fmla="*/ 17 w 34"/>
                  <a:gd name="T7" fmla="*/ 0 h 38"/>
                  <a:gd name="T8" fmla="*/ 0 w 34"/>
                  <a:gd name="T9" fmla="*/ 20 h 38"/>
                  <a:gd name="T10" fmla="*/ 17 w 34"/>
                  <a:gd name="T11" fmla="*/ 38 h 38"/>
                  <a:gd name="T12" fmla="*/ 34 w 34"/>
                  <a:gd name="T13" fmla="*/ 27 h 38"/>
                  <a:gd name="T14" fmla="*/ 24 w 34"/>
                  <a:gd name="T15" fmla="*/ 27 h 38"/>
                  <a:gd name="T16" fmla="*/ 17 w 34"/>
                  <a:gd name="T17" fmla="*/ 31 h 38"/>
                  <a:gd name="T18" fmla="*/ 11 w 34"/>
                  <a:gd name="T19" fmla="*/ 28 h 38"/>
                  <a:gd name="T20" fmla="*/ 10 w 34"/>
                  <a:gd name="T21" fmla="*/ 22 h 38"/>
                  <a:gd name="T22" fmla="*/ 34 w 34"/>
                  <a:gd name="T23" fmla="*/ 22 h 38"/>
                  <a:gd name="T24" fmla="*/ 10 w 34"/>
                  <a:gd name="T25" fmla="*/ 15 h 38"/>
                  <a:gd name="T26" fmla="*/ 17 w 34"/>
                  <a:gd name="T27" fmla="*/ 7 h 38"/>
                  <a:gd name="T28" fmla="*/ 23 w 34"/>
                  <a:gd name="T29" fmla="*/ 10 h 38"/>
                  <a:gd name="T30" fmla="*/ 24 w 34"/>
                  <a:gd name="T31" fmla="*/ 15 h 38"/>
                  <a:gd name="T32" fmla="*/ 10 w 34"/>
                  <a:gd name="T33" fmla="*/ 1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" h="38">
                    <a:moveTo>
                      <a:pt x="34" y="22"/>
                    </a:moveTo>
                    <a:cubicBezTo>
                      <a:pt x="34" y="21"/>
                      <a:pt x="34" y="20"/>
                      <a:pt x="34" y="20"/>
                    </a:cubicBezTo>
                    <a:cubicBezTo>
                      <a:pt x="34" y="16"/>
                      <a:pt x="33" y="13"/>
                      <a:pt x="33" y="11"/>
                    </a:cubicBezTo>
                    <a:cubicBezTo>
                      <a:pt x="30" y="4"/>
                      <a:pt x="24" y="0"/>
                      <a:pt x="17" y="0"/>
                    </a:cubicBezTo>
                    <a:cubicBezTo>
                      <a:pt x="7" y="0"/>
                      <a:pt x="0" y="8"/>
                      <a:pt x="0" y="20"/>
                    </a:cubicBezTo>
                    <a:cubicBezTo>
                      <a:pt x="0" y="31"/>
                      <a:pt x="7" y="38"/>
                      <a:pt x="17" y="38"/>
                    </a:cubicBezTo>
                    <a:cubicBezTo>
                      <a:pt x="25" y="38"/>
                      <a:pt x="31" y="34"/>
                      <a:pt x="34" y="27"/>
                    </a:cubicBezTo>
                    <a:lnTo>
                      <a:pt x="24" y="27"/>
                    </a:lnTo>
                    <a:cubicBezTo>
                      <a:pt x="23" y="29"/>
                      <a:pt x="21" y="31"/>
                      <a:pt x="17" y="31"/>
                    </a:cubicBezTo>
                    <a:cubicBezTo>
                      <a:pt x="15" y="31"/>
                      <a:pt x="12" y="30"/>
                      <a:pt x="11" y="28"/>
                    </a:cubicBezTo>
                    <a:cubicBezTo>
                      <a:pt x="10" y="27"/>
                      <a:pt x="10" y="25"/>
                      <a:pt x="10" y="22"/>
                    </a:cubicBezTo>
                    <a:lnTo>
                      <a:pt x="34" y="22"/>
                    </a:lnTo>
                    <a:close/>
                    <a:moveTo>
                      <a:pt x="10" y="15"/>
                    </a:moveTo>
                    <a:cubicBezTo>
                      <a:pt x="10" y="10"/>
                      <a:pt x="13" y="7"/>
                      <a:pt x="17" y="7"/>
                    </a:cubicBezTo>
                    <a:cubicBezTo>
                      <a:pt x="19" y="7"/>
                      <a:pt x="21" y="8"/>
                      <a:pt x="23" y="10"/>
                    </a:cubicBezTo>
                    <a:cubicBezTo>
                      <a:pt x="24" y="12"/>
                      <a:pt x="24" y="13"/>
                      <a:pt x="24" y="15"/>
                    </a:cubicBezTo>
                    <a:lnTo>
                      <a:pt x="1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2" name="Freeform 98"/>
              <p:cNvSpPr>
                <a:spLocks/>
              </p:cNvSpPr>
              <p:nvPr/>
            </p:nvSpPr>
            <p:spPr bwMode="auto">
              <a:xfrm>
                <a:off x="2282" y="2713"/>
                <a:ext cx="15" cy="18"/>
              </a:xfrm>
              <a:custGeom>
                <a:avLst/>
                <a:gdLst>
                  <a:gd name="T0" fmla="*/ 33 w 33"/>
                  <a:gd name="T1" fmla="*/ 14 h 38"/>
                  <a:gd name="T2" fmla="*/ 17 w 33"/>
                  <a:gd name="T3" fmla="*/ 0 h 38"/>
                  <a:gd name="T4" fmla="*/ 0 w 33"/>
                  <a:gd name="T5" fmla="*/ 19 h 38"/>
                  <a:gd name="T6" fmla="*/ 17 w 33"/>
                  <a:gd name="T7" fmla="*/ 38 h 38"/>
                  <a:gd name="T8" fmla="*/ 33 w 33"/>
                  <a:gd name="T9" fmla="*/ 24 h 38"/>
                  <a:gd name="T10" fmla="*/ 24 w 33"/>
                  <a:gd name="T11" fmla="*/ 24 h 38"/>
                  <a:gd name="T12" fmla="*/ 17 w 33"/>
                  <a:gd name="T13" fmla="*/ 31 h 38"/>
                  <a:gd name="T14" fmla="*/ 10 w 33"/>
                  <a:gd name="T15" fmla="*/ 19 h 38"/>
                  <a:gd name="T16" fmla="*/ 11 w 33"/>
                  <a:gd name="T17" fmla="*/ 11 h 38"/>
                  <a:gd name="T18" fmla="*/ 17 w 33"/>
                  <a:gd name="T19" fmla="*/ 8 h 38"/>
                  <a:gd name="T20" fmla="*/ 24 w 33"/>
                  <a:gd name="T21" fmla="*/ 14 h 38"/>
                  <a:gd name="T22" fmla="*/ 33 w 33"/>
                  <a:gd name="T23" fmla="*/ 14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3" h="38">
                    <a:moveTo>
                      <a:pt x="33" y="14"/>
                    </a:moveTo>
                    <a:cubicBezTo>
                      <a:pt x="32" y="5"/>
                      <a:pt x="26" y="0"/>
                      <a:pt x="17" y="0"/>
                    </a:cubicBezTo>
                    <a:cubicBezTo>
                      <a:pt x="7" y="0"/>
                      <a:pt x="0" y="7"/>
                      <a:pt x="0" y="19"/>
                    </a:cubicBezTo>
                    <a:cubicBezTo>
                      <a:pt x="0" y="31"/>
                      <a:pt x="6" y="38"/>
                      <a:pt x="17" y="38"/>
                    </a:cubicBezTo>
                    <a:cubicBezTo>
                      <a:pt x="26" y="38"/>
                      <a:pt x="32" y="33"/>
                      <a:pt x="33" y="24"/>
                    </a:cubicBezTo>
                    <a:lnTo>
                      <a:pt x="24" y="24"/>
                    </a:lnTo>
                    <a:cubicBezTo>
                      <a:pt x="23" y="29"/>
                      <a:pt x="21" y="31"/>
                      <a:pt x="17" y="31"/>
                    </a:cubicBezTo>
                    <a:cubicBezTo>
                      <a:pt x="12" y="31"/>
                      <a:pt x="10" y="26"/>
                      <a:pt x="10" y="19"/>
                    </a:cubicBezTo>
                    <a:cubicBezTo>
                      <a:pt x="10" y="16"/>
                      <a:pt x="10" y="13"/>
                      <a:pt x="11" y="11"/>
                    </a:cubicBezTo>
                    <a:cubicBezTo>
                      <a:pt x="12" y="9"/>
                      <a:pt x="15" y="8"/>
                      <a:pt x="17" y="8"/>
                    </a:cubicBezTo>
                    <a:cubicBezTo>
                      <a:pt x="21" y="8"/>
                      <a:pt x="23" y="9"/>
                      <a:pt x="24" y="14"/>
                    </a:cubicBezTo>
                    <a:lnTo>
                      <a:pt x="33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3" name="Freeform 99"/>
              <p:cNvSpPr>
                <a:spLocks/>
              </p:cNvSpPr>
              <p:nvPr/>
            </p:nvSpPr>
            <p:spPr bwMode="auto">
              <a:xfrm>
                <a:off x="2299" y="2709"/>
                <a:ext cx="9" cy="22"/>
              </a:xfrm>
              <a:custGeom>
                <a:avLst/>
                <a:gdLst>
                  <a:gd name="T0" fmla="*/ 19 w 19"/>
                  <a:gd name="T1" fmla="*/ 9 h 46"/>
                  <a:gd name="T2" fmla="*/ 14 w 19"/>
                  <a:gd name="T3" fmla="*/ 9 h 46"/>
                  <a:gd name="T4" fmla="*/ 14 w 19"/>
                  <a:gd name="T5" fmla="*/ 0 h 46"/>
                  <a:gd name="T6" fmla="*/ 5 w 19"/>
                  <a:gd name="T7" fmla="*/ 0 h 46"/>
                  <a:gd name="T8" fmla="*/ 5 w 19"/>
                  <a:gd name="T9" fmla="*/ 9 h 46"/>
                  <a:gd name="T10" fmla="*/ 0 w 19"/>
                  <a:gd name="T11" fmla="*/ 9 h 46"/>
                  <a:gd name="T12" fmla="*/ 0 w 19"/>
                  <a:gd name="T13" fmla="*/ 16 h 46"/>
                  <a:gd name="T14" fmla="*/ 5 w 19"/>
                  <a:gd name="T15" fmla="*/ 16 h 46"/>
                  <a:gd name="T16" fmla="*/ 5 w 19"/>
                  <a:gd name="T17" fmla="*/ 38 h 46"/>
                  <a:gd name="T18" fmla="*/ 14 w 19"/>
                  <a:gd name="T19" fmla="*/ 46 h 46"/>
                  <a:gd name="T20" fmla="*/ 19 w 19"/>
                  <a:gd name="T21" fmla="*/ 45 h 46"/>
                  <a:gd name="T22" fmla="*/ 19 w 19"/>
                  <a:gd name="T23" fmla="*/ 39 h 46"/>
                  <a:gd name="T24" fmla="*/ 17 w 19"/>
                  <a:gd name="T25" fmla="*/ 39 h 46"/>
                  <a:gd name="T26" fmla="*/ 14 w 19"/>
                  <a:gd name="T27" fmla="*/ 35 h 46"/>
                  <a:gd name="T28" fmla="*/ 14 w 19"/>
                  <a:gd name="T29" fmla="*/ 16 h 46"/>
                  <a:gd name="T30" fmla="*/ 19 w 19"/>
                  <a:gd name="T31" fmla="*/ 16 h 46"/>
                  <a:gd name="T32" fmla="*/ 19 w 19"/>
                  <a:gd name="T33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" h="46">
                    <a:moveTo>
                      <a:pt x="19" y="9"/>
                    </a:moveTo>
                    <a:lnTo>
                      <a:pt x="14" y="9"/>
                    </a:lnTo>
                    <a:lnTo>
                      <a:pt x="14" y="0"/>
                    </a:lnTo>
                    <a:lnTo>
                      <a:pt x="5" y="0"/>
                    </a:lnTo>
                    <a:lnTo>
                      <a:pt x="5" y="9"/>
                    </a:lnTo>
                    <a:lnTo>
                      <a:pt x="0" y="9"/>
                    </a:lnTo>
                    <a:lnTo>
                      <a:pt x="0" y="16"/>
                    </a:lnTo>
                    <a:lnTo>
                      <a:pt x="5" y="16"/>
                    </a:lnTo>
                    <a:lnTo>
                      <a:pt x="5" y="38"/>
                    </a:lnTo>
                    <a:cubicBezTo>
                      <a:pt x="5" y="43"/>
                      <a:pt x="8" y="46"/>
                      <a:pt x="14" y="46"/>
                    </a:cubicBezTo>
                    <a:cubicBezTo>
                      <a:pt x="16" y="46"/>
                      <a:pt x="18" y="46"/>
                      <a:pt x="19" y="45"/>
                    </a:cubicBezTo>
                    <a:lnTo>
                      <a:pt x="19" y="39"/>
                    </a:lnTo>
                    <a:cubicBezTo>
                      <a:pt x="18" y="39"/>
                      <a:pt x="18" y="39"/>
                      <a:pt x="17" y="39"/>
                    </a:cubicBezTo>
                    <a:cubicBezTo>
                      <a:pt x="15" y="39"/>
                      <a:pt x="14" y="38"/>
                      <a:pt x="14" y="35"/>
                    </a:cubicBezTo>
                    <a:lnTo>
                      <a:pt x="14" y="16"/>
                    </a:lnTo>
                    <a:lnTo>
                      <a:pt x="19" y="16"/>
                    </a:lnTo>
                    <a:lnTo>
                      <a:pt x="19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</p:grpSp>
        <p:sp>
          <p:nvSpPr>
            <p:cNvPr id="145" name="Rectangle 144"/>
            <p:cNvSpPr/>
            <p:nvPr/>
          </p:nvSpPr>
          <p:spPr>
            <a:xfrm>
              <a:off x="1204772" y="5576152"/>
              <a:ext cx="444735" cy="20277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6303536" y="6387548"/>
            <a:ext cx="1940872" cy="495108"/>
          </a:xfrm>
          <a:prstGeom prst="rect">
            <a:avLst/>
          </a:prstGeom>
          <a:solidFill>
            <a:srgbClr val="8956A3"/>
          </a:solidFill>
        </p:spPr>
        <p:txBody>
          <a:bodyPr wrap="none" lIns="180000" tIns="108000" rIns="180000" bIns="108000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Improvements</a:t>
            </a:r>
          </a:p>
        </p:txBody>
      </p:sp>
    </p:spTree>
    <p:extLst>
      <p:ext uri="{BB962C8B-B14F-4D97-AF65-F5344CB8AC3E}">
        <p14:creationId xmlns:p14="http://schemas.microsoft.com/office/powerpoint/2010/main" val="121524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/>
          </p:cNvPicPr>
          <p:nvPr/>
        </p:nvPicPr>
        <p:blipFill rotWithShape="1">
          <a:blip r:embed="rId3"/>
          <a:srcRect t="56803" b="37747"/>
          <a:stretch/>
        </p:blipFill>
        <p:spPr>
          <a:xfrm>
            <a:off x="331" y="6387548"/>
            <a:ext cx="8244077" cy="470452"/>
          </a:xfrm>
          <a:prstGeom prst="rect">
            <a:avLst/>
          </a:prstGeom>
        </p:spPr>
      </p:pic>
      <p:sp>
        <p:nvSpPr>
          <p:cNvPr id="3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16416" y="6437101"/>
            <a:ext cx="792088" cy="365125"/>
          </a:xfrm>
        </p:spPr>
        <p:txBody>
          <a:bodyPr tIns="0" bIns="0"/>
          <a:lstStyle/>
          <a:p>
            <a:pPr algn="ctr"/>
            <a:fld id="{8A657B52-D046-4802-A3DE-55E7ED70298C}" type="slidenum">
              <a:rPr lang="en-AU" sz="1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21</a:t>
            </a:fld>
            <a:endParaRPr lang="en-A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0"/>
            <a:ext cx="3867567" cy="668608"/>
            <a:chOff x="0" y="0"/>
            <a:chExt cx="3867567" cy="668608"/>
          </a:xfrm>
        </p:grpSpPr>
        <p:sp>
          <p:nvSpPr>
            <p:cNvPr id="11" name="TextBox 10"/>
            <p:cNvSpPr txBox="1"/>
            <p:nvPr/>
          </p:nvSpPr>
          <p:spPr>
            <a:xfrm>
              <a:off x="0" y="0"/>
              <a:ext cx="3867567" cy="668608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900000" tIns="144000" rIns="360000" bIns="144000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en-US" sz="2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policy upside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 rot="18968874">
              <a:off x="381596" y="273224"/>
              <a:ext cx="154735" cy="154735"/>
              <a:chOff x="1763688" y="1484784"/>
              <a:chExt cx="1368152" cy="1368152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1763688" y="2348880"/>
                <a:ext cx="1368152" cy="50405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4" name="Rectangle 13"/>
              <p:cNvSpPr/>
              <p:nvPr/>
            </p:nvSpPr>
            <p:spPr>
              <a:xfrm rot="5400000">
                <a:off x="2195736" y="1916832"/>
                <a:ext cx="1368152" cy="50405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</p:grpSp>
      <p:sp>
        <p:nvSpPr>
          <p:cNvPr id="15" name="TextBox 14"/>
          <p:cNvSpPr txBox="1"/>
          <p:nvPr/>
        </p:nvSpPr>
        <p:spPr>
          <a:xfrm>
            <a:off x="5662273" y="6387380"/>
            <a:ext cx="2582135" cy="475200"/>
          </a:xfrm>
          <a:prstGeom prst="rect">
            <a:avLst/>
          </a:prstGeom>
          <a:solidFill>
            <a:schemeClr val="accent6"/>
          </a:solidFill>
        </p:spPr>
        <p:txBody>
          <a:bodyPr wrap="none" lIns="180000" tIns="108000" rIns="180000" bIns="108000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Members’ outcomes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734972"/>
            <a:ext cx="3834392" cy="1627635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66" y="1261899"/>
            <a:ext cx="3834392" cy="162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5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3"/>
          <p:cNvPicPr>
            <a:picLocks noChangeAspect="1"/>
          </p:cNvPicPr>
          <p:nvPr/>
        </p:nvPicPr>
        <p:blipFill rotWithShape="1">
          <a:blip r:embed="rId3"/>
          <a:srcRect t="56803" b="37747"/>
          <a:stretch/>
        </p:blipFill>
        <p:spPr>
          <a:xfrm>
            <a:off x="331" y="6387548"/>
            <a:ext cx="8244077" cy="470452"/>
          </a:xfrm>
          <a:prstGeom prst="rect">
            <a:avLst/>
          </a:prstGeom>
        </p:spPr>
      </p:pic>
      <p:sp>
        <p:nvSpPr>
          <p:cNvPr id="6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16416" y="6437101"/>
            <a:ext cx="792088" cy="365125"/>
          </a:xfrm>
        </p:spPr>
        <p:txBody>
          <a:bodyPr tIns="0" bIns="0"/>
          <a:lstStyle/>
          <a:p>
            <a:pPr algn="ctr"/>
            <a:fld id="{8A657B52-D046-4802-A3DE-55E7ED70298C}" type="slidenum">
              <a:rPr lang="en-AU" sz="1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22</a:t>
            </a:fld>
            <a:endParaRPr lang="en-A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0" y="0"/>
            <a:ext cx="5752698" cy="701181"/>
            <a:chOff x="0" y="0"/>
            <a:chExt cx="5752698" cy="701181"/>
          </a:xfrm>
        </p:grpSpPr>
        <p:sp>
          <p:nvSpPr>
            <p:cNvPr id="11" name="TextBox 3"/>
            <p:cNvSpPr txBox="1"/>
            <p:nvPr/>
          </p:nvSpPr>
          <p:spPr>
            <a:xfrm>
              <a:off x="0" y="0"/>
              <a:ext cx="5752698" cy="70118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900000" tIns="144000" rIns="360000" bIns="144000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en-US" sz="2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Other elements of the package</a:t>
              </a:r>
            </a:p>
          </p:txBody>
        </p:sp>
        <p:grpSp>
          <p:nvGrpSpPr>
            <p:cNvPr id="12" name="Group 4"/>
            <p:cNvGrpSpPr/>
            <p:nvPr/>
          </p:nvGrpSpPr>
          <p:grpSpPr>
            <a:xfrm rot="18968874">
              <a:off x="381596" y="273224"/>
              <a:ext cx="154735" cy="154735"/>
              <a:chOff x="1763688" y="1484784"/>
              <a:chExt cx="1368152" cy="1368152"/>
            </a:xfrm>
          </p:grpSpPr>
          <p:sp>
            <p:nvSpPr>
              <p:cNvPr id="13" name="Rectangle 5"/>
              <p:cNvSpPr/>
              <p:nvPr/>
            </p:nvSpPr>
            <p:spPr>
              <a:xfrm>
                <a:off x="1763688" y="2348880"/>
                <a:ext cx="1368152" cy="504056"/>
              </a:xfrm>
              <a:prstGeom prst="rect">
                <a:avLst/>
              </a:prstGeom>
              <a:solidFill>
                <a:srgbClr val="8956A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4" name="Rectangle 6"/>
              <p:cNvSpPr/>
              <p:nvPr/>
            </p:nvSpPr>
            <p:spPr>
              <a:xfrm rot="5400000">
                <a:off x="2195736" y="1916832"/>
                <a:ext cx="1368152" cy="504056"/>
              </a:xfrm>
              <a:prstGeom prst="rect">
                <a:avLst/>
              </a:prstGeom>
              <a:solidFill>
                <a:srgbClr val="8956A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</p:grpSp>
      <p:sp>
        <p:nvSpPr>
          <p:cNvPr id="15" name="TextBox 14"/>
          <p:cNvSpPr txBox="1"/>
          <p:nvPr/>
        </p:nvSpPr>
        <p:spPr>
          <a:xfrm>
            <a:off x="1997268" y="1646092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Products and information that meet members’ needs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58660" y="3786265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Best practice fund governance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12508" y="1827579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Insurance that works for members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40298" y="3829941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Regulators that are member champions</a:t>
            </a:r>
            <a:endParaRPr lang="en-AU" dirty="0">
              <a:solidFill>
                <a:schemeClr val="bg1"/>
              </a:solidFill>
            </a:endParaRPr>
          </a:p>
        </p:txBody>
      </p:sp>
      <p:grpSp>
        <p:nvGrpSpPr>
          <p:cNvPr id="20" name="Group 4"/>
          <p:cNvGrpSpPr>
            <a:grpSpLocks noChangeAspect="1"/>
          </p:cNvGrpSpPr>
          <p:nvPr/>
        </p:nvGrpSpPr>
        <p:grpSpPr bwMode="auto">
          <a:xfrm>
            <a:off x="789086" y="3580829"/>
            <a:ext cx="1034004" cy="1020796"/>
            <a:chOff x="1236" y="537"/>
            <a:chExt cx="3288" cy="3246"/>
          </a:xfrm>
        </p:grpSpPr>
        <p:sp>
          <p:nvSpPr>
            <p:cNvPr id="22" name="AutoShape 3"/>
            <p:cNvSpPr>
              <a:spLocks noChangeAspect="1" noChangeArrowheads="1" noTextEdit="1"/>
            </p:cNvSpPr>
            <p:nvPr/>
          </p:nvSpPr>
          <p:spPr bwMode="auto">
            <a:xfrm>
              <a:off x="1236" y="537"/>
              <a:ext cx="3288" cy="3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3" name="Freeform 5"/>
            <p:cNvSpPr>
              <a:spLocks/>
            </p:cNvSpPr>
            <p:nvPr/>
          </p:nvSpPr>
          <p:spPr bwMode="auto">
            <a:xfrm>
              <a:off x="1541" y="3094"/>
              <a:ext cx="2678" cy="312"/>
            </a:xfrm>
            <a:custGeom>
              <a:avLst/>
              <a:gdLst>
                <a:gd name="T0" fmla="*/ 4 w 377"/>
                <a:gd name="T1" fmla="*/ 44 h 44"/>
                <a:gd name="T2" fmla="*/ 373 w 377"/>
                <a:gd name="T3" fmla="*/ 44 h 44"/>
                <a:gd name="T4" fmla="*/ 377 w 377"/>
                <a:gd name="T5" fmla="*/ 39 h 44"/>
                <a:gd name="T6" fmla="*/ 377 w 377"/>
                <a:gd name="T7" fmla="*/ 5 h 44"/>
                <a:gd name="T8" fmla="*/ 373 w 377"/>
                <a:gd name="T9" fmla="*/ 0 h 44"/>
                <a:gd name="T10" fmla="*/ 4 w 377"/>
                <a:gd name="T11" fmla="*/ 0 h 44"/>
                <a:gd name="T12" fmla="*/ 0 w 377"/>
                <a:gd name="T13" fmla="*/ 5 h 44"/>
                <a:gd name="T14" fmla="*/ 0 w 377"/>
                <a:gd name="T15" fmla="*/ 39 h 44"/>
                <a:gd name="T16" fmla="*/ 4 w 377"/>
                <a:gd name="T17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7" h="44">
                  <a:moveTo>
                    <a:pt x="4" y="44"/>
                  </a:moveTo>
                  <a:cubicBezTo>
                    <a:pt x="373" y="44"/>
                    <a:pt x="373" y="44"/>
                    <a:pt x="373" y="44"/>
                  </a:cubicBezTo>
                  <a:cubicBezTo>
                    <a:pt x="375" y="44"/>
                    <a:pt x="377" y="41"/>
                    <a:pt x="377" y="39"/>
                  </a:cubicBezTo>
                  <a:cubicBezTo>
                    <a:pt x="377" y="5"/>
                    <a:pt x="377" y="5"/>
                    <a:pt x="377" y="5"/>
                  </a:cubicBezTo>
                  <a:cubicBezTo>
                    <a:pt x="377" y="2"/>
                    <a:pt x="375" y="0"/>
                    <a:pt x="37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1"/>
                    <a:pt x="2" y="44"/>
                    <a:pt x="4" y="44"/>
                  </a:cubicBezTo>
                  <a:close/>
                </a:path>
              </a:pathLst>
            </a:custGeom>
            <a:solidFill>
              <a:srgbClr val="8956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4" name="Freeform 6"/>
            <p:cNvSpPr>
              <a:spLocks/>
            </p:cNvSpPr>
            <p:nvPr/>
          </p:nvSpPr>
          <p:spPr bwMode="auto">
            <a:xfrm>
              <a:off x="1236" y="3442"/>
              <a:ext cx="3288" cy="341"/>
            </a:xfrm>
            <a:custGeom>
              <a:avLst/>
              <a:gdLst>
                <a:gd name="T0" fmla="*/ 458 w 463"/>
                <a:gd name="T1" fmla="*/ 0 h 48"/>
                <a:gd name="T2" fmla="*/ 5 w 463"/>
                <a:gd name="T3" fmla="*/ 0 h 48"/>
                <a:gd name="T4" fmla="*/ 0 w 463"/>
                <a:gd name="T5" fmla="*/ 5 h 48"/>
                <a:gd name="T6" fmla="*/ 0 w 463"/>
                <a:gd name="T7" fmla="*/ 43 h 48"/>
                <a:gd name="T8" fmla="*/ 5 w 463"/>
                <a:gd name="T9" fmla="*/ 48 h 48"/>
                <a:gd name="T10" fmla="*/ 458 w 463"/>
                <a:gd name="T11" fmla="*/ 48 h 48"/>
                <a:gd name="T12" fmla="*/ 463 w 463"/>
                <a:gd name="T13" fmla="*/ 43 h 48"/>
                <a:gd name="T14" fmla="*/ 463 w 463"/>
                <a:gd name="T15" fmla="*/ 5 h 48"/>
                <a:gd name="T16" fmla="*/ 458 w 463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3" h="48">
                  <a:moveTo>
                    <a:pt x="458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6"/>
                    <a:pt x="2" y="48"/>
                    <a:pt x="5" y="48"/>
                  </a:cubicBezTo>
                  <a:cubicBezTo>
                    <a:pt x="458" y="48"/>
                    <a:pt x="458" y="48"/>
                    <a:pt x="458" y="48"/>
                  </a:cubicBezTo>
                  <a:cubicBezTo>
                    <a:pt x="461" y="48"/>
                    <a:pt x="463" y="46"/>
                    <a:pt x="463" y="43"/>
                  </a:cubicBezTo>
                  <a:cubicBezTo>
                    <a:pt x="463" y="5"/>
                    <a:pt x="463" y="5"/>
                    <a:pt x="463" y="5"/>
                  </a:cubicBezTo>
                  <a:cubicBezTo>
                    <a:pt x="463" y="2"/>
                    <a:pt x="461" y="0"/>
                    <a:pt x="458" y="0"/>
                  </a:cubicBezTo>
                  <a:close/>
                </a:path>
              </a:pathLst>
            </a:custGeom>
            <a:solidFill>
              <a:srgbClr val="8956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5" name="Freeform 7"/>
            <p:cNvSpPr>
              <a:spLocks/>
            </p:cNvSpPr>
            <p:nvPr/>
          </p:nvSpPr>
          <p:spPr bwMode="auto">
            <a:xfrm>
              <a:off x="1840" y="2000"/>
              <a:ext cx="411" cy="1044"/>
            </a:xfrm>
            <a:custGeom>
              <a:avLst/>
              <a:gdLst>
                <a:gd name="T0" fmla="*/ 6 w 58"/>
                <a:gd name="T1" fmla="*/ 0 h 147"/>
                <a:gd name="T2" fmla="*/ 0 w 58"/>
                <a:gd name="T3" fmla="*/ 4 h 147"/>
                <a:gd name="T4" fmla="*/ 0 w 58"/>
                <a:gd name="T5" fmla="*/ 144 h 147"/>
                <a:gd name="T6" fmla="*/ 6 w 58"/>
                <a:gd name="T7" fmla="*/ 147 h 147"/>
                <a:gd name="T8" fmla="*/ 52 w 58"/>
                <a:gd name="T9" fmla="*/ 147 h 147"/>
                <a:gd name="T10" fmla="*/ 58 w 58"/>
                <a:gd name="T11" fmla="*/ 144 h 147"/>
                <a:gd name="T12" fmla="*/ 58 w 58"/>
                <a:gd name="T13" fmla="*/ 4 h 147"/>
                <a:gd name="T14" fmla="*/ 52 w 58"/>
                <a:gd name="T15" fmla="*/ 0 h 147"/>
                <a:gd name="T16" fmla="*/ 6 w 58"/>
                <a:gd name="T1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147">
                  <a:moveTo>
                    <a:pt x="6" y="0"/>
                  </a:moveTo>
                  <a:cubicBezTo>
                    <a:pt x="3" y="0"/>
                    <a:pt x="0" y="2"/>
                    <a:pt x="0" y="4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0" y="146"/>
                    <a:pt x="3" y="147"/>
                    <a:pt x="6" y="147"/>
                  </a:cubicBezTo>
                  <a:cubicBezTo>
                    <a:pt x="52" y="147"/>
                    <a:pt x="52" y="147"/>
                    <a:pt x="52" y="147"/>
                  </a:cubicBezTo>
                  <a:cubicBezTo>
                    <a:pt x="55" y="147"/>
                    <a:pt x="58" y="146"/>
                    <a:pt x="58" y="14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8" y="2"/>
                    <a:pt x="55" y="0"/>
                    <a:pt x="52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8956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6" name="Freeform 8"/>
            <p:cNvSpPr>
              <a:spLocks/>
            </p:cNvSpPr>
            <p:nvPr/>
          </p:nvSpPr>
          <p:spPr bwMode="auto">
            <a:xfrm>
              <a:off x="1747" y="1794"/>
              <a:ext cx="597" cy="178"/>
            </a:xfrm>
            <a:custGeom>
              <a:avLst/>
              <a:gdLst>
                <a:gd name="T0" fmla="*/ 84 w 84"/>
                <a:gd name="T1" fmla="*/ 22 h 25"/>
                <a:gd name="T2" fmla="*/ 84 w 84"/>
                <a:gd name="T3" fmla="*/ 3 h 25"/>
                <a:gd name="T4" fmla="*/ 77 w 84"/>
                <a:gd name="T5" fmla="*/ 0 h 25"/>
                <a:gd name="T6" fmla="*/ 6 w 84"/>
                <a:gd name="T7" fmla="*/ 0 h 25"/>
                <a:gd name="T8" fmla="*/ 0 w 84"/>
                <a:gd name="T9" fmla="*/ 3 h 25"/>
                <a:gd name="T10" fmla="*/ 0 w 84"/>
                <a:gd name="T11" fmla="*/ 22 h 25"/>
                <a:gd name="T12" fmla="*/ 6 w 84"/>
                <a:gd name="T13" fmla="*/ 25 h 25"/>
                <a:gd name="T14" fmla="*/ 77 w 84"/>
                <a:gd name="T15" fmla="*/ 25 h 25"/>
                <a:gd name="T16" fmla="*/ 84 w 84"/>
                <a:gd name="T17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" h="25">
                  <a:moveTo>
                    <a:pt x="84" y="22"/>
                  </a:moveTo>
                  <a:cubicBezTo>
                    <a:pt x="84" y="3"/>
                    <a:pt x="84" y="3"/>
                    <a:pt x="84" y="3"/>
                  </a:cubicBezTo>
                  <a:cubicBezTo>
                    <a:pt x="84" y="1"/>
                    <a:pt x="81" y="0"/>
                    <a:pt x="7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1"/>
                    <a:pt x="0" y="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4"/>
                    <a:pt x="3" y="25"/>
                    <a:pt x="6" y="25"/>
                  </a:cubicBezTo>
                  <a:cubicBezTo>
                    <a:pt x="77" y="25"/>
                    <a:pt x="77" y="25"/>
                    <a:pt x="77" y="25"/>
                  </a:cubicBezTo>
                  <a:cubicBezTo>
                    <a:pt x="81" y="25"/>
                    <a:pt x="84" y="24"/>
                    <a:pt x="84" y="22"/>
                  </a:cubicBezTo>
                  <a:close/>
                </a:path>
              </a:pathLst>
            </a:custGeom>
            <a:solidFill>
              <a:srgbClr val="8956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7" name="Freeform 9"/>
            <p:cNvSpPr>
              <a:spLocks/>
            </p:cNvSpPr>
            <p:nvPr/>
          </p:nvSpPr>
          <p:spPr bwMode="auto">
            <a:xfrm>
              <a:off x="2678" y="2000"/>
              <a:ext cx="404" cy="1044"/>
            </a:xfrm>
            <a:custGeom>
              <a:avLst/>
              <a:gdLst>
                <a:gd name="T0" fmla="*/ 6 w 57"/>
                <a:gd name="T1" fmla="*/ 0 h 147"/>
                <a:gd name="T2" fmla="*/ 0 w 57"/>
                <a:gd name="T3" fmla="*/ 4 h 147"/>
                <a:gd name="T4" fmla="*/ 0 w 57"/>
                <a:gd name="T5" fmla="*/ 144 h 147"/>
                <a:gd name="T6" fmla="*/ 6 w 57"/>
                <a:gd name="T7" fmla="*/ 147 h 147"/>
                <a:gd name="T8" fmla="*/ 51 w 57"/>
                <a:gd name="T9" fmla="*/ 147 h 147"/>
                <a:gd name="T10" fmla="*/ 57 w 57"/>
                <a:gd name="T11" fmla="*/ 144 h 147"/>
                <a:gd name="T12" fmla="*/ 57 w 57"/>
                <a:gd name="T13" fmla="*/ 4 h 147"/>
                <a:gd name="T14" fmla="*/ 51 w 57"/>
                <a:gd name="T15" fmla="*/ 0 h 147"/>
                <a:gd name="T16" fmla="*/ 6 w 57"/>
                <a:gd name="T1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47">
                  <a:moveTo>
                    <a:pt x="6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0" y="146"/>
                    <a:pt x="2" y="147"/>
                    <a:pt x="6" y="147"/>
                  </a:cubicBezTo>
                  <a:cubicBezTo>
                    <a:pt x="51" y="147"/>
                    <a:pt x="51" y="147"/>
                    <a:pt x="51" y="147"/>
                  </a:cubicBezTo>
                  <a:cubicBezTo>
                    <a:pt x="55" y="147"/>
                    <a:pt x="57" y="146"/>
                    <a:pt x="57" y="144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57" y="2"/>
                    <a:pt x="55" y="0"/>
                    <a:pt x="51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8956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8" name="Freeform 10"/>
            <p:cNvSpPr>
              <a:spLocks/>
            </p:cNvSpPr>
            <p:nvPr/>
          </p:nvSpPr>
          <p:spPr bwMode="auto">
            <a:xfrm>
              <a:off x="2585" y="1794"/>
              <a:ext cx="590" cy="178"/>
            </a:xfrm>
            <a:custGeom>
              <a:avLst/>
              <a:gdLst>
                <a:gd name="T0" fmla="*/ 83 w 83"/>
                <a:gd name="T1" fmla="*/ 22 h 25"/>
                <a:gd name="T2" fmla="*/ 83 w 83"/>
                <a:gd name="T3" fmla="*/ 3 h 25"/>
                <a:gd name="T4" fmla="*/ 77 w 83"/>
                <a:gd name="T5" fmla="*/ 0 h 25"/>
                <a:gd name="T6" fmla="*/ 6 w 83"/>
                <a:gd name="T7" fmla="*/ 0 h 25"/>
                <a:gd name="T8" fmla="*/ 0 w 83"/>
                <a:gd name="T9" fmla="*/ 3 h 25"/>
                <a:gd name="T10" fmla="*/ 0 w 83"/>
                <a:gd name="T11" fmla="*/ 22 h 25"/>
                <a:gd name="T12" fmla="*/ 6 w 83"/>
                <a:gd name="T13" fmla="*/ 25 h 25"/>
                <a:gd name="T14" fmla="*/ 77 w 83"/>
                <a:gd name="T15" fmla="*/ 25 h 25"/>
                <a:gd name="T16" fmla="*/ 83 w 83"/>
                <a:gd name="T17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" h="25">
                  <a:moveTo>
                    <a:pt x="83" y="22"/>
                  </a:moveTo>
                  <a:cubicBezTo>
                    <a:pt x="83" y="3"/>
                    <a:pt x="83" y="3"/>
                    <a:pt x="83" y="3"/>
                  </a:cubicBezTo>
                  <a:cubicBezTo>
                    <a:pt x="83" y="1"/>
                    <a:pt x="80" y="0"/>
                    <a:pt x="7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1"/>
                    <a:pt x="0" y="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4"/>
                    <a:pt x="3" y="25"/>
                    <a:pt x="6" y="25"/>
                  </a:cubicBezTo>
                  <a:cubicBezTo>
                    <a:pt x="77" y="25"/>
                    <a:pt x="77" y="25"/>
                    <a:pt x="77" y="25"/>
                  </a:cubicBezTo>
                  <a:cubicBezTo>
                    <a:pt x="80" y="25"/>
                    <a:pt x="83" y="24"/>
                    <a:pt x="83" y="22"/>
                  </a:cubicBezTo>
                  <a:close/>
                </a:path>
              </a:pathLst>
            </a:custGeom>
            <a:solidFill>
              <a:srgbClr val="8956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9" name="Freeform 11"/>
            <p:cNvSpPr>
              <a:spLocks/>
            </p:cNvSpPr>
            <p:nvPr/>
          </p:nvSpPr>
          <p:spPr bwMode="auto">
            <a:xfrm>
              <a:off x="3508" y="2000"/>
              <a:ext cx="412" cy="1044"/>
            </a:xfrm>
            <a:custGeom>
              <a:avLst/>
              <a:gdLst>
                <a:gd name="T0" fmla="*/ 6 w 58"/>
                <a:gd name="T1" fmla="*/ 0 h 147"/>
                <a:gd name="T2" fmla="*/ 0 w 58"/>
                <a:gd name="T3" fmla="*/ 4 h 147"/>
                <a:gd name="T4" fmla="*/ 0 w 58"/>
                <a:gd name="T5" fmla="*/ 144 h 147"/>
                <a:gd name="T6" fmla="*/ 6 w 58"/>
                <a:gd name="T7" fmla="*/ 147 h 147"/>
                <a:gd name="T8" fmla="*/ 52 w 58"/>
                <a:gd name="T9" fmla="*/ 147 h 147"/>
                <a:gd name="T10" fmla="*/ 58 w 58"/>
                <a:gd name="T11" fmla="*/ 144 h 147"/>
                <a:gd name="T12" fmla="*/ 58 w 58"/>
                <a:gd name="T13" fmla="*/ 4 h 147"/>
                <a:gd name="T14" fmla="*/ 52 w 58"/>
                <a:gd name="T15" fmla="*/ 0 h 147"/>
                <a:gd name="T16" fmla="*/ 6 w 58"/>
                <a:gd name="T1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147">
                  <a:moveTo>
                    <a:pt x="6" y="0"/>
                  </a:moveTo>
                  <a:cubicBezTo>
                    <a:pt x="3" y="0"/>
                    <a:pt x="0" y="2"/>
                    <a:pt x="0" y="4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0" y="146"/>
                    <a:pt x="3" y="147"/>
                    <a:pt x="6" y="147"/>
                  </a:cubicBezTo>
                  <a:cubicBezTo>
                    <a:pt x="52" y="147"/>
                    <a:pt x="52" y="147"/>
                    <a:pt x="52" y="147"/>
                  </a:cubicBezTo>
                  <a:cubicBezTo>
                    <a:pt x="55" y="147"/>
                    <a:pt x="58" y="146"/>
                    <a:pt x="58" y="14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8" y="2"/>
                    <a:pt x="55" y="0"/>
                    <a:pt x="52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8956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0" name="Freeform 12"/>
            <p:cNvSpPr>
              <a:spLocks/>
            </p:cNvSpPr>
            <p:nvPr/>
          </p:nvSpPr>
          <p:spPr bwMode="auto">
            <a:xfrm>
              <a:off x="3416" y="1794"/>
              <a:ext cx="597" cy="178"/>
            </a:xfrm>
            <a:custGeom>
              <a:avLst/>
              <a:gdLst>
                <a:gd name="T0" fmla="*/ 84 w 84"/>
                <a:gd name="T1" fmla="*/ 22 h 25"/>
                <a:gd name="T2" fmla="*/ 84 w 84"/>
                <a:gd name="T3" fmla="*/ 3 h 25"/>
                <a:gd name="T4" fmla="*/ 78 w 84"/>
                <a:gd name="T5" fmla="*/ 0 h 25"/>
                <a:gd name="T6" fmla="*/ 7 w 84"/>
                <a:gd name="T7" fmla="*/ 0 h 25"/>
                <a:gd name="T8" fmla="*/ 0 w 84"/>
                <a:gd name="T9" fmla="*/ 3 h 25"/>
                <a:gd name="T10" fmla="*/ 0 w 84"/>
                <a:gd name="T11" fmla="*/ 22 h 25"/>
                <a:gd name="T12" fmla="*/ 7 w 84"/>
                <a:gd name="T13" fmla="*/ 25 h 25"/>
                <a:gd name="T14" fmla="*/ 78 w 84"/>
                <a:gd name="T15" fmla="*/ 25 h 25"/>
                <a:gd name="T16" fmla="*/ 84 w 84"/>
                <a:gd name="T17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" h="25">
                  <a:moveTo>
                    <a:pt x="84" y="22"/>
                  </a:moveTo>
                  <a:cubicBezTo>
                    <a:pt x="84" y="3"/>
                    <a:pt x="84" y="3"/>
                    <a:pt x="84" y="3"/>
                  </a:cubicBezTo>
                  <a:cubicBezTo>
                    <a:pt x="84" y="1"/>
                    <a:pt x="81" y="0"/>
                    <a:pt x="7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1"/>
                    <a:pt x="0" y="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4"/>
                    <a:pt x="3" y="25"/>
                    <a:pt x="7" y="25"/>
                  </a:cubicBezTo>
                  <a:cubicBezTo>
                    <a:pt x="78" y="25"/>
                    <a:pt x="78" y="25"/>
                    <a:pt x="78" y="25"/>
                  </a:cubicBezTo>
                  <a:cubicBezTo>
                    <a:pt x="81" y="25"/>
                    <a:pt x="84" y="24"/>
                    <a:pt x="84" y="22"/>
                  </a:cubicBezTo>
                  <a:close/>
                </a:path>
              </a:pathLst>
            </a:custGeom>
            <a:solidFill>
              <a:srgbClr val="8956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1" name="Freeform 13"/>
            <p:cNvSpPr>
              <a:spLocks/>
            </p:cNvSpPr>
            <p:nvPr/>
          </p:nvSpPr>
          <p:spPr bwMode="auto">
            <a:xfrm>
              <a:off x="1541" y="1439"/>
              <a:ext cx="2678" cy="305"/>
            </a:xfrm>
            <a:custGeom>
              <a:avLst/>
              <a:gdLst>
                <a:gd name="T0" fmla="*/ 4 w 377"/>
                <a:gd name="T1" fmla="*/ 43 h 43"/>
                <a:gd name="T2" fmla="*/ 373 w 377"/>
                <a:gd name="T3" fmla="*/ 43 h 43"/>
                <a:gd name="T4" fmla="*/ 377 w 377"/>
                <a:gd name="T5" fmla="*/ 38 h 43"/>
                <a:gd name="T6" fmla="*/ 377 w 377"/>
                <a:gd name="T7" fmla="*/ 4 h 43"/>
                <a:gd name="T8" fmla="*/ 373 w 377"/>
                <a:gd name="T9" fmla="*/ 0 h 43"/>
                <a:gd name="T10" fmla="*/ 4 w 377"/>
                <a:gd name="T11" fmla="*/ 0 h 43"/>
                <a:gd name="T12" fmla="*/ 0 w 377"/>
                <a:gd name="T13" fmla="*/ 4 h 43"/>
                <a:gd name="T14" fmla="*/ 0 w 377"/>
                <a:gd name="T15" fmla="*/ 38 h 43"/>
                <a:gd name="T16" fmla="*/ 4 w 377"/>
                <a:gd name="T1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7" h="43">
                  <a:moveTo>
                    <a:pt x="4" y="43"/>
                  </a:moveTo>
                  <a:cubicBezTo>
                    <a:pt x="373" y="43"/>
                    <a:pt x="373" y="43"/>
                    <a:pt x="373" y="43"/>
                  </a:cubicBezTo>
                  <a:cubicBezTo>
                    <a:pt x="375" y="43"/>
                    <a:pt x="377" y="41"/>
                    <a:pt x="377" y="38"/>
                  </a:cubicBezTo>
                  <a:cubicBezTo>
                    <a:pt x="377" y="4"/>
                    <a:pt x="377" y="4"/>
                    <a:pt x="377" y="4"/>
                  </a:cubicBezTo>
                  <a:cubicBezTo>
                    <a:pt x="377" y="2"/>
                    <a:pt x="375" y="0"/>
                    <a:pt x="37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1"/>
                    <a:pt x="2" y="43"/>
                    <a:pt x="4" y="43"/>
                  </a:cubicBezTo>
                  <a:close/>
                </a:path>
              </a:pathLst>
            </a:custGeom>
            <a:solidFill>
              <a:srgbClr val="8956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2" name="Freeform 14"/>
            <p:cNvSpPr>
              <a:spLocks noEditPoints="1"/>
            </p:cNvSpPr>
            <p:nvPr/>
          </p:nvSpPr>
          <p:spPr bwMode="auto">
            <a:xfrm>
              <a:off x="1570" y="537"/>
              <a:ext cx="2627" cy="852"/>
            </a:xfrm>
            <a:custGeom>
              <a:avLst/>
              <a:gdLst>
                <a:gd name="T0" fmla="*/ 1306 w 2627"/>
                <a:gd name="T1" fmla="*/ 0 h 852"/>
                <a:gd name="T2" fmla="*/ 0 w 2627"/>
                <a:gd name="T3" fmla="*/ 852 h 852"/>
                <a:gd name="T4" fmla="*/ 2627 w 2627"/>
                <a:gd name="T5" fmla="*/ 852 h 852"/>
                <a:gd name="T6" fmla="*/ 1306 w 2627"/>
                <a:gd name="T7" fmla="*/ 0 h 852"/>
                <a:gd name="T8" fmla="*/ 1306 w 2627"/>
                <a:gd name="T9" fmla="*/ 199 h 852"/>
                <a:gd name="T10" fmla="*/ 2116 w 2627"/>
                <a:gd name="T11" fmla="*/ 732 h 852"/>
                <a:gd name="T12" fmla="*/ 504 w 2627"/>
                <a:gd name="T13" fmla="*/ 732 h 852"/>
                <a:gd name="T14" fmla="*/ 1306 w 2627"/>
                <a:gd name="T15" fmla="*/ 199 h 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27" h="852">
                  <a:moveTo>
                    <a:pt x="1306" y="0"/>
                  </a:moveTo>
                  <a:lnTo>
                    <a:pt x="0" y="852"/>
                  </a:lnTo>
                  <a:lnTo>
                    <a:pt x="2627" y="852"/>
                  </a:lnTo>
                  <a:lnTo>
                    <a:pt x="1306" y="0"/>
                  </a:lnTo>
                  <a:close/>
                  <a:moveTo>
                    <a:pt x="1306" y="199"/>
                  </a:moveTo>
                  <a:lnTo>
                    <a:pt x="2116" y="732"/>
                  </a:lnTo>
                  <a:lnTo>
                    <a:pt x="504" y="732"/>
                  </a:lnTo>
                  <a:lnTo>
                    <a:pt x="1306" y="199"/>
                  </a:lnTo>
                  <a:close/>
                </a:path>
              </a:pathLst>
            </a:custGeom>
            <a:solidFill>
              <a:srgbClr val="8956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3" name="Oval 15"/>
            <p:cNvSpPr>
              <a:spLocks noChangeArrowheads="1"/>
            </p:cNvSpPr>
            <p:nvPr/>
          </p:nvSpPr>
          <p:spPr bwMode="auto">
            <a:xfrm>
              <a:off x="2692" y="850"/>
              <a:ext cx="376" cy="376"/>
            </a:xfrm>
            <a:prstGeom prst="ellipse">
              <a:avLst/>
            </a:prstGeom>
            <a:solidFill>
              <a:srgbClr val="8956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5" name="Group 115"/>
          <p:cNvGrpSpPr>
            <a:grpSpLocks noChangeAspect="1"/>
          </p:cNvGrpSpPr>
          <p:nvPr/>
        </p:nvGrpSpPr>
        <p:grpSpPr bwMode="auto">
          <a:xfrm>
            <a:off x="572082" y="1673745"/>
            <a:ext cx="1189187" cy="1039432"/>
            <a:chOff x="1133" y="633"/>
            <a:chExt cx="3494" cy="3054"/>
          </a:xfrm>
        </p:grpSpPr>
        <p:sp>
          <p:nvSpPr>
            <p:cNvPr id="6" name="AutoShape 3"/>
            <p:cNvSpPr>
              <a:spLocks noChangeAspect="1" noChangeArrowheads="1" noTextEdit="1"/>
            </p:cNvSpPr>
            <p:nvPr/>
          </p:nvSpPr>
          <p:spPr bwMode="auto">
            <a:xfrm>
              <a:off x="1133" y="633"/>
              <a:ext cx="3494" cy="3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1133" y="633"/>
              <a:ext cx="3494" cy="2351"/>
            </a:xfrm>
            <a:custGeom>
              <a:avLst/>
              <a:gdLst>
                <a:gd name="T0" fmla="*/ 3103 w 3494"/>
                <a:gd name="T1" fmla="*/ 2159 h 2351"/>
                <a:gd name="T2" fmla="*/ 1193 w 3494"/>
                <a:gd name="T3" fmla="*/ 1911 h 2351"/>
                <a:gd name="T4" fmla="*/ 3494 w 3494"/>
                <a:gd name="T5" fmla="*/ 369 h 2351"/>
                <a:gd name="T6" fmla="*/ 653 w 3494"/>
                <a:gd name="T7" fmla="*/ 0 h 2351"/>
                <a:gd name="T8" fmla="*/ 0 w 3494"/>
                <a:gd name="T9" fmla="*/ 206 h 2351"/>
                <a:gd name="T10" fmla="*/ 1115 w 3494"/>
                <a:gd name="T11" fmla="*/ 2351 h 2351"/>
                <a:gd name="T12" fmla="*/ 2244 w 3494"/>
                <a:gd name="T13" fmla="*/ 1705 h 2351"/>
                <a:gd name="T14" fmla="*/ 1896 w 3494"/>
                <a:gd name="T15" fmla="*/ 1470 h 2351"/>
                <a:gd name="T16" fmla="*/ 2244 w 3494"/>
                <a:gd name="T17" fmla="*/ 1705 h 2351"/>
                <a:gd name="T18" fmla="*/ 1896 w 3494"/>
                <a:gd name="T19" fmla="*/ 1257 h 2351"/>
                <a:gd name="T20" fmla="*/ 2251 w 3494"/>
                <a:gd name="T21" fmla="*/ 1016 h 2351"/>
                <a:gd name="T22" fmla="*/ 2855 w 3494"/>
                <a:gd name="T23" fmla="*/ 575 h 2351"/>
                <a:gd name="T24" fmla="*/ 3174 w 3494"/>
                <a:gd name="T25" fmla="*/ 817 h 2351"/>
                <a:gd name="T26" fmla="*/ 2855 w 3494"/>
                <a:gd name="T27" fmla="*/ 575 h 2351"/>
                <a:gd name="T28" fmla="*/ 3132 w 3494"/>
                <a:gd name="T29" fmla="*/ 1016 h 2351"/>
                <a:gd name="T30" fmla="*/ 2805 w 3494"/>
                <a:gd name="T31" fmla="*/ 1257 h 2351"/>
                <a:gd name="T32" fmla="*/ 2784 w 3494"/>
                <a:gd name="T33" fmla="*/ 1470 h 2351"/>
                <a:gd name="T34" fmla="*/ 2990 w 3494"/>
                <a:gd name="T35" fmla="*/ 1705 h 2351"/>
                <a:gd name="T36" fmla="*/ 2784 w 3494"/>
                <a:gd name="T37" fmla="*/ 1470 h 2351"/>
                <a:gd name="T38" fmla="*/ 2741 w 3494"/>
                <a:gd name="T39" fmla="*/ 575 h 2351"/>
                <a:gd name="T40" fmla="*/ 2372 w 3494"/>
                <a:gd name="T41" fmla="*/ 817 h 2351"/>
                <a:gd name="T42" fmla="*/ 2372 w 3494"/>
                <a:gd name="T43" fmla="*/ 1016 h 2351"/>
                <a:gd name="T44" fmla="*/ 2684 w 3494"/>
                <a:gd name="T45" fmla="*/ 1257 h 2351"/>
                <a:gd name="T46" fmla="*/ 2372 w 3494"/>
                <a:gd name="T47" fmla="*/ 1016 h 2351"/>
                <a:gd name="T48" fmla="*/ 2670 w 3494"/>
                <a:gd name="T49" fmla="*/ 1470 h 2351"/>
                <a:gd name="T50" fmla="*/ 2358 w 3494"/>
                <a:gd name="T51" fmla="*/ 1705 h 2351"/>
                <a:gd name="T52" fmla="*/ 2258 w 3494"/>
                <a:gd name="T53" fmla="*/ 575 h 2351"/>
                <a:gd name="T54" fmla="*/ 1889 w 3494"/>
                <a:gd name="T55" fmla="*/ 817 h 2351"/>
                <a:gd name="T56" fmla="*/ 2258 w 3494"/>
                <a:gd name="T57" fmla="*/ 575 h 2351"/>
                <a:gd name="T58" fmla="*/ 1498 w 3494"/>
                <a:gd name="T59" fmla="*/ 1705 h 2351"/>
                <a:gd name="T60" fmla="*/ 1783 w 3494"/>
                <a:gd name="T61" fmla="*/ 1470 h 2351"/>
                <a:gd name="T62" fmla="*/ 1775 w 3494"/>
                <a:gd name="T63" fmla="*/ 1257 h 2351"/>
                <a:gd name="T64" fmla="*/ 1420 w 3494"/>
                <a:gd name="T65" fmla="*/ 1016 h 2351"/>
                <a:gd name="T66" fmla="*/ 1775 w 3494"/>
                <a:gd name="T67" fmla="*/ 1257 h 2351"/>
                <a:gd name="T68" fmla="*/ 1768 w 3494"/>
                <a:gd name="T69" fmla="*/ 817 h 2351"/>
                <a:gd name="T70" fmla="*/ 1378 w 3494"/>
                <a:gd name="T71" fmla="*/ 575 h 2351"/>
                <a:gd name="T72" fmla="*/ 1378 w 3494"/>
                <a:gd name="T73" fmla="*/ 1705 h 2351"/>
                <a:gd name="T74" fmla="*/ 1072 w 3494"/>
                <a:gd name="T75" fmla="*/ 1470 h 2351"/>
                <a:gd name="T76" fmla="*/ 1378 w 3494"/>
                <a:gd name="T77" fmla="*/ 1705 h 2351"/>
                <a:gd name="T78" fmla="*/ 1257 w 3494"/>
                <a:gd name="T79" fmla="*/ 575 h 2351"/>
                <a:gd name="T80" fmla="*/ 888 w 3494"/>
                <a:gd name="T81" fmla="*/ 817 h 2351"/>
                <a:gd name="T82" fmla="*/ 945 w 3494"/>
                <a:gd name="T83" fmla="*/ 1016 h 2351"/>
                <a:gd name="T84" fmla="*/ 1328 w 3494"/>
                <a:gd name="T85" fmla="*/ 1257 h 2351"/>
                <a:gd name="T86" fmla="*/ 945 w 3494"/>
                <a:gd name="T87" fmla="*/ 1016 h 2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494" h="2351">
                  <a:moveTo>
                    <a:pt x="3103" y="2351"/>
                  </a:moveTo>
                  <a:lnTo>
                    <a:pt x="3103" y="2159"/>
                  </a:lnTo>
                  <a:lnTo>
                    <a:pt x="1264" y="2159"/>
                  </a:lnTo>
                  <a:lnTo>
                    <a:pt x="1193" y="1911"/>
                  </a:lnTo>
                  <a:lnTo>
                    <a:pt x="3167" y="1911"/>
                  </a:lnTo>
                  <a:lnTo>
                    <a:pt x="3494" y="369"/>
                  </a:lnTo>
                  <a:lnTo>
                    <a:pt x="760" y="369"/>
                  </a:lnTo>
                  <a:lnTo>
                    <a:pt x="653" y="0"/>
                  </a:lnTo>
                  <a:lnTo>
                    <a:pt x="0" y="0"/>
                  </a:lnTo>
                  <a:lnTo>
                    <a:pt x="0" y="206"/>
                  </a:lnTo>
                  <a:lnTo>
                    <a:pt x="518" y="206"/>
                  </a:lnTo>
                  <a:lnTo>
                    <a:pt x="1115" y="2351"/>
                  </a:lnTo>
                  <a:lnTo>
                    <a:pt x="3103" y="2351"/>
                  </a:lnTo>
                  <a:close/>
                  <a:moveTo>
                    <a:pt x="2244" y="1705"/>
                  </a:moveTo>
                  <a:lnTo>
                    <a:pt x="1903" y="1705"/>
                  </a:lnTo>
                  <a:lnTo>
                    <a:pt x="1896" y="1470"/>
                  </a:lnTo>
                  <a:lnTo>
                    <a:pt x="2244" y="1470"/>
                  </a:lnTo>
                  <a:lnTo>
                    <a:pt x="2244" y="1705"/>
                  </a:lnTo>
                  <a:close/>
                  <a:moveTo>
                    <a:pt x="2251" y="1257"/>
                  </a:moveTo>
                  <a:lnTo>
                    <a:pt x="1896" y="1257"/>
                  </a:lnTo>
                  <a:lnTo>
                    <a:pt x="1889" y="1023"/>
                  </a:lnTo>
                  <a:lnTo>
                    <a:pt x="2251" y="1016"/>
                  </a:lnTo>
                  <a:lnTo>
                    <a:pt x="2251" y="1257"/>
                  </a:lnTo>
                  <a:close/>
                  <a:moveTo>
                    <a:pt x="2855" y="575"/>
                  </a:moveTo>
                  <a:lnTo>
                    <a:pt x="3224" y="575"/>
                  </a:lnTo>
                  <a:lnTo>
                    <a:pt x="3174" y="817"/>
                  </a:lnTo>
                  <a:lnTo>
                    <a:pt x="2841" y="810"/>
                  </a:lnTo>
                  <a:lnTo>
                    <a:pt x="2855" y="575"/>
                  </a:lnTo>
                  <a:close/>
                  <a:moveTo>
                    <a:pt x="2819" y="1016"/>
                  </a:moveTo>
                  <a:lnTo>
                    <a:pt x="3132" y="1016"/>
                  </a:lnTo>
                  <a:lnTo>
                    <a:pt x="3082" y="1257"/>
                  </a:lnTo>
                  <a:lnTo>
                    <a:pt x="2805" y="1257"/>
                  </a:lnTo>
                  <a:lnTo>
                    <a:pt x="2819" y="1016"/>
                  </a:lnTo>
                  <a:close/>
                  <a:moveTo>
                    <a:pt x="2784" y="1470"/>
                  </a:moveTo>
                  <a:lnTo>
                    <a:pt x="3040" y="1470"/>
                  </a:lnTo>
                  <a:lnTo>
                    <a:pt x="2990" y="1705"/>
                  </a:lnTo>
                  <a:lnTo>
                    <a:pt x="2770" y="1705"/>
                  </a:lnTo>
                  <a:lnTo>
                    <a:pt x="2784" y="1470"/>
                  </a:lnTo>
                  <a:close/>
                  <a:moveTo>
                    <a:pt x="2379" y="575"/>
                  </a:moveTo>
                  <a:lnTo>
                    <a:pt x="2741" y="575"/>
                  </a:lnTo>
                  <a:lnTo>
                    <a:pt x="2720" y="817"/>
                  </a:lnTo>
                  <a:lnTo>
                    <a:pt x="2372" y="817"/>
                  </a:lnTo>
                  <a:lnTo>
                    <a:pt x="2379" y="575"/>
                  </a:lnTo>
                  <a:close/>
                  <a:moveTo>
                    <a:pt x="2372" y="1016"/>
                  </a:moveTo>
                  <a:lnTo>
                    <a:pt x="2706" y="1016"/>
                  </a:lnTo>
                  <a:lnTo>
                    <a:pt x="2684" y="1257"/>
                  </a:lnTo>
                  <a:lnTo>
                    <a:pt x="2365" y="1257"/>
                  </a:lnTo>
                  <a:lnTo>
                    <a:pt x="2372" y="1016"/>
                  </a:lnTo>
                  <a:close/>
                  <a:moveTo>
                    <a:pt x="2365" y="1470"/>
                  </a:moveTo>
                  <a:lnTo>
                    <a:pt x="2670" y="1470"/>
                  </a:lnTo>
                  <a:lnTo>
                    <a:pt x="2649" y="1705"/>
                  </a:lnTo>
                  <a:lnTo>
                    <a:pt x="2358" y="1705"/>
                  </a:lnTo>
                  <a:lnTo>
                    <a:pt x="2365" y="1470"/>
                  </a:lnTo>
                  <a:close/>
                  <a:moveTo>
                    <a:pt x="2258" y="575"/>
                  </a:moveTo>
                  <a:lnTo>
                    <a:pt x="2258" y="817"/>
                  </a:lnTo>
                  <a:lnTo>
                    <a:pt x="1889" y="817"/>
                  </a:lnTo>
                  <a:lnTo>
                    <a:pt x="1882" y="575"/>
                  </a:lnTo>
                  <a:lnTo>
                    <a:pt x="2258" y="575"/>
                  </a:lnTo>
                  <a:close/>
                  <a:moveTo>
                    <a:pt x="1783" y="1705"/>
                  </a:moveTo>
                  <a:lnTo>
                    <a:pt x="1498" y="1705"/>
                  </a:lnTo>
                  <a:lnTo>
                    <a:pt x="1470" y="1470"/>
                  </a:lnTo>
                  <a:lnTo>
                    <a:pt x="1783" y="1470"/>
                  </a:lnTo>
                  <a:lnTo>
                    <a:pt x="1783" y="1705"/>
                  </a:lnTo>
                  <a:close/>
                  <a:moveTo>
                    <a:pt x="1775" y="1257"/>
                  </a:moveTo>
                  <a:lnTo>
                    <a:pt x="1449" y="1257"/>
                  </a:lnTo>
                  <a:lnTo>
                    <a:pt x="1420" y="1016"/>
                  </a:lnTo>
                  <a:lnTo>
                    <a:pt x="1775" y="1016"/>
                  </a:lnTo>
                  <a:lnTo>
                    <a:pt x="1775" y="1257"/>
                  </a:lnTo>
                  <a:close/>
                  <a:moveTo>
                    <a:pt x="1768" y="575"/>
                  </a:moveTo>
                  <a:lnTo>
                    <a:pt x="1768" y="817"/>
                  </a:lnTo>
                  <a:lnTo>
                    <a:pt x="1399" y="817"/>
                  </a:lnTo>
                  <a:lnTo>
                    <a:pt x="1378" y="575"/>
                  </a:lnTo>
                  <a:lnTo>
                    <a:pt x="1768" y="575"/>
                  </a:lnTo>
                  <a:close/>
                  <a:moveTo>
                    <a:pt x="1378" y="1705"/>
                  </a:moveTo>
                  <a:lnTo>
                    <a:pt x="1136" y="1705"/>
                  </a:lnTo>
                  <a:lnTo>
                    <a:pt x="1072" y="1470"/>
                  </a:lnTo>
                  <a:lnTo>
                    <a:pt x="1349" y="1470"/>
                  </a:lnTo>
                  <a:lnTo>
                    <a:pt x="1378" y="1705"/>
                  </a:lnTo>
                  <a:close/>
                  <a:moveTo>
                    <a:pt x="817" y="575"/>
                  </a:moveTo>
                  <a:lnTo>
                    <a:pt x="1257" y="575"/>
                  </a:lnTo>
                  <a:lnTo>
                    <a:pt x="1285" y="817"/>
                  </a:lnTo>
                  <a:lnTo>
                    <a:pt x="888" y="817"/>
                  </a:lnTo>
                  <a:lnTo>
                    <a:pt x="817" y="575"/>
                  </a:lnTo>
                  <a:close/>
                  <a:moveTo>
                    <a:pt x="945" y="1016"/>
                  </a:moveTo>
                  <a:lnTo>
                    <a:pt x="1307" y="1016"/>
                  </a:lnTo>
                  <a:lnTo>
                    <a:pt x="1328" y="1257"/>
                  </a:lnTo>
                  <a:lnTo>
                    <a:pt x="1008" y="1257"/>
                  </a:lnTo>
                  <a:lnTo>
                    <a:pt x="945" y="1016"/>
                  </a:lnTo>
                  <a:close/>
                </a:path>
              </a:pathLst>
            </a:custGeom>
            <a:solidFill>
              <a:srgbClr val="8956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3562" y="3041"/>
              <a:ext cx="639" cy="6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2319" y="3041"/>
              <a:ext cx="646" cy="6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60" name="Group 10"/>
          <p:cNvGrpSpPr>
            <a:grpSpLocks noChangeAspect="1"/>
          </p:cNvGrpSpPr>
          <p:nvPr/>
        </p:nvGrpSpPr>
        <p:grpSpPr bwMode="auto">
          <a:xfrm>
            <a:off x="4967132" y="1547128"/>
            <a:ext cx="1173166" cy="1175726"/>
            <a:chOff x="1505" y="782"/>
            <a:chExt cx="2750" cy="2756"/>
          </a:xfrm>
        </p:grpSpPr>
        <p:sp>
          <p:nvSpPr>
            <p:cNvPr id="61" name="AutoShape 9"/>
            <p:cNvSpPr>
              <a:spLocks noChangeAspect="1" noChangeArrowheads="1" noTextEdit="1"/>
            </p:cNvSpPr>
            <p:nvPr/>
          </p:nvSpPr>
          <p:spPr bwMode="auto">
            <a:xfrm>
              <a:off x="1505" y="782"/>
              <a:ext cx="2750" cy="2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63" name="Oval 11"/>
            <p:cNvSpPr>
              <a:spLocks noChangeArrowheads="1"/>
            </p:cNvSpPr>
            <p:nvPr/>
          </p:nvSpPr>
          <p:spPr bwMode="auto">
            <a:xfrm>
              <a:off x="1505" y="782"/>
              <a:ext cx="2750" cy="2756"/>
            </a:xfrm>
            <a:prstGeom prst="ellipse">
              <a:avLst/>
            </a:prstGeom>
            <a:solidFill>
              <a:srgbClr val="8956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64" name="Oval 12"/>
            <p:cNvSpPr>
              <a:spLocks noChangeArrowheads="1"/>
            </p:cNvSpPr>
            <p:nvPr/>
          </p:nvSpPr>
          <p:spPr bwMode="auto">
            <a:xfrm>
              <a:off x="2031" y="1322"/>
              <a:ext cx="1705" cy="1705"/>
            </a:xfrm>
            <a:prstGeom prst="ellipse">
              <a:avLst/>
            </a:prstGeom>
            <a:solidFill>
              <a:srgbClr val="FFFFFF"/>
            </a:solidFill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65" name="Freeform 13"/>
            <p:cNvSpPr>
              <a:spLocks/>
            </p:cNvSpPr>
            <p:nvPr/>
          </p:nvSpPr>
          <p:spPr bwMode="auto">
            <a:xfrm>
              <a:off x="2365" y="1840"/>
              <a:ext cx="1037" cy="775"/>
            </a:xfrm>
            <a:custGeom>
              <a:avLst/>
              <a:gdLst>
                <a:gd name="T0" fmla="*/ 133 w 146"/>
                <a:gd name="T1" fmla="*/ 109 h 109"/>
                <a:gd name="T2" fmla="*/ 13 w 146"/>
                <a:gd name="T3" fmla="*/ 109 h 109"/>
                <a:gd name="T4" fmla="*/ 0 w 146"/>
                <a:gd name="T5" fmla="*/ 96 h 109"/>
                <a:gd name="T6" fmla="*/ 0 w 146"/>
                <a:gd name="T7" fmla="*/ 13 h 109"/>
                <a:gd name="T8" fmla="*/ 13 w 146"/>
                <a:gd name="T9" fmla="*/ 0 h 109"/>
                <a:gd name="T10" fmla="*/ 133 w 146"/>
                <a:gd name="T11" fmla="*/ 0 h 109"/>
                <a:gd name="T12" fmla="*/ 146 w 146"/>
                <a:gd name="T13" fmla="*/ 13 h 109"/>
                <a:gd name="T14" fmla="*/ 146 w 146"/>
                <a:gd name="T15" fmla="*/ 96 h 109"/>
                <a:gd name="T16" fmla="*/ 133 w 146"/>
                <a:gd name="T17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109">
                  <a:moveTo>
                    <a:pt x="133" y="109"/>
                  </a:moveTo>
                  <a:cubicBezTo>
                    <a:pt x="13" y="109"/>
                    <a:pt x="13" y="109"/>
                    <a:pt x="13" y="109"/>
                  </a:cubicBezTo>
                  <a:cubicBezTo>
                    <a:pt x="6" y="109"/>
                    <a:pt x="0" y="103"/>
                    <a:pt x="0" y="9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40" y="0"/>
                    <a:pt x="146" y="5"/>
                    <a:pt x="146" y="13"/>
                  </a:cubicBezTo>
                  <a:cubicBezTo>
                    <a:pt x="146" y="96"/>
                    <a:pt x="146" y="96"/>
                    <a:pt x="146" y="96"/>
                  </a:cubicBezTo>
                  <a:cubicBezTo>
                    <a:pt x="146" y="103"/>
                    <a:pt x="140" y="109"/>
                    <a:pt x="133" y="109"/>
                  </a:cubicBezTo>
                  <a:close/>
                </a:path>
              </a:pathLst>
            </a:custGeom>
            <a:solidFill>
              <a:srgbClr val="FFFFFF"/>
            </a:solidFill>
            <a:ln w="44450" cap="rnd">
              <a:solidFill>
                <a:srgbClr val="50505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66" name="Freeform 14"/>
            <p:cNvSpPr>
              <a:spLocks/>
            </p:cNvSpPr>
            <p:nvPr/>
          </p:nvSpPr>
          <p:spPr bwMode="auto">
            <a:xfrm>
              <a:off x="3154" y="2139"/>
              <a:ext cx="248" cy="177"/>
            </a:xfrm>
            <a:custGeom>
              <a:avLst/>
              <a:gdLst>
                <a:gd name="T0" fmla="*/ 35 w 35"/>
                <a:gd name="T1" fmla="*/ 0 h 25"/>
                <a:gd name="T2" fmla="*/ 9 w 35"/>
                <a:gd name="T3" fmla="*/ 0 h 25"/>
                <a:gd name="T4" fmla="*/ 0 w 35"/>
                <a:gd name="T5" fmla="*/ 9 h 25"/>
                <a:gd name="T6" fmla="*/ 0 w 35"/>
                <a:gd name="T7" fmla="*/ 16 h 25"/>
                <a:gd name="T8" fmla="*/ 9 w 35"/>
                <a:gd name="T9" fmla="*/ 25 h 25"/>
                <a:gd name="T10" fmla="*/ 35 w 35"/>
                <a:gd name="T1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5">
                  <a:moveTo>
                    <a:pt x="35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1"/>
                    <a:pt x="4" y="25"/>
                    <a:pt x="9" y="25"/>
                  </a:cubicBezTo>
                  <a:cubicBezTo>
                    <a:pt x="35" y="25"/>
                    <a:pt x="35" y="25"/>
                    <a:pt x="35" y="25"/>
                  </a:cubicBezTo>
                </a:path>
              </a:pathLst>
            </a:custGeom>
            <a:noFill/>
            <a:ln w="44450" cap="rnd">
              <a:solidFill>
                <a:srgbClr val="505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67" name="Freeform 15"/>
            <p:cNvSpPr>
              <a:spLocks/>
            </p:cNvSpPr>
            <p:nvPr/>
          </p:nvSpPr>
          <p:spPr bwMode="auto">
            <a:xfrm>
              <a:off x="2500" y="1691"/>
              <a:ext cx="803" cy="156"/>
            </a:xfrm>
            <a:custGeom>
              <a:avLst/>
              <a:gdLst>
                <a:gd name="T0" fmla="*/ 0 w 113"/>
                <a:gd name="T1" fmla="*/ 21 h 22"/>
                <a:gd name="T2" fmla="*/ 89 w 113"/>
                <a:gd name="T3" fmla="*/ 2 h 22"/>
                <a:gd name="T4" fmla="*/ 112 w 113"/>
                <a:gd name="T5" fmla="*/ 17 h 22"/>
                <a:gd name="T6" fmla="*/ 113 w 113"/>
                <a:gd name="T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" h="22">
                  <a:moveTo>
                    <a:pt x="0" y="21"/>
                  </a:moveTo>
                  <a:cubicBezTo>
                    <a:pt x="89" y="2"/>
                    <a:pt x="89" y="2"/>
                    <a:pt x="89" y="2"/>
                  </a:cubicBezTo>
                  <a:cubicBezTo>
                    <a:pt x="100" y="0"/>
                    <a:pt x="110" y="7"/>
                    <a:pt x="112" y="17"/>
                  </a:cubicBezTo>
                  <a:cubicBezTo>
                    <a:pt x="113" y="22"/>
                    <a:pt x="113" y="22"/>
                    <a:pt x="113" y="22"/>
                  </a:cubicBezTo>
                </a:path>
              </a:pathLst>
            </a:custGeom>
            <a:solidFill>
              <a:srgbClr val="FFFFFF"/>
            </a:solidFill>
            <a:ln w="44450" cap="rnd">
              <a:solidFill>
                <a:srgbClr val="50505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68" name="Freeform 16"/>
            <p:cNvSpPr>
              <a:spLocks/>
            </p:cNvSpPr>
            <p:nvPr/>
          </p:nvSpPr>
          <p:spPr bwMode="auto">
            <a:xfrm>
              <a:off x="2656" y="2032"/>
              <a:ext cx="242" cy="391"/>
            </a:xfrm>
            <a:custGeom>
              <a:avLst/>
              <a:gdLst>
                <a:gd name="T0" fmla="*/ 1 w 34"/>
                <a:gd name="T1" fmla="*/ 46 h 55"/>
                <a:gd name="T2" fmla="*/ 17 w 34"/>
                <a:gd name="T3" fmla="*/ 55 h 55"/>
                <a:gd name="T4" fmla="*/ 34 w 34"/>
                <a:gd name="T5" fmla="*/ 41 h 55"/>
                <a:gd name="T6" fmla="*/ 17 w 34"/>
                <a:gd name="T7" fmla="*/ 27 h 55"/>
                <a:gd name="T8" fmla="*/ 0 w 34"/>
                <a:gd name="T9" fmla="*/ 14 h 55"/>
                <a:gd name="T10" fmla="*/ 17 w 34"/>
                <a:gd name="T11" fmla="*/ 0 h 55"/>
                <a:gd name="T12" fmla="*/ 33 w 34"/>
                <a:gd name="T13" fmla="*/ 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55">
                  <a:moveTo>
                    <a:pt x="1" y="46"/>
                  </a:moveTo>
                  <a:cubicBezTo>
                    <a:pt x="3" y="51"/>
                    <a:pt x="10" y="55"/>
                    <a:pt x="17" y="55"/>
                  </a:cubicBezTo>
                  <a:cubicBezTo>
                    <a:pt x="26" y="55"/>
                    <a:pt x="34" y="49"/>
                    <a:pt x="34" y="41"/>
                  </a:cubicBezTo>
                  <a:cubicBezTo>
                    <a:pt x="34" y="31"/>
                    <a:pt x="26" y="29"/>
                    <a:pt x="17" y="27"/>
                  </a:cubicBezTo>
                  <a:cubicBezTo>
                    <a:pt x="5" y="26"/>
                    <a:pt x="0" y="21"/>
                    <a:pt x="0" y="14"/>
                  </a:cubicBezTo>
                  <a:cubicBezTo>
                    <a:pt x="0" y="6"/>
                    <a:pt x="7" y="0"/>
                    <a:pt x="17" y="0"/>
                  </a:cubicBezTo>
                  <a:cubicBezTo>
                    <a:pt x="24" y="0"/>
                    <a:pt x="30" y="3"/>
                    <a:pt x="33" y="8"/>
                  </a:cubicBezTo>
                </a:path>
              </a:pathLst>
            </a:custGeom>
            <a:noFill/>
            <a:ln w="44450" cap="rnd">
              <a:solidFill>
                <a:srgbClr val="505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69" name="Line 17"/>
            <p:cNvSpPr>
              <a:spLocks noChangeShapeType="1"/>
            </p:cNvSpPr>
            <p:nvPr/>
          </p:nvSpPr>
          <p:spPr bwMode="auto">
            <a:xfrm>
              <a:off x="2777" y="1975"/>
              <a:ext cx="0" cy="505"/>
            </a:xfrm>
            <a:prstGeom prst="line">
              <a:avLst/>
            </a:prstGeom>
            <a:noFill/>
            <a:ln w="44450" cap="rnd">
              <a:solidFill>
                <a:srgbClr val="505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0" name="Oval 18"/>
            <p:cNvSpPr>
              <a:spLocks noChangeArrowheads="1"/>
            </p:cNvSpPr>
            <p:nvPr/>
          </p:nvSpPr>
          <p:spPr bwMode="auto">
            <a:xfrm>
              <a:off x="3218" y="2188"/>
              <a:ext cx="71" cy="79"/>
            </a:xfrm>
            <a:prstGeom prst="ellipse">
              <a:avLst/>
            </a:prstGeom>
            <a:noFill/>
            <a:ln w="44450" cap="rnd">
              <a:solidFill>
                <a:srgbClr val="505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4825748" y="3627519"/>
            <a:ext cx="1242340" cy="1481697"/>
            <a:chOff x="3995936" y="2781300"/>
            <a:chExt cx="1756762" cy="2111908"/>
          </a:xfrm>
        </p:grpSpPr>
        <p:grpSp>
          <p:nvGrpSpPr>
            <p:cNvPr id="10" name="Group 4"/>
            <p:cNvGrpSpPr>
              <a:grpSpLocks noChangeAspect="1"/>
            </p:cNvGrpSpPr>
            <p:nvPr/>
          </p:nvGrpSpPr>
          <p:grpSpPr bwMode="auto">
            <a:xfrm>
              <a:off x="4049713" y="2781300"/>
              <a:ext cx="1702985" cy="2111908"/>
              <a:chOff x="2551" y="1752"/>
              <a:chExt cx="658" cy="816"/>
            </a:xfrm>
          </p:grpSpPr>
          <p:sp>
            <p:nvSpPr>
              <p:cNvPr id="21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551" y="1752"/>
                <a:ext cx="658" cy="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2" name="Freeform 5"/>
              <p:cNvSpPr>
                <a:spLocks/>
              </p:cNvSpPr>
              <p:nvPr/>
            </p:nvSpPr>
            <p:spPr bwMode="auto">
              <a:xfrm>
                <a:off x="2719" y="1832"/>
                <a:ext cx="492" cy="400"/>
              </a:xfrm>
              <a:custGeom>
                <a:avLst/>
                <a:gdLst>
                  <a:gd name="T0" fmla="*/ 957 w 1024"/>
                  <a:gd name="T1" fmla="*/ 290 h 834"/>
                  <a:gd name="T2" fmla="*/ 883 w 1024"/>
                  <a:gd name="T3" fmla="*/ 0 h 834"/>
                  <a:gd name="T4" fmla="*/ 249 w 1024"/>
                  <a:gd name="T5" fmla="*/ 194 h 834"/>
                  <a:gd name="T6" fmla="*/ 0 w 1024"/>
                  <a:gd name="T7" fmla="*/ 290 h 834"/>
                  <a:gd name="T8" fmla="*/ 8 w 1024"/>
                  <a:gd name="T9" fmla="*/ 291 h 834"/>
                  <a:gd name="T10" fmla="*/ 35 w 1024"/>
                  <a:gd name="T11" fmla="*/ 263 h 834"/>
                  <a:gd name="T12" fmla="*/ 76 w 1024"/>
                  <a:gd name="T13" fmla="*/ 246 h 834"/>
                  <a:gd name="T14" fmla="*/ 97 w 1024"/>
                  <a:gd name="T15" fmla="*/ 244 h 834"/>
                  <a:gd name="T16" fmla="*/ 297 w 1024"/>
                  <a:gd name="T17" fmla="*/ 250 h 834"/>
                  <a:gd name="T18" fmla="*/ 360 w 1024"/>
                  <a:gd name="T19" fmla="*/ 306 h 834"/>
                  <a:gd name="T20" fmla="*/ 375 w 1024"/>
                  <a:gd name="T21" fmla="*/ 538 h 834"/>
                  <a:gd name="T22" fmla="*/ 358 w 1024"/>
                  <a:gd name="T23" fmla="*/ 540 h 834"/>
                  <a:gd name="T24" fmla="*/ 362 w 1024"/>
                  <a:gd name="T25" fmla="*/ 551 h 834"/>
                  <a:gd name="T26" fmla="*/ 501 w 1024"/>
                  <a:gd name="T27" fmla="*/ 727 h 834"/>
                  <a:gd name="T28" fmla="*/ 546 w 1024"/>
                  <a:gd name="T29" fmla="*/ 780 h 834"/>
                  <a:gd name="T30" fmla="*/ 846 w 1024"/>
                  <a:gd name="T31" fmla="*/ 829 h 834"/>
                  <a:gd name="T32" fmla="*/ 871 w 1024"/>
                  <a:gd name="T33" fmla="*/ 605 h 834"/>
                  <a:gd name="T34" fmla="*/ 957 w 1024"/>
                  <a:gd name="T35" fmla="*/ 290 h 8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24" h="834">
                    <a:moveTo>
                      <a:pt x="957" y="290"/>
                    </a:moveTo>
                    <a:cubicBezTo>
                      <a:pt x="855" y="84"/>
                      <a:pt x="883" y="0"/>
                      <a:pt x="883" y="0"/>
                    </a:cubicBezTo>
                    <a:cubicBezTo>
                      <a:pt x="815" y="70"/>
                      <a:pt x="463" y="186"/>
                      <a:pt x="249" y="194"/>
                    </a:cubicBezTo>
                    <a:cubicBezTo>
                      <a:pt x="79" y="201"/>
                      <a:pt x="20" y="253"/>
                      <a:pt x="0" y="290"/>
                    </a:cubicBezTo>
                    <a:lnTo>
                      <a:pt x="8" y="291"/>
                    </a:lnTo>
                    <a:cubicBezTo>
                      <a:pt x="15" y="280"/>
                      <a:pt x="25" y="271"/>
                      <a:pt x="35" y="263"/>
                    </a:cubicBezTo>
                    <a:cubicBezTo>
                      <a:pt x="48" y="255"/>
                      <a:pt x="62" y="249"/>
                      <a:pt x="76" y="246"/>
                    </a:cubicBezTo>
                    <a:cubicBezTo>
                      <a:pt x="76" y="246"/>
                      <a:pt x="86" y="243"/>
                      <a:pt x="97" y="244"/>
                    </a:cubicBezTo>
                    <a:cubicBezTo>
                      <a:pt x="108" y="244"/>
                      <a:pt x="297" y="250"/>
                      <a:pt x="297" y="250"/>
                    </a:cubicBezTo>
                    <a:cubicBezTo>
                      <a:pt x="329" y="250"/>
                      <a:pt x="356" y="274"/>
                      <a:pt x="360" y="306"/>
                    </a:cubicBezTo>
                    <a:lnTo>
                      <a:pt x="375" y="538"/>
                    </a:lnTo>
                    <a:lnTo>
                      <a:pt x="358" y="540"/>
                    </a:lnTo>
                    <a:cubicBezTo>
                      <a:pt x="359" y="544"/>
                      <a:pt x="361" y="547"/>
                      <a:pt x="362" y="551"/>
                    </a:cubicBezTo>
                    <a:lnTo>
                      <a:pt x="501" y="727"/>
                    </a:lnTo>
                    <a:lnTo>
                      <a:pt x="546" y="780"/>
                    </a:lnTo>
                    <a:cubicBezTo>
                      <a:pt x="705" y="834"/>
                      <a:pt x="846" y="829"/>
                      <a:pt x="846" y="829"/>
                    </a:cubicBezTo>
                    <a:cubicBezTo>
                      <a:pt x="846" y="829"/>
                      <a:pt x="786" y="685"/>
                      <a:pt x="871" y="605"/>
                    </a:cubicBezTo>
                    <a:cubicBezTo>
                      <a:pt x="957" y="525"/>
                      <a:pt x="1024" y="429"/>
                      <a:pt x="957" y="290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4" name="Freeform 6"/>
              <p:cNvSpPr>
                <a:spLocks/>
              </p:cNvSpPr>
              <p:nvPr/>
            </p:nvSpPr>
            <p:spPr bwMode="auto">
              <a:xfrm>
                <a:off x="2638" y="1859"/>
                <a:ext cx="109" cy="108"/>
              </a:xfrm>
              <a:custGeom>
                <a:avLst/>
                <a:gdLst>
                  <a:gd name="T0" fmla="*/ 94 w 227"/>
                  <a:gd name="T1" fmla="*/ 216 h 227"/>
                  <a:gd name="T2" fmla="*/ 216 w 227"/>
                  <a:gd name="T3" fmla="*/ 133 h 227"/>
                  <a:gd name="T4" fmla="*/ 133 w 227"/>
                  <a:gd name="T5" fmla="*/ 10 h 227"/>
                  <a:gd name="T6" fmla="*/ 11 w 227"/>
                  <a:gd name="T7" fmla="*/ 94 h 227"/>
                  <a:gd name="T8" fmla="*/ 94 w 227"/>
                  <a:gd name="T9" fmla="*/ 216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7" h="227">
                    <a:moveTo>
                      <a:pt x="94" y="216"/>
                    </a:moveTo>
                    <a:cubicBezTo>
                      <a:pt x="150" y="227"/>
                      <a:pt x="205" y="190"/>
                      <a:pt x="216" y="133"/>
                    </a:cubicBezTo>
                    <a:cubicBezTo>
                      <a:pt x="227" y="76"/>
                      <a:pt x="190" y="21"/>
                      <a:pt x="133" y="10"/>
                    </a:cubicBezTo>
                    <a:cubicBezTo>
                      <a:pt x="76" y="0"/>
                      <a:pt x="21" y="37"/>
                      <a:pt x="11" y="94"/>
                    </a:cubicBezTo>
                    <a:cubicBezTo>
                      <a:pt x="0" y="150"/>
                      <a:pt x="37" y="205"/>
                      <a:pt x="94" y="216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5" name="Freeform 7"/>
              <p:cNvSpPr>
                <a:spLocks noEditPoints="1"/>
              </p:cNvSpPr>
              <p:nvPr/>
            </p:nvSpPr>
            <p:spPr bwMode="auto">
              <a:xfrm>
                <a:off x="2551" y="1901"/>
                <a:ext cx="479" cy="412"/>
              </a:xfrm>
              <a:custGeom>
                <a:avLst/>
                <a:gdLst>
                  <a:gd name="T0" fmla="*/ 693 w 997"/>
                  <a:gd name="T1" fmla="*/ 415 h 857"/>
                  <a:gd name="T2" fmla="*/ 680 w 997"/>
                  <a:gd name="T3" fmla="*/ 387 h 857"/>
                  <a:gd name="T4" fmla="*/ 674 w 997"/>
                  <a:gd name="T5" fmla="*/ 379 h 857"/>
                  <a:gd name="T6" fmla="*/ 703 w 997"/>
                  <a:gd name="T7" fmla="*/ 376 h 857"/>
                  <a:gd name="T8" fmla="*/ 689 w 997"/>
                  <a:gd name="T9" fmla="*/ 163 h 857"/>
                  <a:gd name="T10" fmla="*/ 646 w 997"/>
                  <a:gd name="T11" fmla="*/ 124 h 857"/>
                  <a:gd name="T12" fmla="*/ 449 w 997"/>
                  <a:gd name="T13" fmla="*/ 111 h 857"/>
                  <a:gd name="T14" fmla="*/ 394 w 997"/>
                  <a:gd name="T15" fmla="*/ 132 h 857"/>
                  <a:gd name="T16" fmla="*/ 345 w 997"/>
                  <a:gd name="T17" fmla="*/ 163 h 857"/>
                  <a:gd name="T18" fmla="*/ 226 w 997"/>
                  <a:gd name="T19" fmla="*/ 148 h 857"/>
                  <a:gd name="T20" fmla="*/ 41 w 997"/>
                  <a:gd name="T21" fmla="*/ 0 h 857"/>
                  <a:gd name="T22" fmla="*/ 0 w 997"/>
                  <a:gd name="T23" fmla="*/ 46 h 857"/>
                  <a:gd name="T24" fmla="*/ 177 w 997"/>
                  <a:gd name="T25" fmla="*/ 223 h 857"/>
                  <a:gd name="T26" fmla="*/ 201 w 997"/>
                  <a:gd name="T27" fmla="*/ 234 h 857"/>
                  <a:gd name="T28" fmla="*/ 351 w 997"/>
                  <a:gd name="T29" fmla="*/ 253 h 857"/>
                  <a:gd name="T30" fmla="*/ 535 w 997"/>
                  <a:gd name="T31" fmla="*/ 489 h 857"/>
                  <a:gd name="T32" fmla="*/ 536 w 997"/>
                  <a:gd name="T33" fmla="*/ 490 h 857"/>
                  <a:gd name="T34" fmla="*/ 491 w 997"/>
                  <a:gd name="T35" fmla="*/ 622 h 857"/>
                  <a:gd name="T36" fmla="*/ 515 w 997"/>
                  <a:gd name="T37" fmla="*/ 687 h 857"/>
                  <a:gd name="T38" fmla="*/ 745 w 997"/>
                  <a:gd name="T39" fmla="*/ 823 h 857"/>
                  <a:gd name="T40" fmla="*/ 801 w 997"/>
                  <a:gd name="T41" fmla="*/ 728 h 857"/>
                  <a:gd name="T42" fmla="*/ 610 w 997"/>
                  <a:gd name="T43" fmla="*/ 615 h 857"/>
                  <a:gd name="T44" fmla="*/ 640 w 997"/>
                  <a:gd name="T45" fmla="*/ 528 h 857"/>
                  <a:gd name="T46" fmla="*/ 748 w 997"/>
                  <a:gd name="T47" fmla="*/ 664 h 857"/>
                  <a:gd name="T48" fmla="*/ 750 w 997"/>
                  <a:gd name="T49" fmla="*/ 665 h 857"/>
                  <a:gd name="T50" fmla="*/ 913 w 997"/>
                  <a:gd name="T51" fmla="*/ 857 h 857"/>
                  <a:gd name="T52" fmla="*/ 997 w 997"/>
                  <a:gd name="T53" fmla="*/ 785 h 857"/>
                  <a:gd name="T54" fmla="*/ 834 w 997"/>
                  <a:gd name="T55" fmla="*/ 594 h 857"/>
                  <a:gd name="T56" fmla="*/ 693 w 997"/>
                  <a:gd name="T57" fmla="*/ 415 h 857"/>
                  <a:gd name="T58" fmla="*/ 484 w 997"/>
                  <a:gd name="T59" fmla="*/ 268 h 857"/>
                  <a:gd name="T60" fmla="*/ 468 w 997"/>
                  <a:gd name="T61" fmla="*/ 320 h 857"/>
                  <a:gd name="T62" fmla="*/ 451 w 997"/>
                  <a:gd name="T63" fmla="*/ 268 h 857"/>
                  <a:gd name="T64" fmla="*/ 396 w 997"/>
                  <a:gd name="T65" fmla="*/ 268 h 857"/>
                  <a:gd name="T66" fmla="*/ 441 w 997"/>
                  <a:gd name="T67" fmla="*/ 236 h 857"/>
                  <a:gd name="T68" fmla="*/ 424 w 997"/>
                  <a:gd name="T69" fmla="*/ 184 h 857"/>
                  <a:gd name="T70" fmla="*/ 468 w 997"/>
                  <a:gd name="T71" fmla="*/ 216 h 857"/>
                  <a:gd name="T72" fmla="*/ 512 w 997"/>
                  <a:gd name="T73" fmla="*/ 184 h 857"/>
                  <a:gd name="T74" fmla="*/ 495 w 997"/>
                  <a:gd name="T75" fmla="*/ 236 h 857"/>
                  <a:gd name="T76" fmla="*/ 539 w 997"/>
                  <a:gd name="T77" fmla="*/ 268 h 857"/>
                  <a:gd name="T78" fmla="*/ 484 w 997"/>
                  <a:gd name="T79" fmla="*/ 268 h 857"/>
                  <a:gd name="T80" fmla="*/ 557 w 997"/>
                  <a:gd name="T81" fmla="*/ 211 h 857"/>
                  <a:gd name="T82" fmla="*/ 606 w 997"/>
                  <a:gd name="T83" fmla="*/ 212 h 857"/>
                  <a:gd name="T84" fmla="*/ 626 w 997"/>
                  <a:gd name="T85" fmla="*/ 310 h 857"/>
                  <a:gd name="T86" fmla="*/ 557 w 997"/>
                  <a:gd name="T87" fmla="*/ 211 h 8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97" h="857">
                    <a:moveTo>
                      <a:pt x="693" y="415"/>
                    </a:moveTo>
                    <a:cubicBezTo>
                      <a:pt x="690" y="406"/>
                      <a:pt x="686" y="396"/>
                      <a:pt x="680" y="387"/>
                    </a:cubicBezTo>
                    <a:lnTo>
                      <a:pt x="674" y="379"/>
                    </a:lnTo>
                    <a:lnTo>
                      <a:pt x="703" y="376"/>
                    </a:lnTo>
                    <a:lnTo>
                      <a:pt x="689" y="163"/>
                    </a:lnTo>
                    <a:cubicBezTo>
                      <a:pt x="686" y="141"/>
                      <a:pt x="668" y="125"/>
                      <a:pt x="646" y="124"/>
                    </a:cubicBezTo>
                    <a:lnTo>
                      <a:pt x="449" y="111"/>
                    </a:lnTo>
                    <a:cubicBezTo>
                      <a:pt x="432" y="112"/>
                      <a:pt x="408" y="120"/>
                      <a:pt x="394" y="132"/>
                    </a:cubicBezTo>
                    <a:cubicBezTo>
                      <a:pt x="382" y="141"/>
                      <a:pt x="359" y="157"/>
                      <a:pt x="345" y="163"/>
                    </a:cubicBezTo>
                    <a:cubicBezTo>
                      <a:pt x="318" y="175"/>
                      <a:pt x="226" y="148"/>
                      <a:pt x="226" y="148"/>
                    </a:cubicBezTo>
                    <a:lnTo>
                      <a:pt x="41" y="0"/>
                    </a:lnTo>
                    <a:lnTo>
                      <a:pt x="0" y="46"/>
                    </a:lnTo>
                    <a:lnTo>
                      <a:pt x="177" y="223"/>
                    </a:lnTo>
                    <a:cubicBezTo>
                      <a:pt x="184" y="229"/>
                      <a:pt x="192" y="233"/>
                      <a:pt x="201" y="234"/>
                    </a:cubicBezTo>
                    <a:lnTo>
                      <a:pt x="351" y="253"/>
                    </a:lnTo>
                    <a:lnTo>
                      <a:pt x="535" y="489"/>
                    </a:lnTo>
                    <a:cubicBezTo>
                      <a:pt x="535" y="489"/>
                      <a:pt x="536" y="490"/>
                      <a:pt x="536" y="490"/>
                    </a:cubicBezTo>
                    <a:lnTo>
                      <a:pt x="491" y="622"/>
                    </a:lnTo>
                    <a:cubicBezTo>
                      <a:pt x="483" y="647"/>
                      <a:pt x="493" y="674"/>
                      <a:pt x="515" y="687"/>
                    </a:cubicBezTo>
                    <a:lnTo>
                      <a:pt x="745" y="823"/>
                    </a:lnTo>
                    <a:lnTo>
                      <a:pt x="801" y="728"/>
                    </a:lnTo>
                    <a:lnTo>
                      <a:pt x="610" y="615"/>
                    </a:lnTo>
                    <a:lnTo>
                      <a:pt x="640" y="528"/>
                    </a:lnTo>
                    <a:lnTo>
                      <a:pt x="748" y="664"/>
                    </a:lnTo>
                    <a:cubicBezTo>
                      <a:pt x="749" y="664"/>
                      <a:pt x="749" y="665"/>
                      <a:pt x="750" y="665"/>
                    </a:cubicBezTo>
                    <a:lnTo>
                      <a:pt x="913" y="857"/>
                    </a:lnTo>
                    <a:lnTo>
                      <a:pt x="997" y="785"/>
                    </a:lnTo>
                    <a:lnTo>
                      <a:pt x="834" y="594"/>
                    </a:lnTo>
                    <a:lnTo>
                      <a:pt x="693" y="415"/>
                    </a:lnTo>
                    <a:close/>
                    <a:moveTo>
                      <a:pt x="484" y="268"/>
                    </a:moveTo>
                    <a:lnTo>
                      <a:pt x="468" y="320"/>
                    </a:lnTo>
                    <a:lnTo>
                      <a:pt x="451" y="268"/>
                    </a:lnTo>
                    <a:lnTo>
                      <a:pt x="396" y="268"/>
                    </a:lnTo>
                    <a:lnTo>
                      <a:pt x="441" y="236"/>
                    </a:lnTo>
                    <a:lnTo>
                      <a:pt x="424" y="184"/>
                    </a:lnTo>
                    <a:lnTo>
                      <a:pt x="468" y="216"/>
                    </a:lnTo>
                    <a:lnTo>
                      <a:pt x="512" y="184"/>
                    </a:lnTo>
                    <a:lnTo>
                      <a:pt x="495" y="236"/>
                    </a:lnTo>
                    <a:lnTo>
                      <a:pt x="539" y="268"/>
                    </a:lnTo>
                    <a:lnTo>
                      <a:pt x="484" y="268"/>
                    </a:lnTo>
                    <a:close/>
                    <a:moveTo>
                      <a:pt x="557" y="211"/>
                    </a:moveTo>
                    <a:lnTo>
                      <a:pt x="606" y="212"/>
                    </a:lnTo>
                    <a:lnTo>
                      <a:pt x="626" y="310"/>
                    </a:lnTo>
                    <a:lnTo>
                      <a:pt x="557" y="211"/>
                    </a:lnTo>
                    <a:close/>
                  </a:path>
                </a:pathLst>
              </a:custGeom>
              <a:solidFill>
                <a:srgbClr val="8956A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6" name="Freeform 8"/>
              <p:cNvSpPr>
                <a:spLocks/>
              </p:cNvSpPr>
              <p:nvPr/>
            </p:nvSpPr>
            <p:spPr bwMode="auto">
              <a:xfrm>
                <a:off x="2552" y="2464"/>
                <a:ext cx="21" cy="25"/>
              </a:xfrm>
              <a:custGeom>
                <a:avLst/>
                <a:gdLst>
                  <a:gd name="T0" fmla="*/ 42 w 43"/>
                  <a:gd name="T1" fmla="*/ 17 h 51"/>
                  <a:gd name="T2" fmla="*/ 39 w 43"/>
                  <a:gd name="T3" fmla="*/ 8 h 51"/>
                  <a:gd name="T4" fmla="*/ 22 w 43"/>
                  <a:gd name="T5" fmla="*/ 0 h 51"/>
                  <a:gd name="T6" fmla="*/ 0 w 43"/>
                  <a:gd name="T7" fmla="*/ 25 h 51"/>
                  <a:gd name="T8" fmla="*/ 22 w 43"/>
                  <a:gd name="T9" fmla="*/ 51 h 51"/>
                  <a:gd name="T10" fmla="*/ 43 w 43"/>
                  <a:gd name="T11" fmla="*/ 33 h 51"/>
                  <a:gd name="T12" fmla="*/ 33 w 43"/>
                  <a:gd name="T13" fmla="*/ 33 h 51"/>
                  <a:gd name="T14" fmla="*/ 22 w 43"/>
                  <a:gd name="T15" fmla="*/ 42 h 51"/>
                  <a:gd name="T16" fmla="*/ 10 w 43"/>
                  <a:gd name="T17" fmla="*/ 26 h 51"/>
                  <a:gd name="T18" fmla="*/ 23 w 43"/>
                  <a:gd name="T19" fmla="*/ 8 h 51"/>
                  <a:gd name="T20" fmla="*/ 31 w 43"/>
                  <a:gd name="T21" fmla="*/ 12 h 51"/>
                  <a:gd name="T22" fmla="*/ 33 w 43"/>
                  <a:gd name="T23" fmla="*/ 17 h 51"/>
                  <a:gd name="T24" fmla="*/ 42 w 43"/>
                  <a:gd name="T25" fmla="*/ 1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" h="51">
                    <a:moveTo>
                      <a:pt x="42" y="17"/>
                    </a:moveTo>
                    <a:cubicBezTo>
                      <a:pt x="42" y="13"/>
                      <a:pt x="41" y="10"/>
                      <a:pt x="39" y="8"/>
                    </a:cubicBezTo>
                    <a:cubicBezTo>
                      <a:pt x="35" y="3"/>
                      <a:pt x="29" y="0"/>
                      <a:pt x="22" y="0"/>
                    </a:cubicBezTo>
                    <a:cubicBezTo>
                      <a:pt x="8" y="0"/>
                      <a:pt x="0" y="10"/>
                      <a:pt x="0" y="25"/>
                    </a:cubicBezTo>
                    <a:cubicBezTo>
                      <a:pt x="0" y="41"/>
                      <a:pt x="8" y="51"/>
                      <a:pt x="22" y="51"/>
                    </a:cubicBezTo>
                    <a:cubicBezTo>
                      <a:pt x="34" y="51"/>
                      <a:pt x="42" y="44"/>
                      <a:pt x="43" y="33"/>
                    </a:cubicBezTo>
                    <a:lnTo>
                      <a:pt x="33" y="33"/>
                    </a:lnTo>
                    <a:cubicBezTo>
                      <a:pt x="32" y="39"/>
                      <a:pt x="28" y="42"/>
                      <a:pt x="22" y="42"/>
                    </a:cubicBezTo>
                    <a:cubicBezTo>
                      <a:pt x="14" y="42"/>
                      <a:pt x="10" y="36"/>
                      <a:pt x="10" y="26"/>
                    </a:cubicBezTo>
                    <a:cubicBezTo>
                      <a:pt x="10" y="15"/>
                      <a:pt x="15" y="8"/>
                      <a:pt x="23" y="8"/>
                    </a:cubicBezTo>
                    <a:cubicBezTo>
                      <a:pt x="26" y="8"/>
                      <a:pt x="29" y="10"/>
                      <a:pt x="31" y="12"/>
                    </a:cubicBezTo>
                    <a:cubicBezTo>
                      <a:pt x="32" y="13"/>
                      <a:pt x="32" y="15"/>
                      <a:pt x="33" y="17"/>
                    </a:cubicBezTo>
                    <a:lnTo>
                      <a:pt x="42" y="1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7" name="Freeform 9"/>
              <p:cNvSpPr>
                <a:spLocks/>
              </p:cNvSpPr>
              <p:nvPr/>
            </p:nvSpPr>
            <p:spPr bwMode="auto">
              <a:xfrm>
                <a:off x="2576" y="2470"/>
                <a:ext cx="10" cy="18"/>
              </a:xfrm>
              <a:custGeom>
                <a:avLst/>
                <a:gdLst>
                  <a:gd name="T0" fmla="*/ 0 w 21"/>
                  <a:gd name="T1" fmla="*/ 0 h 36"/>
                  <a:gd name="T2" fmla="*/ 0 w 21"/>
                  <a:gd name="T3" fmla="*/ 36 h 36"/>
                  <a:gd name="T4" fmla="*/ 10 w 21"/>
                  <a:gd name="T5" fmla="*/ 36 h 36"/>
                  <a:gd name="T6" fmla="*/ 10 w 21"/>
                  <a:gd name="T7" fmla="*/ 17 h 36"/>
                  <a:gd name="T8" fmla="*/ 18 w 21"/>
                  <a:gd name="T9" fmla="*/ 9 h 36"/>
                  <a:gd name="T10" fmla="*/ 21 w 21"/>
                  <a:gd name="T11" fmla="*/ 9 h 36"/>
                  <a:gd name="T12" fmla="*/ 21 w 21"/>
                  <a:gd name="T13" fmla="*/ 0 h 36"/>
                  <a:gd name="T14" fmla="*/ 20 w 21"/>
                  <a:gd name="T15" fmla="*/ 0 h 36"/>
                  <a:gd name="T16" fmla="*/ 10 w 21"/>
                  <a:gd name="T17" fmla="*/ 7 h 36"/>
                  <a:gd name="T18" fmla="*/ 10 w 21"/>
                  <a:gd name="T19" fmla="*/ 0 h 36"/>
                  <a:gd name="T20" fmla="*/ 0 w 21"/>
                  <a:gd name="T2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" h="36">
                    <a:moveTo>
                      <a:pt x="0" y="0"/>
                    </a:moveTo>
                    <a:lnTo>
                      <a:pt x="0" y="36"/>
                    </a:lnTo>
                    <a:lnTo>
                      <a:pt x="10" y="36"/>
                    </a:lnTo>
                    <a:lnTo>
                      <a:pt x="10" y="17"/>
                    </a:lnTo>
                    <a:cubicBezTo>
                      <a:pt x="10" y="12"/>
                      <a:pt x="12" y="9"/>
                      <a:pt x="18" y="9"/>
                    </a:cubicBezTo>
                    <a:cubicBezTo>
                      <a:pt x="19" y="9"/>
                      <a:pt x="20" y="9"/>
                      <a:pt x="21" y="9"/>
                    </a:cubicBezTo>
                    <a:lnTo>
                      <a:pt x="21" y="0"/>
                    </a:lnTo>
                    <a:cubicBezTo>
                      <a:pt x="20" y="0"/>
                      <a:pt x="20" y="0"/>
                      <a:pt x="20" y="0"/>
                    </a:cubicBezTo>
                    <a:cubicBezTo>
                      <a:pt x="15" y="0"/>
                      <a:pt x="12" y="3"/>
                      <a:pt x="10" y="7"/>
                    </a:cubicBez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8" name="Freeform 10"/>
              <p:cNvSpPr>
                <a:spLocks noEditPoints="1"/>
              </p:cNvSpPr>
              <p:nvPr/>
            </p:nvSpPr>
            <p:spPr bwMode="auto">
              <a:xfrm>
                <a:off x="2588" y="2470"/>
                <a:ext cx="15" cy="19"/>
              </a:xfrm>
              <a:custGeom>
                <a:avLst/>
                <a:gdLst>
                  <a:gd name="T0" fmla="*/ 33 w 33"/>
                  <a:gd name="T1" fmla="*/ 21 h 38"/>
                  <a:gd name="T2" fmla="*/ 33 w 33"/>
                  <a:gd name="T3" fmla="*/ 20 h 38"/>
                  <a:gd name="T4" fmla="*/ 32 w 33"/>
                  <a:gd name="T5" fmla="*/ 10 h 38"/>
                  <a:gd name="T6" fmla="*/ 16 w 33"/>
                  <a:gd name="T7" fmla="*/ 0 h 38"/>
                  <a:gd name="T8" fmla="*/ 0 w 33"/>
                  <a:gd name="T9" fmla="*/ 19 h 38"/>
                  <a:gd name="T10" fmla="*/ 16 w 33"/>
                  <a:gd name="T11" fmla="*/ 38 h 38"/>
                  <a:gd name="T12" fmla="*/ 33 w 33"/>
                  <a:gd name="T13" fmla="*/ 26 h 38"/>
                  <a:gd name="T14" fmla="*/ 23 w 33"/>
                  <a:gd name="T15" fmla="*/ 26 h 38"/>
                  <a:gd name="T16" fmla="*/ 16 w 33"/>
                  <a:gd name="T17" fmla="*/ 31 h 38"/>
                  <a:gd name="T18" fmla="*/ 10 w 33"/>
                  <a:gd name="T19" fmla="*/ 28 h 38"/>
                  <a:gd name="T20" fmla="*/ 9 w 33"/>
                  <a:gd name="T21" fmla="*/ 21 h 38"/>
                  <a:gd name="T22" fmla="*/ 33 w 33"/>
                  <a:gd name="T23" fmla="*/ 21 h 38"/>
                  <a:gd name="T24" fmla="*/ 9 w 33"/>
                  <a:gd name="T25" fmla="*/ 15 h 38"/>
                  <a:gd name="T26" fmla="*/ 16 w 33"/>
                  <a:gd name="T27" fmla="*/ 7 h 38"/>
                  <a:gd name="T28" fmla="*/ 22 w 33"/>
                  <a:gd name="T29" fmla="*/ 10 h 38"/>
                  <a:gd name="T30" fmla="*/ 23 w 33"/>
                  <a:gd name="T31" fmla="*/ 15 h 38"/>
                  <a:gd name="T32" fmla="*/ 9 w 33"/>
                  <a:gd name="T33" fmla="*/ 1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38">
                    <a:moveTo>
                      <a:pt x="33" y="21"/>
                    </a:moveTo>
                    <a:cubicBezTo>
                      <a:pt x="33" y="20"/>
                      <a:pt x="33" y="20"/>
                      <a:pt x="33" y="20"/>
                    </a:cubicBezTo>
                    <a:cubicBezTo>
                      <a:pt x="33" y="16"/>
                      <a:pt x="33" y="13"/>
                      <a:pt x="32" y="10"/>
                    </a:cubicBezTo>
                    <a:cubicBezTo>
                      <a:pt x="29" y="4"/>
                      <a:pt x="23" y="0"/>
                      <a:pt x="16" y="0"/>
                    </a:cubicBezTo>
                    <a:cubicBezTo>
                      <a:pt x="6" y="0"/>
                      <a:pt x="0" y="7"/>
                      <a:pt x="0" y="19"/>
                    </a:cubicBezTo>
                    <a:cubicBezTo>
                      <a:pt x="0" y="31"/>
                      <a:pt x="6" y="38"/>
                      <a:pt x="16" y="38"/>
                    </a:cubicBezTo>
                    <a:cubicBezTo>
                      <a:pt x="24" y="38"/>
                      <a:pt x="31" y="33"/>
                      <a:pt x="33" y="26"/>
                    </a:cubicBezTo>
                    <a:lnTo>
                      <a:pt x="23" y="26"/>
                    </a:lnTo>
                    <a:cubicBezTo>
                      <a:pt x="22" y="29"/>
                      <a:pt x="20" y="31"/>
                      <a:pt x="16" y="31"/>
                    </a:cubicBezTo>
                    <a:cubicBezTo>
                      <a:pt x="14" y="31"/>
                      <a:pt x="12" y="30"/>
                      <a:pt x="10" y="28"/>
                    </a:cubicBezTo>
                    <a:cubicBezTo>
                      <a:pt x="9" y="26"/>
                      <a:pt x="9" y="25"/>
                      <a:pt x="9" y="21"/>
                    </a:cubicBezTo>
                    <a:lnTo>
                      <a:pt x="33" y="21"/>
                    </a:lnTo>
                    <a:close/>
                    <a:moveTo>
                      <a:pt x="9" y="15"/>
                    </a:moveTo>
                    <a:cubicBezTo>
                      <a:pt x="10" y="10"/>
                      <a:pt x="12" y="7"/>
                      <a:pt x="16" y="7"/>
                    </a:cubicBezTo>
                    <a:cubicBezTo>
                      <a:pt x="18" y="7"/>
                      <a:pt x="21" y="8"/>
                      <a:pt x="22" y="10"/>
                    </a:cubicBezTo>
                    <a:cubicBezTo>
                      <a:pt x="23" y="11"/>
                      <a:pt x="23" y="13"/>
                      <a:pt x="23" y="15"/>
                    </a:cubicBezTo>
                    <a:lnTo>
                      <a:pt x="9" y="1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9" name="Freeform 11"/>
              <p:cNvSpPr>
                <a:spLocks noEditPoints="1"/>
              </p:cNvSpPr>
              <p:nvPr/>
            </p:nvSpPr>
            <p:spPr bwMode="auto">
              <a:xfrm>
                <a:off x="2605" y="2470"/>
                <a:ext cx="16" cy="19"/>
              </a:xfrm>
              <a:custGeom>
                <a:avLst/>
                <a:gdLst>
                  <a:gd name="T0" fmla="*/ 33 w 33"/>
                  <a:gd name="T1" fmla="*/ 35 h 38"/>
                  <a:gd name="T2" fmla="*/ 31 w 33"/>
                  <a:gd name="T3" fmla="*/ 31 h 38"/>
                  <a:gd name="T4" fmla="*/ 31 w 33"/>
                  <a:gd name="T5" fmla="*/ 11 h 38"/>
                  <a:gd name="T6" fmla="*/ 16 w 33"/>
                  <a:gd name="T7" fmla="*/ 0 h 38"/>
                  <a:gd name="T8" fmla="*/ 1 w 33"/>
                  <a:gd name="T9" fmla="*/ 12 h 38"/>
                  <a:gd name="T10" fmla="*/ 10 w 33"/>
                  <a:gd name="T11" fmla="*/ 12 h 38"/>
                  <a:gd name="T12" fmla="*/ 16 w 33"/>
                  <a:gd name="T13" fmla="*/ 7 h 38"/>
                  <a:gd name="T14" fmla="*/ 22 w 33"/>
                  <a:gd name="T15" fmla="*/ 11 h 38"/>
                  <a:gd name="T16" fmla="*/ 20 w 33"/>
                  <a:gd name="T17" fmla="*/ 14 h 38"/>
                  <a:gd name="T18" fmla="*/ 14 w 33"/>
                  <a:gd name="T19" fmla="*/ 15 h 38"/>
                  <a:gd name="T20" fmla="*/ 11 w 33"/>
                  <a:gd name="T21" fmla="*/ 16 h 38"/>
                  <a:gd name="T22" fmla="*/ 0 w 33"/>
                  <a:gd name="T23" fmla="*/ 27 h 38"/>
                  <a:gd name="T24" fmla="*/ 3 w 33"/>
                  <a:gd name="T25" fmla="*/ 34 h 38"/>
                  <a:gd name="T26" fmla="*/ 11 w 33"/>
                  <a:gd name="T27" fmla="*/ 38 h 38"/>
                  <a:gd name="T28" fmla="*/ 22 w 33"/>
                  <a:gd name="T29" fmla="*/ 33 h 38"/>
                  <a:gd name="T30" fmla="*/ 23 w 33"/>
                  <a:gd name="T31" fmla="*/ 36 h 38"/>
                  <a:gd name="T32" fmla="*/ 33 w 33"/>
                  <a:gd name="T33" fmla="*/ 36 h 38"/>
                  <a:gd name="T34" fmla="*/ 33 w 33"/>
                  <a:gd name="T35" fmla="*/ 35 h 38"/>
                  <a:gd name="T36" fmla="*/ 22 w 33"/>
                  <a:gd name="T37" fmla="*/ 22 h 38"/>
                  <a:gd name="T38" fmla="*/ 14 w 33"/>
                  <a:gd name="T39" fmla="*/ 30 h 38"/>
                  <a:gd name="T40" fmla="*/ 9 w 33"/>
                  <a:gd name="T41" fmla="*/ 26 h 38"/>
                  <a:gd name="T42" fmla="*/ 15 w 33"/>
                  <a:gd name="T43" fmla="*/ 21 h 38"/>
                  <a:gd name="T44" fmla="*/ 18 w 33"/>
                  <a:gd name="T45" fmla="*/ 20 h 38"/>
                  <a:gd name="T46" fmla="*/ 22 w 33"/>
                  <a:gd name="T47" fmla="*/ 19 h 38"/>
                  <a:gd name="T48" fmla="*/ 22 w 33"/>
                  <a:gd name="T49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3" h="38">
                    <a:moveTo>
                      <a:pt x="33" y="35"/>
                    </a:moveTo>
                    <a:cubicBezTo>
                      <a:pt x="31" y="34"/>
                      <a:pt x="31" y="33"/>
                      <a:pt x="31" y="31"/>
                    </a:cubicBezTo>
                    <a:lnTo>
                      <a:pt x="31" y="11"/>
                    </a:lnTo>
                    <a:cubicBezTo>
                      <a:pt x="31" y="3"/>
                      <a:pt x="26" y="0"/>
                      <a:pt x="16" y="0"/>
                    </a:cubicBezTo>
                    <a:cubicBezTo>
                      <a:pt x="7" y="0"/>
                      <a:pt x="1" y="4"/>
                      <a:pt x="1" y="12"/>
                    </a:cubicBezTo>
                    <a:lnTo>
                      <a:pt x="10" y="12"/>
                    </a:lnTo>
                    <a:cubicBezTo>
                      <a:pt x="10" y="8"/>
                      <a:pt x="12" y="7"/>
                      <a:pt x="16" y="7"/>
                    </a:cubicBezTo>
                    <a:cubicBezTo>
                      <a:pt x="20" y="7"/>
                      <a:pt x="22" y="8"/>
                      <a:pt x="22" y="11"/>
                    </a:cubicBezTo>
                    <a:cubicBezTo>
                      <a:pt x="22" y="12"/>
                      <a:pt x="21" y="13"/>
                      <a:pt x="20" y="14"/>
                    </a:cubicBezTo>
                    <a:cubicBezTo>
                      <a:pt x="19" y="14"/>
                      <a:pt x="19" y="14"/>
                      <a:pt x="14" y="15"/>
                    </a:cubicBezTo>
                    <a:lnTo>
                      <a:pt x="11" y="16"/>
                    </a:lnTo>
                    <a:cubicBezTo>
                      <a:pt x="4" y="17"/>
                      <a:pt x="0" y="21"/>
                      <a:pt x="0" y="27"/>
                    </a:cubicBezTo>
                    <a:cubicBezTo>
                      <a:pt x="0" y="30"/>
                      <a:pt x="1" y="33"/>
                      <a:pt x="3" y="34"/>
                    </a:cubicBezTo>
                    <a:cubicBezTo>
                      <a:pt x="5" y="37"/>
                      <a:pt x="8" y="38"/>
                      <a:pt x="11" y="38"/>
                    </a:cubicBezTo>
                    <a:cubicBezTo>
                      <a:pt x="15" y="38"/>
                      <a:pt x="19" y="36"/>
                      <a:pt x="22" y="33"/>
                    </a:cubicBezTo>
                    <a:cubicBezTo>
                      <a:pt x="22" y="35"/>
                      <a:pt x="22" y="35"/>
                      <a:pt x="23" y="36"/>
                    </a:cubicBezTo>
                    <a:lnTo>
                      <a:pt x="33" y="36"/>
                    </a:lnTo>
                    <a:lnTo>
                      <a:pt x="33" y="35"/>
                    </a:lnTo>
                    <a:close/>
                    <a:moveTo>
                      <a:pt x="22" y="22"/>
                    </a:moveTo>
                    <a:cubicBezTo>
                      <a:pt x="22" y="27"/>
                      <a:pt x="19" y="30"/>
                      <a:pt x="14" y="30"/>
                    </a:cubicBezTo>
                    <a:cubicBezTo>
                      <a:pt x="11" y="30"/>
                      <a:pt x="9" y="29"/>
                      <a:pt x="9" y="26"/>
                    </a:cubicBezTo>
                    <a:cubicBezTo>
                      <a:pt x="9" y="23"/>
                      <a:pt x="11" y="22"/>
                      <a:pt x="15" y="21"/>
                    </a:cubicBezTo>
                    <a:lnTo>
                      <a:pt x="18" y="20"/>
                    </a:lnTo>
                    <a:cubicBezTo>
                      <a:pt x="20" y="20"/>
                      <a:pt x="21" y="20"/>
                      <a:pt x="22" y="19"/>
                    </a:cubicBezTo>
                    <a:lnTo>
                      <a:pt x="22" y="2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0" name="Freeform 12"/>
              <p:cNvSpPr>
                <a:spLocks/>
              </p:cNvSpPr>
              <p:nvPr/>
            </p:nvSpPr>
            <p:spPr bwMode="auto">
              <a:xfrm>
                <a:off x="2623" y="2466"/>
                <a:ext cx="9" cy="23"/>
              </a:xfrm>
              <a:custGeom>
                <a:avLst/>
                <a:gdLst>
                  <a:gd name="T0" fmla="*/ 19 w 19"/>
                  <a:gd name="T1" fmla="*/ 10 h 47"/>
                  <a:gd name="T2" fmla="*/ 14 w 19"/>
                  <a:gd name="T3" fmla="*/ 10 h 47"/>
                  <a:gd name="T4" fmla="*/ 14 w 19"/>
                  <a:gd name="T5" fmla="*/ 0 h 47"/>
                  <a:gd name="T6" fmla="*/ 5 w 19"/>
                  <a:gd name="T7" fmla="*/ 0 h 47"/>
                  <a:gd name="T8" fmla="*/ 5 w 19"/>
                  <a:gd name="T9" fmla="*/ 10 h 47"/>
                  <a:gd name="T10" fmla="*/ 0 w 19"/>
                  <a:gd name="T11" fmla="*/ 10 h 47"/>
                  <a:gd name="T12" fmla="*/ 0 w 19"/>
                  <a:gd name="T13" fmla="*/ 16 h 47"/>
                  <a:gd name="T14" fmla="*/ 5 w 19"/>
                  <a:gd name="T15" fmla="*/ 16 h 47"/>
                  <a:gd name="T16" fmla="*/ 5 w 19"/>
                  <a:gd name="T17" fmla="*/ 38 h 47"/>
                  <a:gd name="T18" fmla="*/ 14 w 19"/>
                  <a:gd name="T19" fmla="*/ 47 h 47"/>
                  <a:gd name="T20" fmla="*/ 19 w 19"/>
                  <a:gd name="T21" fmla="*/ 46 h 47"/>
                  <a:gd name="T22" fmla="*/ 19 w 19"/>
                  <a:gd name="T23" fmla="*/ 40 h 47"/>
                  <a:gd name="T24" fmla="*/ 17 w 19"/>
                  <a:gd name="T25" fmla="*/ 40 h 47"/>
                  <a:gd name="T26" fmla="*/ 14 w 19"/>
                  <a:gd name="T27" fmla="*/ 36 h 47"/>
                  <a:gd name="T28" fmla="*/ 14 w 19"/>
                  <a:gd name="T29" fmla="*/ 16 h 47"/>
                  <a:gd name="T30" fmla="*/ 19 w 19"/>
                  <a:gd name="T31" fmla="*/ 16 h 47"/>
                  <a:gd name="T32" fmla="*/ 19 w 19"/>
                  <a:gd name="T33" fmla="*/ 1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" h="47">
                    <a:moveTo>
                      <a:pt x="19" y="10"/>
                    </a:moveTo>
                    <a:lnTo>
                      <a:pt x="14" y="10"/>
                    </a:lnTo>
                    <a:lnTo>
                      <a:pt x="14" y="0"/>
                    </a:lnTo>
                    <a:lnTo>
                      <a:pt x="5" y="0"/>
                    </a:lnTo>
                    <a:lnTo>
                      <a:pt x="5" y="10"/>
                    </a:lnTo>
                    <a:lnTo>
                      <a:pt x="0" y="10"/>
                    </a:lnTo>
                    <a:lnTo>
                      <a:pt x="0" y="16"/>
                    </a:lnTo>
                    <a:lnTo>
                      <a:pt x="5" y="16"/>
                    </a:lnTo>
                    <a:lnTo>
                      <a:pt x="5" y="38"/>
                    </a:lnTo>
                    <a:cubicBezTo>
                      <a:pt x="5" y="44"/>
                      <a:pt x="8" y="47"/>
                      <a:pt x="14" y="47"/>
                    </a:cubicBezTo>
                    <a:cubicBezTo>
                      <a:pt x="16" y="47"/>
                      <a:pt x="18" y="47"/>
                      <a:pt x="19" y="46"/>
                    </a:cubicBezTo>
                    <a:lnTo>
                      <a:pt x="19" y="40"/>
                    </a:lnTo>
                    <a:cubicBezTo>
                      <a:pt x="18" y="40"/>
                      <a:pt x="18" y="40"/>
                      <a:pt x="17" y="40"/>
                    </a:cubicBezTo>
                    <a:cubicBezTo>
                      <a:pt x="15" y="40"/>
                      <a:pt x="14" y="39"/>
                      <a:pt x="14" y="36"/>
                    </a:cubicBezTo>
                    <a:lnTo>
                      <a:pt x="14" y="16"/>
                    </a:lnTo>
                    <a:lnTo>
                      <a:pt x="19" y="16"/>
                    </a:lnTo>
                    <a:lnTo>
                      <a:pt x="19" y="1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1" name="Freeform 13"/>
              <p:cNvSpPr>
                <a:spLocks noEditPoints="1"/>
              </p:cNvSpPr>
              <p:nvPr/>
            </p:nvSpPr>
            <p:spPr bwMode="auto">
              <a:xfrm>
                <a:off x="2634" y="2470"/>
                <a:ext cx="16" cy="19"/>
              </a:xfrm>
              <a:custGeom>
                <a:avLst/>
                <a:gdLst>
                  <a:gd name="T0" fmla="*/ 34 w 34"/>
                  <a:gd name="T1" fmla="*/ 21 h 38"/>
                  <a:gd name="T2" fmla="*/ 34 w 34"/>
                  <a:gd name="T3" fmla="*/ 20 h 38"/>
                  <a:gd name="T4" fmla="*/ 32 w 34"/>
                  <a:gd name="T5" fmla="*/ 10 h 38"/>
                  <a:gd name="T6" fmla="*/ 17 w 34"/>
                  <a:gd name="T7" fmla="*/ 0 h 38"/>
                  <a:gd name="T8" fmla="*/ 0 w 34"/>
                  <a:gd name="T9" fmla="*/ 19 h 38"/>
                  <a:gd name="T10" fmla="*/ 17 w 34"/>
                  <a:gd name="T11" fmla="*/ 38 h 38"/>
                  <a:gd name="T12" fmla="*/ 33 w 34"/>
                  <a:gd name="T13" fmla="*/ 26 h 38"/>
                  <a:gd name="T14" fmla="*/ 24 w 34"/>
                  <a:gd name="T15" fmla="*/ 26 h 38"/>
                  <a:gd name="T16" fmla="*/ 17 w 34"/>
                  <a:gd name="T17" fmla="*/ 31 h 38"/>
                  <a:gd name="T18" fmla="*/ 11 w 34"/>
                  <a:gd name="T19" fmla="*/ 28 h 38"/>
                  <a:gd name="T20" fmla="*/ 9 w 34"/>
                  <a:gd name="T21" fmla="*/ 21 h 38"/>
                  <a:gd name="T22" fmla="*/ 34 w 34"/>
                  <a:gd name="T23" fmla="*/ 21 h 38"/>
                  <a:gd name="T24" fmla="*/ 10 w 34"/>
                  <a:gd name="T25" fmla="*/ 15 h 38"/>
                  <a:gd name="T26" fmla="*/ 17 w 34"/>
                  <a:gd name="T27" fmla="*/ 7 h 38"/>
                  <a:gd name="T28" fmla="*/ 22 w 34"/>
                  <a:gd name="T29" fmla="*/ 10 h 38"/>
                  <a:gd name="T30" fmla="*/ 24 w 34"/>
                  <a:gd name="T31" fmla="*/ 15 h 38"/>
                  <a:gd name="T32" fmla="*/ 10 w 34"/>
                  <a:gd name="T33" fmla="*/ 1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" h="38">
                    <a:moveTo>
                      <a:pt x="34" y="21"/>
                    </a:move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16"/>
                      <a:pt x="33" y="13"/>
                      <a:pt x="32" y="10"/>
                    </a:cubicBezTo>
                    <a:cubicBezTo>
                      <a:pt x="30" y="4"/>
                      <a:pt x="24" y="0"/>
                      <a:pt x="17" y="0"/>
                    </a:cubicBezTo>
                    <a:cubicBezTo>
                      <a:pt x="6" y="0"/>
                      <a:pt x="0" y="7"/>
                      <a:pt x="0" y="19"/>
                    </a:cubicBezTo>
                    <a:cubicBezTo>
                      <a:pt x="0" y="31"/>
                      <a:pt x="6" y="38"/>
                      <a:pt x="17" y="38"/>
                    </a:cubicBezTo>
                    <a:cubicBezTo>
                      <a:pt x="25" y="38"/>
                      <a:pt x="31" y="33"/>
                      <a:pt x="33" y="26"/>
                    </a:cubicBezTo>
                    <a:lnTo>
                      <a:pt x="24" y="26"/>
                    </a:lnTo>
                    <a:cubicBezTo>
                      <a:pt x="23" y="29"/>
                      <a:pt x="20" y="31"/>
                      <a:pt x="17" y="31"/>
                    </a:cubicBezTo>
                    <a:cubicBezTo>
                      <a:pt x="14" y="31"/>
                      <a:pt x="12" y="30"/>
                      <a:pt x="11" y="28"/>
                    </a:cubicBezTo>
                    <a:cubicBezTo>
                      <a:pt x="10" y="26"/>
                      <a:pt x="10" y="25"/>
                      <a:pt x="9" y="21"/>
                    </a:cubicBezTo>
                    <a:lnTo>
                      <a:pt x="34" y="21"/>
                    </a:lnTo>
                    <a:close/>
                    <a:moveTo>
                      <a:pt x="10" y="15"/>
                    </a:moveTo>
                    <a:cubicBezTo>
                      <a:pt x="10" y="10"/>
                      <a:pt x="12" y="7"/>
                      <a:pt x="17" y="7"/>
                    </a:cubicBezTo>
                    <a:cubicBezTo>
                      <a:pt x="19" y="7"/>
                      <a:pt x="21" y="8"/>
                      <a:pt x="22" y="10"/>
                    </a:cubicBezTo>
                    <a:cubicBezTo>
                      <a:pt x="23" y="11"/>
                      <a:pt x="24" y="13"/>
                      <a:pt x="24" y="15"/>
                    </a:cubicBezTo>
                    <a:lnTo>
                      <a:pt x="10" y="1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2" name="Freeform 14"/>
              <p:cNvSpPr>
                <a:spLocks noEditPoints="1"/>
              </p:cNvSpPr>
              <p:nvPr/>
            </p:nvSpPr>
            <p:spPr bwMode="auto">
              <a:xfrm>
                <a:off x="2652" y="2465"/>
                <a:ext cx="16" cy="24"/>
              </a:xfrm>
              <a:custGeom>
                <a:avLst/>
                <a:gdLst>
                  <a:gd name="T0" fmla="*/ 25 w 34"/>
                  <a:gd name="T1" fmla="*/ 48 h 50"/>
                  <a:gd name="T2" fmla="*/ 34 w 34"/>
                  <a:gd name="T3" fmla="*/ 48 h 50"/>
                  <a:gd name="T4" fmla="*/ 34 w 34"/>
                  <a:gd name="T5" fmla="*/ 0 h 50"/>
                  <a:gd name="T6" fmla="*/ 25 w 34"/>
                  <a:gd name="T7" fmla="*/ 0 h 50"/>
                  <a:gd name="T8" fmla="*/ 25 w 34"/>
                  <a:gd name="T9" fmla="*/ 17 h 50"/>
                  <a:gd name="T10" fmla="*/ 15 w 34"/>
                  <a:gd name="T11" fmla="*/ 12 h 50"/>
                  <a:gd name="T12" fmla="*/ 0 w 34"/>
                  <a:gd name="T13" fmla="*/ 31 h 50"/>
                  <a:gd name="T14" fmla="*/ 3 w 34"/>
                  <a:gd name="T15" fmla="*/ 44 h 50"/>
                  <a:gd name="T16" fmla="*/ 15 w 34"/>
                  <a:gd name="T17" fmla="*/ 50 h 50"/>
                  <a:gd name="T18" fmla="*/ 25 w 34"/>
                  <a:gd name="T19" fmla="*/ 45 h 50"/>
                  <a:gd name="T20" fmla="*/ 25 w 34"/>
                  <a:gd name="T21" fmla="*/ 48 h 50"/>
                  <a:gd name="T22" fmla="*/ 17 w 34"/>
                  <a:gd name="T23" fmla="*/ 20 h 50"/>
                  <a:gd name="T24" fmla="*/ 25 w 34"/>
                  <a:gd name="T25" fmla="*/ 31 h 50"/>
                  <a:gd name="T26" fmla="*/ 17 w 34"/>
                  <a:gd name="T27" fmla="*/ 42 h 50"/>
                  <a:gd name="T28" fmla="*/ 9 w 34"/>
                  <a:gd name="T29" fmla="*/ 31 h 50"/>
                  <a:gd name="T30" fmla="*/ 17 w 34"/>
                  <a:gd name="T31" fmla="*/ 2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4" h="50">
                    <a:moveTo>
                      <a:pt x="25" y="48"/>
                    </a:moveTo>
                    <a:lnTo>
                      <a:pt x="34" y="48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25" y="17"/>
                    </a:lnTo>
                    <a:cubicBezTo>
                      <a:pt x="22" y="13"/>
                      <a:pt x="19" y="12"/>
                      <a:pt x="15" y="12"/>
                    </a:cubicBezTo>
                    <a:cubicBezTo>
                      <a:pt x="6" y="12"/>
                      <a:pt x="0" y="20"/>
                      <a:pt x="0" y="31"/>
                    </a:cubicBezTo>
                    <a:cubicBezTo>
                      <a:pt x="0" y="36"/>
                      <a:pt x="1" y="41"/>
                      <a:pt x="3" y="44"/>
                    </a:cubicBezTo>
                    <a:cubicBezTo>
                      <a:pt x="6" y="48"/>
                      <a:pt x="10" y="50"/>
                      <a:pt x="15" y="50"/>
                    </a:cubicBezTo>
                    <a:cubicBezTo>
                      <a:pt x="19" y="50"/>
                      <a:pt x="22" y="48"/>
                      <a:pt x="25" y="45"/>
                    </a:cubicBezTo>
                    <a:lnTo>
                      <a:pt x="25" y="48"/>
                    </a:lnTo>
                    <a:close/>
                    <a:moveTo>
                      <a:pt x="17" y="20"/>
                    </a:moveTo>
                    <a:cubicBezTo>
                      <a:pt x="22" y="20"/>
                      <a:pt x="25" y="24"/>
                      <a:pt x="25" y="31"/>
                    </a:cubicBezTo>
                    <a:cubicBezTo>
                      <a:pt x="25" y="38"/>
                      <a:pt x="21" y="42"/>
                      <a:pt x="17" y="42"/>
                    </a:cubicBezTo>
                    <a:cubicBezTo>
                      <a:pt x="12" y="42"/>
                      <a:pt x="9" y="37"/>
                      <a:pt x="9" y="31"/>
                    </a:cubicBezTo>
                    <a:cubicBezTo>
                      <a:pt x="9" y="24"/>
                      <a:pt x="12" y="20"/>
                      <a:pt x="17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3" name="Freeform 15"/>
              <p:cNvSpPr>
                <a:spLocks noEditPoints="1"/>
              </p:cNvSpPr>
              <p:nvPr/>
            </p:nvSpPr>
            <p:spPr bwMode="auto">
              <a:xfrm>
                <a:off x="2681" y="2465"/>
                <a:ext cx="17" cy="24"/>
              </a:xfrm>
              <a:custGeom>
                <a:avLst/>
                <a:gdLst>
                  <a:gd name="T0" fmla="*/ 0 w 34"/>
                  <a:gd name="T1" fmla="*/ 0 h 50"/>
                  <a:gd name="T2" fmla="*/ 0 w 34"/>
                  <a:gd name="T3" fmla="*/ 48 h 50"/>
                  <a:gd name="T4" fmla="*/ 9 w 34"/>
                  <a:gd name="T5" fmla="*/ 48 h 50"/>
                  <a:gd name="T6" fmla="*/ 9 w 34"/>
                  <a:gd name="T7" fmla="*/ 45 h 50"/>
                  <a:gd name="T8" fmla="*/ 19 w 34"/>
                  <a:gd name="T9" fmla="*/ 50 h 50"/>
                  <a:gd name="T10" fmla="*/ 34 w 34"/>
                  <a:gd name="T11" fmla="*/ 31 h 50"/>
                  <a:gd name="T12" fmla="*/ 30 w 34"/>
                  <a:gd name="T13" fmla="*/ 18 h 50"/>
                  <a:gd name="T14" fmla="*/ 19 w 34"/>
                  <a:gd name="T15" fmla="*/ 12 h 50"/>
                  <a:gd name="T16" fmla="*/ 9 w 34"/>
                  <a:gd name="T17" fmla="*/ 17 h 50"/>
                  <a:gd name="T18" fmla="*/ 9 w 34"/>
                  <a:gd name="T19" fmla="*/ 0 h 50"/>
                  <a:gd name="T20" fmla="*/ 0 w 34"/>
                  <a:gd name="T21" fmla="*/ 0 h 50"/>
                  <a:gd name="T22" fmla="*/ 17 w 34"/>
                  <a:gd name="T23" fmla="*/ 20 h 50"/>
                  <a:gd name="T24" fmla="*/ 25 w 34"/>
                  <a:gd name="T25" fmla="*/ 31 h 50"/>
                  <a:gd name="T26" fmla="*/ 17 w 34"/>
                  <a:gd name="T27" fmla="*/ 42 h 50"/>
                  <a:gd name="T28" fmla="*/ 9 w 34"/>
                  <a:gd name="T29" fmla="*/ 31 h 50"/>
                  <a:gd name="T30" fmla="*/ 17 w 34"/>
                  <a:gd name="T31" fmla="*/ 2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4" h="50">
                    <a:moveTo>
                      <a:pt x="0" y="0"/>
                    </a:moveTo>
                    <a:lnTo>
                      <a:pt x="0" y="48"/>
                    </a:lnTo>
                    <a:lnTo>
                      <a:pt x="9" y="48"/>
                    </a:lnTo>
                    <a:lnTo>
                      <a:pt x="9" y="45"/>
                    </a:lnTo>
                    <a:cubicBezTo>
                      <a:pt x="11" y="48"/>
                      <a:pt x="15" y="50"/>
                      <a:pt x="19" y="50"/>
                    </a:cubicBezTo>
                    <a:cubicBezTo>
                      <a:pt x="28" y="50"/>
                      <a:pt x="34" y="42"/>
                      <a:pt x="34" y="31"/>
                    </a:cubicBezTo>
                    <a:cubicBezTo>
                      <a:pt x="34" y="26"/>
                      <a:pt x="33" y="21"/>
                      <a:pt x="30" y="18"/>
                    </a:cubicBezTo>
                    <a:cubicBezTo>
                      <a:pt x="28" y="14"/>
                      <a:pt x="24" y="12"/>
                      <a:pt x="19" y="12"/>
                    </a:cubicBezTo>
                    <a:cubicBezTo>
                      <a:pt x="15" y="12"/>
                      <a:pt x="11" y="13"/>
                      <a:pt x="9" y="17"/>
                    </a:cubicBezTo>
                    <a:lnTo>
                      <a:pt x="9" y="0"/>
                    </a:lnTo>
                    <a:lnTo>
                      <a:pt x="0" y="0"/>
                    </a:lnTo>
                    <a:close/>
                    <a:moveTo>
                      <a:pt x="17" y="20"/>
                    </a:moveTo>
                    <a:cubicBezTo>
                      <a:pt x="22" y="20"/>
                      <a:pt x="25" y="24"/>
                      <a:pt x="25" y="31"/>
                    </a:cubicBezTo>
                    <a:cubicBezTo>
                      <a:pt x="25" y="37"/>
                      <a:pt x="22" y="42"/>
                      <a:pt x="17" y="42"/>
                    </a:cubicBezTo>
                    <a:cubicBezTo>
                      <a:pt x="12" y="42"/>
                      <a:pt x="9" y="38"/>
                      <a:pt x="9" y="31"/>
                    </a:cubicBezTo>
                    <a:cubicBezTo>
                      <a:pt x="9" y="24"/>
                      <a:pt x="12" y="20"/>
                      <a:pt x="17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4" name="Freeform 16"/>
              <p:cNvSpPr>
                <a:spLocks/>
              </p:cNvSpPr>
              <p:nvPr/>
            </p:nvSpPr>
            <p:spPr bwMode="auto">
              <a:xfrm>
                <a:off x="2699" y="2470"/>
                <a:ext cx="17" cy="25"/>
              </a:xfrm>
              <a:custGeom>
                <a:avLst/>
                <a:gdLst>
                  <a:gd name="T0" fmla="*/ 26 w 36"/>
                  <a:gd name="T1" fmla="*/ 0 h 51"/>
                  <a:gd name="T2" fmla="*/ 18 w 36"/>
                  <a:gd name="T3" fmla="*/ 27 h 51"/>
                  <a:gd name="T4" fmla="*/ 11 w 36"/>
                  <a:gd name="T5" fmla="*/ 0 h 51"/>
                  <a:gd name="T6" fmla="*/ 0 w 36"/>
                  <a:gd name="T7" fmla="*/ 0 h 51"/>
                  <a:gd name="T8" fmla="*/ 14 w 36"/>
                  <a:gd name="T9" fmla="*/ 38 h 51"/>
                  <a:gd name="T10" fmla="*/ 14 w 36"/>
                  <a:gd name="T11" fmla="*/ 38 h 51"/>
                  <a:gd name="T12" fmla="*/ 14 w 36"/>
                  <a:gd name="T13" fmla="*/ 38 h 51"/>
                  <a:gd name="T14" fmla="*/ 8 w 36"/>
                  <a:gd name="T15" fmla="*/ 44 h 51"/>
                  <a:gd name="T16" fmla="*/ 5 w 36"/>
                  <a:gd name="T17" fmla="*/ 44 h 51"/>
                  <a:gd name="T18" fmla="*/ 5 w 36"/>
                  <a:gd name="T19" fmla="*/ 51 h 51"/>
                  <a:gd name="T20" fmla="*/ 9 w 36"/>
                  <a:gd name="T21" fmla="*/ 51 h 51"/>
                  <a:gd name="T22" fmla="*/ 15 w 36"/>
                  <a:gd name="T23" fmla="*/ 50 h 51"/>
                  <a:gd name="T24" fmla="*/ 21 w 36"/>
                  <a:gd name="T25" fmla="*/ 43 h 51"/>
                  <a:gd name="T26" fmla="*/ 36 w 36"/>
                  <a:gd name="T27" fmla="*/ 0 h 51"/>
                  <a:gd name="T28" fmla="*/ 26 w 36"/>
                  <a:gd name="T2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" h="51">
                    <a:moveTo>
                      <a:pt x="26" y="0"/>
                    </a:moveTo>
                    <a:lnTo>
                      <a:pt x="18" y="27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4" y="38"/>
                    </a:lnTo>
                    <a:lnTo>
                      <a:pt x="14" y="38"/>
                    </a:lnTo>
                    <a:lnTo>
                      <a:pt x="14" y="38"/>
                    </a:lnTo>
                    <a:cubicBezTo>
                      <a:pt x="14" y="41"/>
                      <a:pt x="11" y="44"/>
                      <a:pt x="8" y="44"/>
                    </a:cubicBezTo>
                    <a:cubicBezTo>
                      <a:pt x="7" y="44"/>
                      <a:pt x="7" y="44"/>
                      <a:pt x="5" y="44"/>
                    </a:cubicBezTo>
                    <a:lnTo>
                      <a:pt x="5" y="51"/>
                    </a:lnTo>
                    <a:cubicBezTo>
                      <a:pt x="7" y="51"/>
                      <a:pt x="8" y="51"/>
                      <a:pt x="9" y="51"/>
                    </a:cubicBezTo>
                    <a:cubicBezTo>
                      <a:pt x="11" y="51"/>
                      <a:pt x="14" y="50"/>
                      <a:pt x="15" y="50"/>
                    </a:cubicBezTo>
                    <a:cubicBezTo>
                      <a:pt x="18" y="49"/>
                      <a:pt x="19" y="47"/>
                      <a:pt x="21" y="43"/>
                    </a:cubicBezTo>
                    <a:lnTo>
                      <a:pt x="36" y="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5" name="Freeform 17"/>
              <p:cNvSpPr>
                <a:spLocks/>
              </p:cNvSpPr>
              <p:nvPr/>
            </p:nvSpPr>
            <p:spPr bwMode="auto">
              <a:xfrm>
                <a:off x="2726" y="2465"/>
                <a:ext cx="15" cy="24"/>
              </a:xfrm>
              <a:custGeom>
                <a:avLst/>
                <a:gdLst>
                  <a:gd name="T0" fmla="*/ 21 w 31"/>
                  <a:gd name="T1" fmla="*/ 0 h 50"/>
                  <a:gd name="T2" fmla="*/ 21 w 31"/>
                  <a:gd name="T3" fmla="*/ 36 h 50"/>
                  <a:gd name="T4" fmla="*/ 15 w 31"/>
                  <a:gd name="T5" fmla="*/ 41 h 50"/>
                  <a:gd name="T6" fmla="*/ 10 w 31"/>
                  <a:gd name="T7" fmla="*/ 35 h 50"/>
                  <a:gd name="T8" fmla="*/ 10 w 31"/>
                  <a:gd name="T9" fmla="*/ 30 h 50"/>
                  <a:gd name="T10" fmla="*/ 0 w 31"/>
                  <a:gd name="T11" fmla="*/ 30 h 50"/>
                  <a:gd name="T12" fmla="*/ 0 w 31"/>
                  <a:gd name="T13" fmla="*/ 35 h 50"/>
                  <a:gd name="T14" fmla="*/ 4 w 31"/>
                  <a:gd name="T15" fmla="*/ 46 h 50"/>
                  <a:gd name="T16" fmla="*/ 15 w 31"/>
                  <a:gd name="T17" fmla="*/ 50 h 50"/>
                  <a:gd name="T18" fmla="*/ 31 w 31"/>
                  <a:gd name="T19" fmla="*/ 36 h 50"/>
                  <a:gd name="T20" fmla="*/ 31 w 31"/>
                  <a:gd name="T21" fmla="*/ 0 h 50"/>
                  <a:gd name="T22" fmla="*/ 21 w 31"/>
                  <a:gd name="T2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" h="50">
                    <a:moveTo>
                      <a:pt x="21" y="0"/>
                    </a:moveTo>
                    <a:lnTo>
                      <a:pt x="21" y="36"/>
                    </a:lnTo>
                    <a:cubicBezTo>
                      <a:pt x="21" y="39"/>
                      <a:pt x="19" y="41"/>
                      <a:pt x="15" y="41"/>
                    </a:cubicBezTo>
                    <a:cubicBezTo>
                      <a:pt x="11" y="41"/>
                      <a:pt x="10" y="39"/>
                      <a:pt x="10" y="35"/>
                    </a:cubicBezTo>
                    <a:lnTo>
                      <a:pt x="10" y="30"/>
                    </a:lnTo>
                    <a:lnTo>
                      <a:pt x="0" y="30"/>
                    </a:lnTo>
                    <a:lnTo>
                      <a:pt x="0" y="35"/>
                    </a:lnTo>
                    <a:cubicBezTo>
                      <a:pt x="0" y="40"/>
                      <a:pt x="1" y="43"/>
                      <a:pt x="4" y="46"/>
                    </a:cubicBezTo>
                    <a:cubicBezTo>
                      <a:pt x="7" y="49"/>
                      <a:pt x="10" y="50"/>
                      <a:pt x="15" y="50"/>
                    </a:cubicBezTo>
                    <a:cubicBezTo>
                      <a:pt x="25" y="50"/>
                      <a:pt x="31" y="45"/>
                      <a:pt x="31" y="36"/>
                    </a:cubicBezTo>
                    <a:lnTo>
                      <a:pt x="3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6" name="Freeform 18"/>
              <p:cNvSpPr>
                <a:spLocks/>
              </p:cNvSpPr>
              <p:nvPr/>
            </p:nvSpPr>
            <p:spPr bwMode="auto">
              <a:xfrm>
                <a:off x="2745" y="2470"/>
                <a:ext cx="15" cy="19"/>
              </a:xfrm>
              <a:custGeom>
                <a:avLst/>
                <a:gdLst>
                  <a:gd name="T0" fmla="*/ 32 w 32"/>
                  <a:gd name="T1" fmla="*/ 36 h 38"/>
                  <a:gd name="T2" fmla="*/ 32 w 32"/>
                  <a:gd name="T3" fmla="*/ 0 h 38"/>
                  <a:gd name="T4" fmla="*/ 23 w 32"/>
                  <a:gd name="T5" fmla="*/ 0 h 38"/>
                  <a:gd name="T6" fmla="*/ 23 w 32"/>
                  <a:gd name="T7" fmla="*/ 23 h 38"/>
                  <a:gd name="T8" fmla="*/ 16 w 32"/>
                  <a:gd name="T9" fmla="*/ 30 h 38"/>
                  <a:gd name="T10" fmla="*/ 10 w 32"/>
                  <a:gd name="T11" fmla="*/ 23 h 38"/>
                  <a:gd name="T12" fmla="*/ 10 w 32"/>
                  <a:gd name="T13" fmla="*/ 0 h 38"/>
                  <a:gd name="T14" fmla="*/ 0 w 32"/>
                  <a:gd name="T15" fmla="*/ 0 h 38"/>
                  <a:gd name="T16" fmla="*/ 0 w 32"/>
                  <a:gd name="T17" fmla="*/ 25 h 38"/>
                  <a:gd name="T18" fmla="*/ 12 w 32"/>
                  <a:gd name="T19" fmla="*/ 38 h 38"/>
                  <a:gd name="T20" fmla="*/ 23 w 32"/>
                  <a:gd name="T21" fmla="*/ 32 h 38"/>
                  <a:gd name="T22" fmla="*/ 23 w 32"/>
                  <a:gd name="T23" fmla="*/ 36 h 38"/>
                  <a:gd name="T24" fmla="*/ 32 w 32"/>
                  <a:gd name="T25" fmla="*/ 36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" h="38">
                    <a:moveTo>
                      <a:pt x="32" y="36"/>
                    </a:moveTo>
                    <a:lnTo>
                      <a:pt x="32" y="0"/>
                    </a:lnTo>
                    <a:lnTo>
                      <a:pt x="23" y="0"/>
                    </a:lnTo>
                    <a:lnTo>
                      <a:pt x="23" y="23"/>
                    </a:lnTo>
                    <a:cubicBezTo>
                      <a:pt x="23" y="27"/>
                      <a:pt x="20" y="30"/>
                      <a:pt x="16" y="30"/>
                    </a:cubicBezTo>
                    <a:cubicBezTo>
                      <a:pt x="12" y="30"/>
                      <a:pt x="10" y="28"/>
                      <a:pt x="10" y="23"/>
                    </a:cubicBezTo>
                    <a:lnTo>
                      <a:pt x="10" y="0"/>
                    </a:lnTo>
                    <a:lnTo>
                      <a:pt x="0" y="0"/>
                    </a:lnTo>
                    <a:lnTo>
                      <a:pt x="0" y="25"/>
                    </a:lnTo>
                    <a:cubicBezTo>
                      <a:pt x="0" y="33"/>
                      <a:pt x="5" y="38"/>
                      <a:pt x="12" y="38"/>
                    </a:cubicBezTo>
                    <a:cubicBezTo>
                      <a:pt x="17" y="38"/>
                      <a:pt x="20" y="36"/>
                      <a:pt x="23" y="32"/>
                    </a:cubicBezTo>
                    <a:lnTo>
                      <a:pt x="23" y="36"/>
                    </a:lnTo>
                    <a:lnTo>
                      <a:pt x="32" y="3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7" name="Freeform 19"/>
              <p:cNvSpPr>
                <a:spLocks noEditPoints="1"/>
              </p:cNvSpPr>
              <p:nvPr/>
            </p:nvSpPr>
            <p:spPr bwMode="auto">
              <a:xfrm>
                <a:off x="2764" y="2470"/>
                <a:ext cx="16" cy="19"/>
              </a:xfrm>
              <a:custGeom>
                <a:avLst/>
                <a:gdLst>
                  <a:gd name="T0" fmla="*/ 33 w 33"/>
                  <a:gd name="T1" fmla="*/ 35 h 38"/>
                  <a:gd name="T2" fmla="*/ 31 w 33"/>
                  <a:gd name="T3" fmla="*/ 31 h 38"/>
                  <a:gd name="T4" fmla="*/ 31 w 33"/>
                  <a:gd name="T5" fmla="*/ 11 h 38"/>
                  <a:gd name="T6" fmla="*/ 16 w 33"/>
                  <a:gd name="T7" fmla="*/ 0 h 38"/>
                  <a:gd name="T8" fmla="*/ 1 w 33"/>
                  <a:gd name="T9" fmla="*/ 12 h 38"/>
                  <a:gd name="T10" fmla="*/ 10 w 33"/>
                  <a:gd name="T11" fmla="*/ 12 h 38"/>
                  <a:gd name="T12" fmla="*/ 16 w 33"/>
                  <a:gd name="T13" fmla="*/ 7 h 38"/>
                  <a:gd name="T14" fmla="*/ 22 w 33"/>
                  <a:gd name="T15" fmla="*/ 11 h 38"/>
                  <a:gd name="T16" fmla="*/ 20 w 33"/>
                  <a:gd name="T17" fmla="*/ 14 h 38"/>
                  <a:gd name="T18" fmla="*/ 14 w 33"/>
                  <a:gd name="T19" fmla="*/ 15 h 38"/>
                  <a:gd name="T20" fmla="*/ 11 w 33"/>
                  <a:gd name="T21" fmla="*/ 16 h 38"/>
                  <a:gd name="T22" fmla="*/ 0 w 33"/>
                  <a:gd name="T23" fmla="*/ 27 h 38"/>
                  <a:gd name="T24" fmla="*/ 3 w 33"/>
                  <a:gd name="T25" fmla="*/ 34 h 38"/>
                  <a:gd name="T26" fmla="*/ 11 w 33"/>
                  <a:gd name="T27" fmla="*/ 38 h 38"/>
                  <a:gd name="T28" fmla="*/ 22 w 33"/>
                  <a:gd name="T29" fmla="*/ 33 h 38"/>
                  <a:gd name="T30" fmla="*/ 23 w 33"/>
                  <a:gd name="T31" fmla="*/ 36 h 38"/>
                  <a:gd name="T32" fmla="*/ 33 w 33"/>
                  <a:gd name="T33" fmla="*/ 36 h 38"/>
                  <a:gd name="T34" fmla="*/ 33 w 33"/>
                  <a:gd name="T35" fmla="*/ 35 h 38"/>
                  <a:gd name="T36" fmla="*/ 22 w 33"/>
                  <a:gd name="T37" fmla="*/ 22 h 38"/>
                  <a:gd name="T38" fmla="*/ 14 w 33"/>
                  <a:gd name="T39" fmla="*/ 30 h 38"/>
                  <a:gd name="T40" fmla="*/ 9 w 33"/>
                  <a:gd name="T41" fmla="*/ 26 h 38"/>
                  <a:gd name="T42" fmla="*/ 15 w 33"/>
                  <a:gd name="T43" fmla="*/ 21 h 38"/>
                  <a:gd name="T44" fmla="*/ 18 w 33"/>
                  <a:gd name="T45" fmla="*/ 20 h 38"/>
                  <a:gd name="T46" fmla="*/ 22 w 33"/>
                  <a:gd name="T47" fmla="*/ 19 h 38"/>
                  <a:gd name="T48" fmla="*/ 22 w 33"/>
                  <a:gd name="T49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3" h="38">
                    <a:moveTo>
                      <a:pt x="33" y="35"/>
                    </a:moveTo>
                    <a:cubicBezTo>
                      <a:pt x="31" y="34"/>
                      <a:pt x="31" y="33"/>
                      <a:pt x="31" y="31"/>
                    </a:cubicBezTo>
                    <a:lnTo>
                      <a:pt x="31" y="11"/>
                    </a:lnTo>
                    <a:cubicBezTo>
                      <a:pt x="31" y="3"/>
                      <a:pt x="26" y="0"/>
                      <a:pt x="16" y="0"/>
                    </a:cubicBezTo>
                    <a:cubicBezTo>
                      <a:pt x="6" y="0"/>
                      <a:pt x="1" y="4"/>
                      <a:pt x="1" y="12"/>
                    </a:cubicBezTo>
                    <a:lnTo>
                      <a:pt x="10" y="12"/>
                    </a:lnTo>
                    <a:cubicBezTo>
                      <a:pt x="10" y="8"/>
                      <a:pt x="12" y="7"/>
                      <a:pt x="16" y="7"/>
                    </a:cubicBezTo>
                    <a:cubicBezTo>
                      <a:pt x="20" y="7"/>
                      <a:pt x="22" y="8"/>
                      <a:pt x="22" y="11"/>
                    </a:cubicBezTo>
                    <a:cubicBezTo>
                      <a:pt x="22" y="12"/>
                      <a:pt x="21" y="13"/>
                      <a:pt x="20" y="14"/>
                    </a:cubicBezTo>
                    <a:cubicBezTo>
                      <a:pt x="19" y="14"/>
                      <a:pt x="19" y="14"/>
                      <a:pt x="14" y="15"/>
                    </a:cubicBezTo>
                    <a:lnTo>
                      <a:pt x="11" y="16"/>
                    </a:lnTo>
                    <a:cubicBezTo>
                      <a:pt x="3" y="17"/>
                      <a:pt x="0" y="21"/>
                      <a:pt x="0" y="27"/>
                    </a:cubicBezTo>
                    <a:cubicBezTo>
                      <a:pt x="0" y="30"/>
                      <a:pt x="1" y="33"/>
                      <a:pt x="3" y="34"/>
                    </a:cubicBezTo>
                    <a:cubicBezTo>
                      <a:pt x="5" y="37"/>
                      <a:pt x="8" y="38"/>
                      <a:pt x="11" y="38"/>
                    </a:cubicBezTo>
                    <a:cubicBezTo>
                      <a:pt x="15" y="38"/>
                      <a:pt x="19" y="36"/>
                      <a:pt x="22" y="33"/>
                    </a:cubicBezTo>
                    <a:cubicBezTo>
                      <a:pt x="22" y="35"/>
                      <a:pt x="22" y="35"/>
                      <a:pt x="23" y="36"/>
                    </a:cubicBezTo>
                    <a:lnTo>
                      <a:pt x="33" y="36"/>
                    </a:lnTo>
                    <a:lnTo>
                      <a:pt x="33" y="35"/>
                    </a:lnTo>
                    <a:close/>
                    <a:moveTo>
                      <a:pt x="22" y="22"/>
                    </a:moveTo>
                    <a:cubicBezTo>
                      <a:pt x="22" y="27"/>
                      <a:pt x="19" y="30"/>
                      <a:pt x="14" y="30"/>
                    </a:cubicBezTo>
                    <a:cubicBezTo>
                      <a:pt x="11" y="30"/>
                      <a:pt x="9" y="29"/>
                      <a:pt x="9" y="26"/>
                    </a:cubicBezTo>
                    <a:cubicBezTo>
                      <a:pt x="9" y="23"/>
                      <a:pt x="11" y="22"/>
                      <a:pt x="15" y="21"/>
                    </a:cubicBezTo>
                    <a:lnTo>
                      <a:pt x="18" y="20"/>
                    </a:lnTo>
                    <a:cubicBezTo>
                      <a:pt x="20" y="20"/>
                      <a:pt x="21" y="20"/>
                      <a:pt x="22" y="19"/>
                    </a:cubicBezTo>
                    <a:lnTo>
                      <a:pt x="22" y="2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8" name="Freeform 20"/>
              <p:cNvSpPr>
                <a:spLocks/>
              </p:cNvSpPr>
              <p:nvPr/>
            </p:nvSpPr>
            <p:spPr bwMode="auto">
              <a:xfrm>
                <a:off x="2783" y="2470"/>
                <a:ext cx="15" cy="18"/>
              </a:xfrm>
              <a:custGeom>
                <a:avLst/>
                <a:gdLst>
                  <a:gd name="T0" fmla="*/ 0 w 33"/>
                  <a:gd name="T1" fmla="*/ 0 h 36"/>
                  <a:gd name="T2" fmla="*/ 0 w 33"/>
                  <a:gd name="T3" fmla="*/ 36 h 36"/>
                  <a:gd name="T4" fmla="*/ 10 w 33"/>
                  <a:gd name="T5" fmla="*/ 36 h 36"/>
                  <a:gd name="T6" fmla="*/ 10 w 33"/>
                  <a:gd name="T7" fmla="*/ 15 h 36"/>
                  <a:gd name="T8" fmla="*/ 17 w 33"/>
                  <a:gd name="T9" fmla="*/ 8 h 36"/>
                  <a:gd name="T10" fmla="*/ 23 w 33"/>
                  <a:gd name="T11" fmla="*/ 14 h 36"/>
                  <a:gd name="T12" fmla="*/ 23 w 33"/>
                  <a:gd name="T13" fmla="*/ 36 h 36"/>
                  <a:gd name="T14" fmla="*/ 33 w 33"/>
                  <a:gd name="T15" fmla="*/ 36 h 36"/>
                  <a:gd name="T16" fmla="*/ 33 w 33"/>
                  <a:gd name="T17" fmla="*/ 12 h 36"/>
                  <a:gd name="T18" fmla="*/ 21 w 33"/>
                  <a:gd name="T19" fmla="*/ 0 h 36"/>
                  <a:gd name="T20" fmla="*/ 10 w 33"/>
                  <a:gd name="T21" fmla="*/ 6 h 36"/>
                  <a:gd name="T22" fmla="*/ 10 w 33"/>
                  <a:gd name="T23" fmla="*/ 0 h 36"/>
                  <a:gd name="T24" fmla="*/ 0 w 33"/>
                  <a:gd name="T2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3" h="36">
                    <a:moveTo>
                      <a:pt x="0" y="0"/>
                    </a:moveTo>
                    <a:lnTo>
                      <a:pt x="0" y="36"/>
                    </a:lnTo>
                    <a:lnTo>
                      <a:pt x="10" y="36"/>
                    </a:lnTo>
                    <a:lnTo>
                      <a:pt x="10" y="15"/>
                    </a:lnTo>
                    <a:cubicBezTo>
                      <a:pt x="10" y="10"/>
                      <a:pt x="13" y="8"/>
                      <a:pt x="17" y="8"/>
                    </a:cubicBezTo>
                    <a:cubicBezTo>
                      <a:pt x="21" y="8"/>
                      <a:pt x="23" y="10"/>
                      <a:pt x="23" y="14"/>
                    </a:cubicBezTo>
                    <a:lnTo>
                      <a:pt x="23" y="36"/>
                    </a:lnTo>
                    <a:lnTo>
                      <a:pt x="33" y="36"/>
                    </a:lnTo>
                    <a:lnTo>
                      <a:pt x="33" y="12"/>
                    </a:lnTo>
                    <a:cubicBezTo>
                      <a:pt x="33" y="4"/>
                      <a:pt x="28" y="0"/>
                      <a:pt x="21" y="0"/>
                    </a:cubicBezTo>
                    <a:cubicBezTo>
                      <a:pt x="16" y="0"/>
                      <a:pt x="12" y="2"/>
                      <a:pt x="10" y="6"/>
                    </a:cubicBez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9" name="Freeform 21"/>
              <p:cNvSpPr>
                <a:spLocks noEditPoints="1"/>
              </p:cNvSpPr>
              <p:nvPr/>
            </p:nvSpPr>
            <p:spPr bwMode="auto">
              <a:xfrm>
                <a:off x="2812" y="2465"/>
                <a:ext cx="18" cy="23"/>
              </a:xfrm>
              <a:custGeom>
                <a:avLst/>
                <a:gdLst>
                  <a:gd name="T0" fmla="*/ 10 w 37"/>
                  <a:gd name="T1" fmla="*/ 31 h 48"/>
                  <a:gd name="T2" fmla="*/ 22 w 37"/>
                  <a:gd name="T3" fmla="*/ 31 h 48"/>
                  <a:gd name="T4" fmla="*/ 37 w 37"/>
                  <a:gd name="T5" fmla="*/ 15 h 48"/>
                  <a:gd name="T6" fmla="*/ 21 w 37"/>
                  <a:gd name="T7" fmla="*/ 0 h 48"/>
                  <a:gd name="T8" fmla="*/ 0 w 37"/>
                  <a:gd name="T9" fmla="*/ 0 h 48"/>
                  <a:gd name="T10" fmla="*/ 0 w 37"/>
                  <a:gd name="T11" fmla="*/ 48 h 48"/>
                  <a:gd name="T12" fmla="*/ 10 w 37"/>
                  <a:gd name="T13" fmla="*/ 48 h 48"/>
                  <a:gd name="T14" fmla="*/ 10 w 37"/>
                  <a:gd name="T15" fmla="*/ 31 h 48"/>
                  <a:gd name="T16" fmla="*/ 10 w 37"/>
                  <a:gd name="T17" fmla="*/ 23 h 48"/>
                  <a:gd name="T18" fmla="*/ 10 w 37"/>
                  <a:gd name="T19" fmla="*/ 8 h 48"/>
                  <a:gd name="T20" fmla="*/ 19 w 37"/>
                  <a:gd name="T21" fmla="*/ 8 h 48"/>
                  <a:gd name="T22" fmla="*/ 27 w 37"/>
                  <a:gd name="T23" fmla="*/ 15 h 48"/>
                  <a:gd name="T24" fmla="*/ 19 w 37"/>
                  <a:gd name="T25" fmla="*/ 23 h 48"/>
                  <a:gd name="T26" fmla="*/ 10 w 37"/>
                  <a:gd name="T27" fmla="*/ 23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" h="48">
                    <a:moveTo>
                      <a:pt x="10" y="31"/>
                    </a:moveTo>
                    <a:lnTo>
                      <a:pt x="22" y="31"/>
                    </a:lnTo>
                    <a:cubicBezTo>
                      <a:pt x="31" y="31"/>
                      <a:pt x="37" y="25"/>
                      <a:pt x="37" y="15"/>
                    </a:cubicBezTo>
                    <a:cubicBezTo>
                      <a:pt x="37" y="5"/>
                      <a:pt x="31" y="0"/>
                      <a:pt x="21" y="0"/>
                    </a:cubicBezTo>
                    <a:lnTo>
                      <a:pt x="0" y="0"/>
                    </a:lnTo>
                    <a:lnTo>
                      <a:pt x="0" y="48"/>
                    </a:lnTo>
                    <a:lnTo>
                      <a:pt x="10" y="48"/>
                    </a:lnTo>
                    <a:lnTo>
                      <a:pt x="10" y="31"/>
                    </a:lnTo>
                    <a:close/>
                    <a:moveTo>
                      <a:pt x="10" y="23"/>
                    </a:moveTo>
                    <a:lnTo>
                      <a:pt x="10" y="8"/>
                    </a:lnTo>
                    <a:lnTo>
                      <a:pt x="19" y="8"/>
                    </a:lnTo>
                    <a:cubicBezTo>
                      <a:pt x="24" y="8"/>
                      <a:pt x="27" y="10"/>
                      <a:pt x="27" y="15"/>
                    </a:cubicBezTo>
                    <a:cubicBezTo>
                      <a:pt x="27" y="20"/>
                      <a:pt x="24" y="23"/>
                      <a:pt x="19" y="23"/>
                    </a:cubicBezTo>
                    <a:lnTo>
                      <a:pt x="10" y="2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0" name="Freeform 22"/>
              <p:cNvSpPr>
                <a:spLocks noEditPoints="1"/>
              </p:cNvSpPr>
              <p:nvPr/>
            </p:nvSpPr>
            <p:spPr bwMode="auto">
              <a:xfrm>
                <a:off x="2832" y="2470"/>
                <a:ext cx="15" cy="19"/>
              </a:xfrm>
              <a:custGeom>
                <a:avLst/>
                <a:gdLst>
                  <a:gd name="T0" fmla="*/ 33 w 33"/>
                  <a:gd name="T1" fmla="*/ 35 h 38"/>
                  <a:gd name="T2" fmla="*/ 31 w 33"/>
                  <a:gd name="T3" fmla="*/ 31 h 38"/>
                  <a:gd name="T4" fmla="*/ 31 w 33"/>
                  <a:gd name="T5" fmla="*/ 11 h 38"/>
                  <a:gd name="T6" fmla="*/ 16 w 33"/>
                  <a:gd name="T7" fmla="*/ 0 h 38"/>
                  <a:gd name="T8" fmla="*/ 1 w 33"/>
                  <a:gd name="T9" fmla="*/ 12 h 38"/>
                  <a:gd name="T10" fmla="*/ 10 w 33"/>
                  <a:gd name="T11" fmla="*/ 12 h 38"/>
                  <a:gd name="T12" fmla="*/ 16 w 33"/>
                  <a:gd name="T13" fmla="*/ 7 h 38"/>
                  <a:gd name="T14" fmla="*/ 22 w 33"/>
                  <a:gd name="T15" fmla="*/ 11 h 38"/>
                  <a:gd name="T16" fmla="*/ 20 w 33"/>
                  <a:gd name="T17" fmla="*/ 14 h 38"/>
                  <a:gd name="T18" fmla="*/ 14 w 33"/>
                  <a:gd name="T19" fmla="*/ 15 h 38"/>
                  <a:gd name="T20" fmla="*/ 10 w 33"/>
                  <a:gd name="T21" fmla="*/ 16 h 38"/>
                  <a:gd name="T22" fmla="*/ 0 w 33"/>
                  <a:gd name="T23" fmla="*/ 27 h 38"/>
                  <a:gd name="T24" fmla="*/ 2 w 33"/>
                  <a:gd name="T25" fmla="*/ 34 h 38"/>
                  <a:gd name="T26" fmla="*/ 11 w 33"/>
                  <a:gd name="T27" fmla="*/ 38 h 38"/>
                  <a:gd name="T28" fmla="*/ 22 w 33"/>
                  <a:gd name="T29" fmla="*/ 33 h 38"/>
                  <a:gd name="T30" fmla="*/ 23 w 33"/>
                  <a:gd name="T31" fmla="*/ 36 h 38"/>
                  <a:gd name="T32" fmla="*/ 33 w 33"/>
                  <a:gd name="T33" fmla="*/ 36 h 38"/>
                  <a:gd name="T34" fmla="*/ 33 w 33"/>
                  <a:gd name="T35" fmla="*/ 35 h 38"/>
                  <a:gd name="T36" fmla="*/ 22 w 33"/>
                  <a:gd name="T37" fmla="*/ 22 h 38"/>
                  <a:gd name="T38" fmla="*/ 14 w 33"/>
                  <a:gd name="T39" fmla="*/ 30 h 38"/>
                  <a:gd name="T40" fmla="*/ 9 w 33"/>
                  <a:gd name="T41" fmla="*/ 26 h 38"/>
                  <a:gd name="T42" fmla="*/ 15 w 33"/>
                  <a:gd name="T43" fmla="*/ 21 h 38"/>
                  <a:gd name="T44" fmla="*/ 18 w 33"/>
                  <a:gd name="T45" fmla="*/ 20 h 38"/>
                  <a:gd name="T46" fmla="*/ 22 w 33"/>
                  <a:gd name="T47" fmla="*/ 19 h 38"/>
                  <a:gd name="T48" fmla="*/ 22 w 33"/>
                  <a:gd name="T49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3" h="38">
                    <a:moveTo>
                      <a:pt x="33" y="35"/>
                    </a:moveTo>
                    <a:cubicBezTo>
                      <a:pt x="31" y="34"/>
                      <a:pt x="31" y="33"/>
                      <a:pt x="31" y="31"/>
                    </a:cubicBezTo>
                    <a:lnTo>
                      <a:pt x="31" y="11"/>
                    </a:lnTo>
                    <a:cubicBezTo>
                      <a:pt x="31" y="3"/>
                      <a:pt x="26" y="0"/>
                      <a:pt x="16" y="0"/>
                    </a:cubicBezTo>
                    <a:cubicBezTo>
                      <a:pt x="6" y="0"/>
                      <a:pt x="1" y="4"/>
                      <a:pt x="1" y="12"/>
                    </a:cubicBezTo>
                    <a:lnTo>
                      <a:pt x="10" y="12"/>
                    </a:lnTo>
                    <a:cubicBezTo>
                      <a:pt x="10" y="8"/>
                      <a:pt x="12" y="7"/>
                      <a:pt x="16" y="7"/>
                    </a:cubicBezTo>
                    <a:cubicBezTo>
                      <a:pt x="20" y="7"/>
                      <a:pt x="22" y="8"/>
                      <a:pt x="22" y="11"/>
                    </a:cubicBezTo>
                    <a:cubicBezTo>
                      <a:pt x="22" y="12"/>
                      <a:pt x="21" y="13"/>
                      <a:pt x="20" y="14"/>
                    </a:cubicBezTo>
                    <a:cubicBezTo>
                      <a:pt x="19" y="14"/>
                      <a:pt x="19" y="14"/>
                      <a:pt x="14" y="15"/>
                    </a:cubicBezTo>
                    <a:lnTo>
                      <a:pt x="10" y="16"/>
                    </a:lnTo>
                    <a:cubicBezTo>
                      <a:pt x="3" y="17"/>
                      <a:pt x="0" y="21"/>
                      <a:pt x="0" y="27"/>
                    </a:cubicBezTo>
                    <a:cubicBezTo>
                      <a:pt x="0" y="30"/>
                      <a:pt x="1" y="33"/>
                      <a:pt x="2" y="34"/>
                    </a:cubicBezTo>
                    <a:cubicBezTo>
                      <a:pt x="4" y="37"/>
                      <a:pt x="8" y="38"/>
                      <a:pt x="11" y="38"/>
                    </a:cubicBezTo>
                    <a:cubicBezTo>
                      <a:pt x="15" y="38"/>
                      <a:pt x="18" y="36"/>
                      <a:pt x="22" y="33"/>
                    </a:cubicBezTo>
                    <a:cubicBezTo>
                      <a:pt x="22" y="35"/>
                      <a:pt x="22" y="35"/>
                      <a:pt x="23" y="36"/>
                    </a:cubicBezTo>
                    <a:lnTo>
                      <a:pt x="33" y="36"/>
                    </a:lnTo>
                    <a:lnTo>
                      <a:pt x="33" y="35"/>
                    </a:lnTo>
                    <a:close/>
                    <a:moveTo>
                      <a:pt x="22" y="22"/>
                    </a:moveTo>
                    <a:cubicBezTo>
                      <a:pt x="22" y="27"/>
                      <a:pt x="19" y="30"/>
                      <a:pt x="14" y="30"/>
                    </a:cubicBezTo>
                    <a:cubicBezTo>
                      <a:pt x="11" y="30"/>
                      <a:pt x="9" y="29"/>
                      <a:pt x="9" y="26"/>
                    </a:cubicBezTo>
                    <a:cubicBezTo>
                      <a:pt x="9" y="23"/>
                      <a:pt x="11" y="22"/>
                      <a:pt x="15" y="21"/>
                    </a:cubicBezTo>
                    <a:lnTo>
                      <a:pt x="18" y="20"/>
                    </a:lnTo>
                    <a:cubicBezTo>
                      <a:pt x="20" y="20"/>
                      <a:pt x="21" y="20"/>
                      <a:pt x="22" y="19"/>
                    </a:cubicBezTo>
                    <a:lnTo>
                      <a:pt x="22" y="2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1" name="Freeform 23"/>
              <p:cNvSpPr>
                <a:spLocks noEditPoints="1"/>
              </p:cNvSpPr>
              <p:nvPr/>
            </p:nvSpPr>
            <p:spPr bwMode="auto">
              <a:xfrm>
                <a:off x="2850" y="2465"/>
                <a:ext cx="17" cy="24"/>
              </a:xfrm>
              <a:custGeom>
                <a:avLst/>
                <a:gdLst>
                  <a:gd name="T0" fmla="*/ 0 w 34"/>
                  <a:gd name="T1" fmla="*/ 0 h 50"/>
                  <a:gd name="T2" fmla="*/ 0 w 34"/>
                  <a:gd name="T3" fmla="*/ 48 h 50"/>
                  <a:gd name="T4" fmla="*/ 9 w 34"/>
                  <a:gd name="T5" fmla="*/ 48 h 50"/>
                  <a:gd name="T6" fmla="*/ 9 w 34"/>
                  <a:gd name="T7" fmla="*/ 45 h 50"/>
                  <a:gd name="T8" fmla="*/ 19 w 34"/>
                  <a:gd name="T9" fmla="*/ 50 h 50"/>
                  <a:gd name="T10" fmla="*/ 34 w 34"/>
                  <a:gd name="T11" fmla="*/ 31 h 50"/>
                  <a:gd name="T12" fmla="*/ 31 w 34"/>
                  <a:gd name="T13" fmla="*/ 18 h 50"/>
                  <a:gd name="T14" fmla="*/ 19 w 34"/>
                  <a:gd name="T15" fmla="*/ 12 h 50"/>
                  <a:gd name="T16" fmla="*/ 9 w 34"/>
                  <a:gd name="T17" fmla="*/ 17 h 50"/>
                  <a:gd name="T18" fmla="*/ 9 w 34"/>
                  <a:gd name="T19" fmla="*/ 0 h 50"/>
                  <a:gd name="T20" fmla="*/ 0 w 34"/>
                  <a:gd name="T21" fmla="*/ 0 h 50"/>
                  <a:gd name="T22" fmla="*/ 17 w 34"/>
                  <a:gd name="T23" fmla="*/ 20 h 50"/>
                  <a:gd name="T24" fmla="*/ 25 w 34"/>
                  <a:gd name="T25" fmla="*/ 31 h 50"/>
                  <a:gd name="T26" fmla="*/ 17 w 34"/>
                  <a:gd name="T27" fmla="*/ 42 h 50"/>
                  <a:gd name="T28" fmla="*/ 9 w 34"/>
                  <a:gd name="T29" fmla="*/ 31 h 50"/>
                  <a:gd name="T30" fmla="*/ 17 w 34"/>
                  <a:gd name="T31" fmla="*/ 2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4" h="50">
                    <a:moveTo>
                      <a:pt x="0" y="0"/>
                    </a:moveTo>
                    <a:lnTo>
                      <a:pt x="0" y="48"/>
                    </a:lnTo>
                    <a:lnTo>
                      <a:pt x="9" y="48"/>
                    </a:lnTo>
                    <a:lnTo>
                      <a:pt x="9" y="45"/>
                    </a:lnTo>
                    <a:cubicBezTo>
                      <a:pt x="12" y="48"/>
                      <a:pt x="15" y="50"/>
                      <a:pt x="19" y="50"/>
                    </a:cubicBezTo>
                    <a:cubicBezTo>
                      <a:pt x="28" y="50"/>
                      <a:pt x="34" y="42"/>
                      <a:pt x="34" y="31"/>
                    </a:cubicBezTo>
                    <a:cubicBezTo>
                      <a:pt x="34" y="26"/>
                      <a:pt x="33" y="21"/>
                      <a:pt x="31" y="18"/>
                    </a:cubicBezTo>
                    <a:cubicBezTo>
                      <a:pt x="28" y="14"/>
                      <a:pt x="24" y="12"/>
                      <a:pt x="19" y="12"/>
                    </a:cubicBezTo>
                    <a:cubicBezTo>
                      <a:pt x="15" y="12"/>
                      <a:pt x="12" y="13"/>
                      <a:pt x="9" y="17"/>
                    </a:cubicBezTo>
                    <a:lnTo>
                      <a:pt x="9" y="0"/>
                    </a:lnTo>
                    <a:lnTo>
                      <a:pt x="0" y="0"/>
                    </a:lnTo>
                    <a:close/>
                    <a:moveTo>
                      <a:pt x="17" y="20"/>
                    </a:moveTo>
                    <a:cubicBezTo>
                      <a:pt x="22" y="20"/>
                      <a:pt x="25" y="24"/>
                      <a:pt x="25" y="31"/>
                    </a:cubicBezTo>
                    <a:cubicBezTo>
                      <a:pt x="25" y="37"/>
                      <a:pt x="22" y="42"/>
                      <a:pt x="17" y="42"/>
                    </a:cubicBezTo>
                    <a:cubicBezTo>
                      <a:pt x="13" y="42"/>
                      <a:pt x="9" y="38"/>
                      <a:pt x="9" y="31"/>
                    </a:cubicBezTo>
                    <a:cubicBezTo>
                      <a:pt x="9" y="24"/>
                      <a:pt x="13" y="20"/>
                      <a:pt x="17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2" name="Rectangle 24"/>
              <p:cNvSpPr>
                <a:spLocks noChangeArrowheads="1"/>
              </p:cNvSpPr>
              <p:nvPr/>
            </p:nvSpPr>
            <p:spPr bwMode="auto">
              <a:xfrm>
                <a:off x="2870" y="2465"/>
                <a:ext cx="5" cy="2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3" name="Freeform 25"/>
              <p:cNvSpPr>
                <a:spLocks noEditPoints="1"/>
              </p:cNvSpPr>
              <p:nvPr/>
            </p:nvSpPr>
            <p:spPr bwMode="auto">
              <a:xfrm>
                <a:off x="2878" y="2470"/>
                <a:ext cx="17" cy="19"/>
              </a:xfrm>
              <a:custGeom>
                <a:avLst/>
                <a:gdLst>
                  <a:gd name="T0" fmla="*/ 17 w 35"/>
                  <a:gd name="T1" fmla="*/ 0 h 38"/>
                  <a:gd name="T2" fmla="*/ 0 w 35"/>
                  <a:gd name="T3" fmla="*/ 19 h 38"/>
                  <a:gd name="T4" fmla="*/ 18 w 35"/>
                  <a:gd name="T5" fmla="*/ 38 h 38"/>
                  <a:gd name="T6" fmla="*/ 35 w 35"/>
                  <a:gd name="T7" fmla="*/ 19 h 38"/>
                  <a:gd name="T8" fmla="*/ 17 w 35"/>
                  <a:gd name="T9" fmla="*/ 0 h 38"/>
                  <a:gd name="T10" fmla="*/ 18 w 35"/>
                  <a:gd name="T11" fmla="*/ 7 h 38"/>
                  <a:gd name="T12" fmla="*/ 26 w 35"/>
                  <a:gd name="T13" fmla="*/ 19 h 38"/>
                  <a:gd name="T14" fmla="*/ 18 w 35"/>
                  <a:gd name="T15" fmla="*/ 30 h 38"/>
                  <a:gd name="T16" fmla="*/ 9 w 35"/>
                  <a:gd name="T17" fmla="*/ 19 h 38"/>
                  <a:gd name="T18" fmla="*/ 18 w 35"/>
                  <a:gd name="T1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" h="38">
                    <a:moveTo>
                      <a:pt x="17" y="0"/>
                    </a:moveTo>
                    <a:cubicBezTo>
                      <a:pt x="6" y="0"/>
                      <a:pt x="0" y="7"/>
                      <a:pt x="0" y="19"/>
                    </a:cubicBezTo>
                    <a:cubicBezTo>
                      <a:pt x="0" y="31"/>
                      <a:pt x="6" y="38"/>
                      <a:pt x="18" y="38"/>
                    </a:cubicBezTo>
                    <a:cubicBezTo>
                      <a:pt x="28" y="38"/>
                      <a:pt x="35" y="31"/>
                      <a:pt x="35" y="19"/>
                    </a:cubicBezTo>
                    <a:cubicBezTo>
                      <a:pt x="35" y="7"/>
                      <a:pt x="29" y="0"/>
                      <a:pt x="17" y="0"/>
                    </a:cubicBezTo>
                    <a:close/>
                    <a:moveTo>
                      <a:pt x="18" y="7"/>
                    </a:moveTo>
                    <a:cubicBezTo>
                      <a:pt x="23" y="7"/>
                      <a:pt x="26" y="12"/>
                      <a:pt x="26" y="19"/>
                    </a:cubicBezTo>
                    <a:cubicBezTo>
                      <a:pt x="26" y="26"/>
                      <a:pt x="23" y="30"/>
                      <a:pt x="18" y="30"/>
                    </a:cubicBezTo>
                    <a:cubicBezTo>
                      <a:pt x="12" y="30"/>
                      <a:pt x="9" y="26"/>
                      <a:pt x="9" y="19"/>
                    </a:cubicBezTo>
                    <a:cubicBezTo>
                      <a:pt x="9" y="12"/>
                      <a:pt x="12" y="7"/>
                      <a:pt x="18" y="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4" name="Freeform 26"/>
              <p:cNvSpPr>
                <a:spLocks noEditPoints="1"/>
              </p:cNvSpPr>
              <p:nvPr/>
            </p:nvSpPr>
            <p:spPr bwMode="auto">
              <a:xfrm>
                <a:off x="2908" y="2465"/>
                <a:ext cx="19" cy="23"/>
              </a:xfrm>
              <a:custGeom>
                <a:avLst/>
                <a:gdLst>
                  <a:gd name="T0" fmla="*/ 0 w 39"/>
                  <a:gd name="T1" fmla="*/ 48 h 48"/>
                  <a:gd name="T2" fmla="*/ 22 w 39"/>
                  <a:gd name="T3" fmla="*/ 48 h 48"/>
                  <a:gd name="T4" fmla="*/ 34 w 39"/>
                  <a:gd name="T5" fmla="*/ 45 h 48"/>
                  <a:gd name="T6" fmla="*/ 39 w 39"/>
                  <a:gd name="T7" fmla="*/ 34 h 48"/>
                  <a:gd name="T8" fmla="*/ 31 w 39"/>
                  <a:gd name="T9" fmla="*/ 23 h 48"/>
                  <a:gd name="T10" fmla="*/ 38 w 39"/>
                  <a:gd name="T11" fmla="*/ 13 h 48"/>
                  <a:gd name="T12" fmla="*/ 33 w 39"/>
                  <a:gd name="T13" fmla="*/ 3 h 48"/>
                  <a:gd name="T14" fmla="*/ 22 w 39"/>
                  <a:gd name="T15" fmla="*/ 0 h 48"/>
                  <a:gd name="T16" fmla="*/ 0 w 39"/>
                  <a:gd name="T17" fmla="*/ 0 h 48"/>
                  <a:gd name="T18" fmla="*/ 0 w 39"/>
                  <a:gd name="T19" fmla="*/ 48 h 48"/>
                  <a:gd name="T20" fmla="*/ 10 w 39"/>
                  <a:gd name="T21" fmla="*/ 8 h 48"/>
                  <a:gd name="T22" fmla="*/ 21 w 39"/>
                  <a:gd name="T23" fmla="*/ 8 h 48"/>
                  <a:gd name="T24" fmla="*/ 28 w 39"/>
                  <a:gd name="T25" fmla="*/ 14 h 48"/>
                  <a:gd name="T26" fmla="*/ 21 w 39"/>
                  <a:gd name="T27" fmla="*/ 19 h 48"/>
                  <a:gd name="T28" fmla="*/ 10 w 39"/>
                  <a:gd name="T29" fmla="*/ 19 h 48"/>
                  <a:gd name="T30" fmla="*/ 10 w 39"/>
                  <a:gd name="T31" fmla="*/ 8 h 48"/>
                  <a:gd name="T32" fmla="*/ 10 w 39"/>
                  <a:gd name="T33" fmla="*/ 27 h 48"/>
                  <a:gd name="T34" fmla="*/ 22 w 39"/>
                  <a:gd name="T35" fmla="*/ 27 h 48"/>
                  <a:gd name="T36" fmla="*/ 29 w 39"/>
                  <a:gd name="T37" fmla="*/ 34 h 48"/>
                  <a:gd name="T38" fmla="*/ 22 w 39"/>
                  <a:gd name="T39" fmla="*/ 40 h 48"/>
                  <a:gd name="T40" fmla="*/ 10 w 39"/>
                  <a:gd name="T41" fmla="*/ 40 h 48"/>
                  <a:gd name="T42" fmla="*/ 10 w 39"/>
                  <a:gd name="T43" fmla="*/ 2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48">
                    <a:moveTo>
                      <a:pt x="0" y="48"/>
                    </a:moveTo>
                    <a:lnTo>
                      <a:pt x="22" y="48"/>
                    </a:lnTo>
                    <a:cubicBezTo>
                      <a:pt x="28" y="48"/>
                      <a:pt x="31" y="47"/>
                      <a:pt x="34" y="45"/>
                    </a:cubicBezTo>
                    <a:cubicBezTo>
                      <a:pt x="37" y="42"/>
                      <a:pt x="39" y="38"/>
                      <a:pt x="39" y="34"/>
                    </a:cubicBezTo>
                    <a:cubicBezTo>
                      <a:pt x="39" y="30"/>
                      <a:pt x="36" y="26"/>
                      <a:pt x="31" y="23"/>
                    </a:cubicBezTo>
                    <a:cubicBezTo>
                      <a:pt x="36" y="19"/>
                      <a:pt x="38" y="17"/>
                      <a:pt x="38" y="13"/>
                    </a:cubicBezTo>
                    <a:cubicBezTo>
                      <a:pt x="38" y="9"/>
                      <a:pt x="36" y="6"/>
                      <a:pt x="33" y="3"/>
                    </a:cubicBezTo>
                    <a:cubicBezTo>
                      <a:pt x="30" y="1"/>
                      <a:pt x="27" y="0"/>
                      <a:pt x="22" y="0"/>
                    </a:cubicBezTo>
                    <a:lnTo>
                      <a:pt x="0" y="0"/>
                    </a:lnTo>
                    <a:lnTo>
                      <a:pt x="0" y="48"/>
                    </a:lnTo>
                    <a:close/>
                    <a:moveTo>
                      <a:pt x="10" y="8"/>
                    </a:moveTo>
                    <a:lnTo>
                      <a:pt x="21" y="8"/>
                    </a:lnTo>
                    <a:cubicBezTo>
                      <a:pt x="26" y="8"/>
                      <a:pt x="28" y="10"/>
                      <a:pt x="28" y="14"/>
                    </a:cubicBezTo>
                    <a:cubicBezTo>
                      <a:pt x="28" y="17"/>
                      <a:pt x="26" y="19"/>
                      <a:pt x="21" y="19"/>
                    </a:cubicBezTo>
                    <a:lnTo>
                      <a:pt x="10" y="19"/>
                    </a:lnTo>
                    <a:lnTo>
                      <a:pt x="10" y="8"/>
                    </a:lnTo>
                    <a:close/>
                    <a:moveTo>
                      <a:pt x="10" y="27"/>
                    </a:moveTo>
                    <a:lnTo>
                      <a:pt x="22" y="27"/>
                    </a:lnTo>
                    <a:cubicBezTo>
                      <a:pt x="27" y="27"/>
                      <a:pt x="29" y="30"/>
                      <a:pt x="29" y="34"/>
                    </a:cubicBezTo>
                    <a:cubicBezTo>
                      <a:pt x="29" y="38"/>
                      <a:pt x="27" y="40"/>
                      <a:pt x="22" y="40"/>
                    </a:cubicBezTo>
                    <a:lnTo>
                      <a:pt x="10" y="40"/>
                    </a:lnTo>
                    <a:lnTo>
                      <a:pt x="10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5" name="Freeform 27"/>
              <p:cNvSpPr>
                <a:spLocks/>
              </p:cNvSpPr>
              <p:nvPr/>
            </p:nvSpPr>
            <p:spPr bwMode="auto">
              <a:xfrm>
                <a:off x="2931" y="2470"/>
                <a:ext cx="9" cy="18"/>
              </a:xfrm>
              <a:custGeom>
                <a:avLst/>
                <a:gdLst>
                  <a:gd name="T0" fmla="*/ 0 w 20"/>
                  <a:gd name="T1" fmla="*/ 0 h 36"/>
                  <a:gd name="T2" fmla="*/ 0 w 20"/>
                  <a:gd name="T3" fmla="*/ 36 h 36"/>
                  <a:gd name="T4" fmla="*/ 9 w 20"/>
                  <a:gd name="T5" fmla="*/ 36 h 36"/>
                  <a:gd name="T6" fmla="*/ 9 w 20"/>
                  <a:gd name="T7" fmla="*/ 17 h 36"/>
                  <a:gd name="T8" fmla="*/ 18 w 20"/>
                  <a:gd name="T9" fmla="*/ 9 h 36"/>
                  <a:gd name="T10" fmla="*/ 20 w 20"/>
                  <a:gd name="T11" fmla="*/ 9 h 36"/>
                  <a:gd name="T12" fmla="*/ 20 w 20"/>
                  <a:gd name="T13" fmla="*/ 0 h 36"/>
                  <a:gd name="T14" fmla="*/ 19 w 20"/>
                  <a:gd name="T15" fmla="*/ 0 h 36"/>
                  <a:gd name="T16" fmla="*/ 9 w 20"/>
                  <a:gd name="T17" fmla="*/ 7 h 36"/>
                  <a:gd name="T18" fmla="*/ 9 w 20"/>
                  <a:gd name="T19" fmla="*/ 0 h 36"/>
                  <a:gd name="T20" fmla="*/ 0 w 20"/>
                  <a:gd name="T2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" h="36">
                    <a:moveTo>
                      <a:pt x="0" y="0"/>
                    </a:moveTo>
                    <a:lnTo>
                      <a:pt x="0" y="36"/>
                    </a:lnTo>
                    <a:lnTo>
                      <a:pt x="9" y="36"/>
                    </a:lnTo>
                    <a:lnTo>
                      <a:pt x="9" y="17"/>
                    </a:lnTo>
                    <a:cubicBezTo>
                      <a:pt x="9" y="12"/>
                      <a:pt x="12" y="9"/>
                      <a:pt x="18" y="9"/>
                    </a:cubicBezTo>
                    <a:cubicBezTo>
                      <a:pt x="19" y="9"/>
                      <a:pt x="19" y="9"/>
                      <a:pt x="20" y="9"/>
                    </a:cubicBezTo>
                    <a:lnTo>
                      <a:pt x="20" y="0"/>
                    </a:lnTo>
                    <a:cubicBezTo>
                      <a:pt x="20" y="0"/>
                      <a:pt x="20" y="0"/>
                      <a:pt x="19" y="0"/>
                    </a:cubicBezTo>
                    <a:cubicBezTo>
                      <a:pt x="15" y="0"/>
                      <a:pt x="11" y="3"/>
                      <a:pt x="9" y="7"/>
                    </a:cubicBez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6" name="Freeform 28"/>
              <p:cNvSpPr>
                <a:spLocks noEditPoints="1"/>
              </p:cNvSpPr>
              <p:nvPr/>
            </p:nvSpPr>
            <p:spPr bwMode="auto">
              <a:xfrm>
                <a:off x="2942" y="2470"/>
                <a:ext cx="16" cy="19"/>
              </a:xfrm>
              <a:custGeom>
                <a:avLst/>
                <a:gdLst>
                  <a:gd name="T0" fmla="*/ 33 w 33"/>
                  <a:gd name="T1" fmla="*/ 35 h 38"/>
                  <a:gd name="T2" fmla="*/ 31 w 33"/>
                  <a:gd name="T3" fmla="*/ 31 h 38"/>
                  <a:gd name="T4" fmla="*/ 31 w 33"/>
                  <a:gd name="T5" fmla="*/ 11 h 38"/>
                  <a:gd name="T6" fmla="*/ 16 w 33"/>
                  <a:gd name="T7" fmla="*/ 0 h 38"/>
                  <a:gd name="T8" fmla="*/ 0 w 33"/>
                  <a:gd name="T9" fmla="*/ 12 h 38"/>
                  <a:gd name="T10" fmla="*/ 9 w 33"/>
                  <a:gd name="T11" fmla="*/ 12 h 38"/>
                  <a:gd name="T12" fmla="*/ 16 w 33"/>
                  <a:gd name="T13" fmla="*/ 7 h 38"/>
                  <a:gd name="T14" fmla="*/ 21 w 33"/>
                  <a:gd name="T15" fmla="*/ 11 h 38"/>
                  <a:gd name="T16" fmla="*/ 20 w 33"/>
                  <a:gd name="T17" fmla="*/ 14 h 38"/>
                  <a:gd name="T18" fmla="*/ 14 w 33"/>
                  <a:gd name="T19" fmla="*/ 15 h 38"/>
                  <a:gd name="T20" fmla="*/ 10 w 33"/>
                  <a:gd name="T21" fmla="*/ 16 h 38"/>
                  <a:gd name="T22" fmla="*/ 0 w 33"/>
                  <a:gd name="T23" fmla="*/ 27 h 38"/>
                  <a:gd name="T24" fmla="*/ 2 w 33"/>
                  <a:gd name="T25" fmla="*/ 34 h 38"/>
                  <a:gd name="T26" fmla="*/ 11 w 33"/>
                  <a:gd name="T27" fmla="*/ 38 h 38"/>
                  <a:gd name="T28" fmla="*/ 21 w 33"/>
                  <a:gd name="T29" fmla="*/ 33 h 38"/>
                  <a:gd name="T30" fmla="*/ 23 w 33"/>
                  <a:gd name="T31" fmla="*/ 36 h 38"/>
                  <a:gd name="T32" fmla="*/ 33 w 33"/>
                  <a:gd name="T33" fmla="*/ 36 h 38"/>
                  <a:gd name="T34" fmla="*/ 33 w 33"/>
                  <a:gd name="T35" fmla="*/ 35 h 38"/>
                  <a:gd name="T36" fmla="*/ 21 w 33"/>
                  <a:gd name="T37" fmla="*/ 22 h 38"/>
                  <a:gd name="T38" fmla="*/ 14 w 33"/>
                  <a:gd name="T39" fmla="*/ 30 h 38"/>
                  <a:gd name="T40" fmla="*/ 9 w 33"/>
                  <a:gd name="T41" fmla="*/ 26 h 38"/>
                  <a:gd name="T42" fmla="*/ 14 w 33"/>
                  <a:gd name="T43" fmla="*/ 21 h 38"/>
                  <a:gd name="T44" fmla="*/ 17 w 33"/>
                  <a:gd name="T45" fmla="*/ 20 h 38"/>
                  <a:gd name="T46" fmla="*/ 21 w 33"/>
                  <a:gd name="T47" fmla="*/ 19 h 38"/>
                  <a:gd name="T48" fmla="*/ 21 w 33"/>
                  <a:gd name="T49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3" h="38">
                    <a:moveTo>
                      <a:pt x="33" y="35"/>
                    </a:moveTo>
                    <a:cubicBezTo>
                      <a:pt x="31" y="34"/>
                      <a:pt x="31" y="33"/>
                      <a:pt x="31" y="31"/>
                    </a:cubicBezTo>
                    <a:lnTo>
                      <a:pt x="31" y="11"/>
                    </a:lnTo>
                    <a:cubicBezTo>
                      <a:pt x="31" y="3"/>
                      <a:pt x="26" y="0"/>
                      <a:pt x="16" y="0"/>
                    </a:cubicBezTo>
                    <a:cubicBezTo>
                      <a:pt x="6" y="0"/>
                      <a:pt x="1" y="4"/>
                      <a:pt x="0" y="12"/>
                    </a:cubicBezTo>
                    <a:lnTo>
                      <a:pt x="9" y="12"/>
                    </a:lnTo>
                    <a:cubicBezTo>
                      <a:pt x="10" y="8"/>
                      <a:pt x="11" y="7"/>
                      <a:pt x="16" y="7"/>
                    </a:cubicBezTo>
                    <a:cubicBezTo>
                      <a:pt x="20" y="7"/>
                      <a:pt x="21" y="8"/>
                      <a:pt x="21" y="11"/>
                    </a:cubicBezTo>
                    <a:cubicBezTo>
                      <a:pt x="21" y="12"/>
                      <a:pt x="21" y="13"/>
                      <a:pt x="20" y="14"/>
                    </a:cubicBezTo>
                    <a:cubicBezTo>
                      <a:pt x="19" y="14"/>
                      <a:pt x="19" y="14"/>
                      <a:pt x="14" y="15"/>
                    </a:cubicBezTo>
                    <a:lnTo>
                      <a:pt x="10" y="16"/>
                    </a:lnTo>
                    <a:cubicBezTo>
                      <a:pt x="3" y="17"/>
                      <a:pt x="0" y="21"/>
                      <a:pt x="0" y="27"/>
                    </a:cubicBezTo>
                    <a:cubicBezTo>
                      <a:pt x="0" y="30"/>
                      <a:pt x="0" y="33"/>
                      <a:pt x="2" y="34"/>
                    </a:cubicBezTo>
                    <a:cubicBezTo>
                      <a:pt x="4" y="37"/>
                      <a:pt x="7" y="38"/>
                      <a:pt x="11" y="38"/>
                    </a:cubicBezTo>
                    <a:cubicBezTo>
                      <a:pt x="15" y="38"/>
                      <a:pt x="18" y="36"/>
                      <a:pt x="21" y="33"/>
                    </a:cubicBezTo>
                    <a:cubicBezTo>
                      <a:pt x="21" y="35"/>
                      <a:pt x="22" y="35"/>
                      <a:pt x="23" y="36"/>
                    </a:cubicBezTo>
                    <a:lnTo>
                      <a:pt x="33" y="36"/>
                    </a:lnTo>
                    <a:lnTo>
                      <a:pt x="33" y="35"/>
                    </a:lnTo>
                    <a:close/>
                    <a:moveTo>
                      <a:pt x="21" y="22"/>
                    </a:moveTo>
                    <a:cubicBezTo>
                      <a:pt x="21" y="27"/>
                      <a:pt x="19" y="30"/>
                      <a:pt x="14" y="30"/>
                    </a:cubicBezTo>
                    <a:cubicBezTo>
                      <a:pt x="11" y="30"/>
                      <a:pt x="9" y="29"/>
                      <a:pt x="9" y="26"/>
                    </a:cubicBezTo>
                    <a:cubicBezTo>
                      <a:pt x="9" y="23"/>
                      <a:pt x="10" y="22"/>
                      <a:pt x="14" y="21"/>
                    </a:cubicBezTo>
                    <a:lnTo>
                      <a:pt x="17" y="20"/>
                    </a:lnTo>
                    <a:cubicBezTo>
                      <a:pt x="20" y="20"/>
                      <a:pt x="20" y="20"/>
                      <a:pt x="21" y="19"/>
                    </a:cubicBezTo>
                    <a:lnTo>
                      <a:pt x="21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7" name="Freeform 29"/>
              <p:cNvSpPr>
                <a:spLocks/>
              </p:cNvSpPr>
              <p:nvPr/>
            </p:nvSpPr>
            <p:spPr bwMode="auto">
              <a:xfrm>
                <a:off x="2959" y="2470"/>
                <a:ext cx="17" cy="18"/>
              </a:xfrm>
              <a:custGeom>
                <a:avLst/>
                <a:gdLst>
                  <a:gd name="T0" fmla="*/ 11 w 17"/>
                  <a:gd name="T1" fmla="*/ 18 h 18"/>
                  <a:gd name="T2" fmla="*/ 17 w 17"/>
                  <a:gd name="T3" fmla="*/ 0 h 18"/>
                  <a:gd name="T4" fmla="*/ 12 w 17"/>
                  <a:gd name="T5" fmla="*/ 0 h 18"/>
                  <a:gd name="T6" fmla="*/ 9 w 17"/>
                  <a:gd name="T7" fmla="*/ 13 h 18"/>
                  <a:gd name="T8" fmla="*/ 5 w 17"/>
                  <a:gd name="T9" fmla="*/ 0 h 18"/>
                  <a:gd name="T10" fmla="*/ 0 w 17"/>
                  <a:gd name="T11" fmla="*/ 0 h 18"/>
                  <a:gd name="T12" fmla="*/ 6 w 17"/>
                  <a:gd name="T13" fmla="*/ 18 h 18"/>
                  <a:gd name="T14" fmla="*/ 11 w 17"/>
                  <a:gd name="T1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18">
                    <a:moveTo>
                      <a:pt x="11" y="18"/>
                    </a:moveTo>
                    <a:lnTo>
                      <a:pt x="17" y="0"/>
                    </a:lnTo>
                    <a:lnTo>
                      <a:pt x="12" y="0"/>
                    </a:lnTo>
                    <a:lnTo>
                      <a:pt x="9" y="13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6" y="18"/>
                    </a:lnTo>
                    <a:lnTo>
                      <a:pt x="11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8" name="Freeform 30"/>
              <p:cNvSpPr>
                <a:spLocks noEditPoints="1"/>
              </p:cNvSpPr>
              <p:nvPr/>
            </p:nvSpPr>
            <p:spPr bwMode="auto">
              <a:xfrm>
                <a:off x="2978" y="2470"/>
                <a:ext cx="17" cy="19"/>
              </a:xfrm>
              <a:custGeom>
                <a:avLst/>
                <a:gdLst>
                  <a:gd name="T0" fmla="*/ 18 w 36"/>
                  <a:gd name="T1" fmla="*/ 0 h 38"/>
                  <a:gd name="T2" fmla="*/ 0 w 36"/>
                  <a:gd name="T3" fmla="*/ 19 h 38"/>
                  <a:gd name="T4" fmla="*/ 18 w 36"/>
                  <a:gd name="T5" fmla="*/ 38 h 38"/>
                  <a:gd name="T6" fmla="*/ 36 w 36"/>
                  <a:gd name="T7" fmla="*/ 19 h 38"/>
                  <a:gd name="T8" fmla="*/ 18 w 36"/>
                  <a:gd name="T9" fmla="*/ 0 h 38"/>
                  <a:gd name="T10" fmla="*/ 18 w 36"/>
                  <a:gd name="T11" fmla="*/ 7 h 38"/>
                  <a:gd name="T12" fmla="*/ 27 w 36"/>
                  <a:gd name="T13" fmla="*/ 19 h 38"/>
                  <a:gd name="T14" fmla="*/ 18 w 36"/>
                  <a:gd name="T15" fmla="*/ 30 h 38"/>
                  <a:gd name="T16" fmla="*/ 10 w 36"/>
                  <a:gd name="T17" fmla="*/ 19 h 38"/>
                  <a:gd name="T18" fmla="*/ 18 w 36"/>
                  <a:gd name="T1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38">
                    <a:moveTo>
                      <a:pt x="18" y="0"/>
                    </a:moveTo>
                    <a:cubicBezTo>
                      <a:pt x="7" y="0"/>
                      <a:pt x="0" y="7"/>
                      <a:pt x="0" y="19"/>
                    </a:cubicBezTo>
                    <a:cubicBezTo>
                      <a:pt x="0" y="31"/>
                      <a:pt x="7" y="38"/>
                      <a:pt x="18" y="38"/>
                    </a:cubicBezTo>
                    <a:cubicBezTo>
                      <a:pt x="29" y="38"/>
                      <a:pt x="36" y="31"/>
                      <a:pt x="36" y="19"/>
                    </a:cubicBezTo>
                    <a:cubicBezTo>
                      <a:pt x="36" y="7"/>
                      <a:pt x="29" y="0"/>
                      <a:pt x="18" y="0"/>
                    </a:cubicBezTo>
                    <a:close/>
                    <a:moveTo>
                      <a:pt x="18" y="7"/>
                    </a:moveTo>
                    <a:cubicBezTo>
                      <a:pt x="23" y="7"/>
                      <a:pt x="27" y="12"/>
                      <a:pt x="27" y="19"/>
                    </a:cubicBezTo>
                    <a:cubicBezTo>
                      <a:pt x="27" y="26"/>
                      <a:pt x="23" y="30"/>
                      <a:pt x="18" y="30"/>
                    </a:cubicBezTo>
                    <a:cubicBezTo>
                      <a:pt x="13" y="30"/>
                      <a:pt x="10" y="26"/>
                      <a:pt x="10" y="19"/>
                    </a:cubicBezTo>
                    <a:cubicBezTo>
                      <a:pt x="10" y="12"/>
                      <a:pt x="13" y="7"/>
                      <a:pt x="18" y="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9" name="Freeform 31"/>
              <p:cNvSpPr>
                <a:spLocks/>
              </p:cNvSpPr>
              <p:nvPr/>
            </p:nvSpPr>
            <p:spPr bwMode="auto">
              <a:xfrm>
                <a:off x="2551" y="2496"/>
                <a:ext cx="10" cy="24"/>
              </a:xfrm>
              <a:custGeom>
                <a:avLst/>
                <a:gdLst>
                  <a:gd name="T0" fmla="*/ 20 w 20"/>
                  <a:gd name="T1" fmla="*/ 14 h 49"/>
                  <a:gd name="T2" fmla="*/ 14 w 20"/>
                  <a:gd name="T3" fmla="*/ 14 h 49"/>
                  <a:gd name="T4" fmla="*/ 14 w 20"/>
                  <a:gd name="T5" fmla="*/ 10 h 49"/>
                  <a:gd name="T6" fmla="*/ 17 w 20"/>
                  <a:gd name="T7" fmla="*/ 7 h 49"/>
                  <a:gd name="T8" fmla="*/ 20 w 20"/>
                  <a:gd name="T9" fmla="*/ 8 h 49"/>
                  <a:gd name="T10" fmla="*/ 20 w 20"/>
                  <a:gd name="T11" fmla="*/ 1 h 49"/>
                  <a:gd name="T12" fmla="*/ 14 w 20"/>
                  <a:gd name="T13" fmla="*/ 0 h 49"/>
                  <a:gd name="T14" fmla="*/ 5 w 20"/>
                  <a:gd name="T15" fmla="*/ 9 h 49"/>
                  <a:gd name="T16" fmla="*/ 5 w 20"/>
                  <a:gd name="T17" fmla="*/ 14 h 49"/>
                  <a:gd name="T18" fmla="*/ 0 w 20"/>
                  <a:gd name="T19" fmla="*/ 14 h 49"/>
                  <a:gd name="T20" fmla="*/ 0 w 20"/>
                  <a:gd name="T21" fmla="*/ 20 h 49"/>
                  <a:gd name="T22" fmla="*/ 5 w 20"/>
                  <a:gd name="T23" fmla="*/ 20 h 49"/>
                  <a:gd name="T24" fmla="*/ 5 w 20"/>
                  <a:gd name="T25" fmla="*/ 49 h 49"/>
                  <a:gd name="T26" fmla="*/ 14 w 20"/>
                  <a:gd name="T27" fmla="*/ 49 h 49"/>
                  <a:gd name="T28" fmla="*/ 14 w 20"/>
                  <a:gd name="T29" fmla="*/ 20 h 49"/>
                  <a:gd name="T30" fmla="*/ 20 w 20"/>
                  <a:gd name="T31" fmla="*/ 20 h 49"/>
                  <a:gd name="T32" fmla="*/ 20 w 20"/>
                  <a:gd name="T33" fmla="*/ 1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" h="49">
                    <a:moveTo>
                      <a:pt x="20" y="14"/>
                    </a:moveTo>
                    <a:lnTo>
                      <a:pt x="14" y="14"/>
                    </a:lnTo>
                    <a:lnTo>
                      <a:pt x="14" y="10"/>
                    </a:lnTo>
                    <a:cubicBezTo>
                      <a:pt x="14" y="8"/>
                      <a:pt x="15" y="7"/>
                      <a:pt x="17" y="7"/>
                    </a:cubicBezTo>
                    <a:cubicBezTo>
                      <a:pt x="18" y="7"/>
                      <a:pt x="19" y="7"/>
                      <a:pt x="20" y="8"/>
                    </a:cubicBezTo>
                    <a:lnTo>
                      <a:pt x="20" y="1"/>
                    </a:lnTo>
                    <a:cubicBezTo>
                      <a:pt x="18" y="0"/>
                      <a:pt x="15" y="0"/>
                      <a:pt x="14" y="0"/>
                    </a:cubicBezTo>
                    <a:cubicBezTo>
                      <a:pt x="8" y="0"/>
                      <a:pt x="5" y="3"/>
                      <a:pt x="5" y="9"/>
                    </a:cubicBezTo>
                    <a:lnTo>
                      <a:pt x="5" y="14"/>
                    </a:lnTo>
                    <a:lnTo>
                      <a:pt x="0" y="14"/>
                    </a:lnTo>
                    <a:lnTo>
                      <a:pt x="0" y="20"/>
                    </a:lnTo>
                    <a:lnTo>
                      <a:pt x="5" y="20"/>
                    </a:lnTo>
                    <a:lnTo>
                      <a:pt x="5" y="49"/>
                    </a:lnTo>
                    <a:lnTo>
                      <a:pt x="14" y="49"/>
                    </a:lnTo>
                    <a:lnTo>
                      <a:pt x="14" y="20"/>
                    </a:lnTo>
                    <a:lnTo>
                      <a:pt x="20" y="20"/>
                    </a:lnTo>
                    <a:lnTo>
                      <a:pt x="20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0" name="Freeform 32"/>
              <p:cNvSpPr>
                <a:spLocks/>
              </p:cNvSpPr>
              <p:nvPr/>
            </p:nvSpPr>
            <p:spPr bwMode="auto">
              <a:xfrm>
                <a:off x="2563" y="2502"/>
                <a:ext cx="11" cy="18"/>
              </a:xfrm>
              <a:custGeom>
                <a:avLst/>
                <a:gdLst>
                  <a:gd name="T0" fmla="*/ 0 w 21"/>
                  <a:gd name="T1" fmla="*/ 1 h 37"/>
                  <a:gd name="T2" fmla="*/ 0 w 21"/>
                  <a:gd name="T3" fmla="*/ 37 h 37"/>
                  <a:gd name="T4" fmla="*/ 10 w 21"/>
                  <a:gd name="T5" fmla="*/ 37 h 37"/>
                  <a:gd name="T6" fmla="*/ 10 w 21"/>
                  <a:gd name="T7" fmla="*/ 18 h 37"/>
                  <a:gd name="T8" fmla="*/ 18 w 21"/>
                  <a:gd name="T9" fmla="*/ 10 h 37"/>
                  <a:gd name="T10" fmla="*/ 21 w 21"/>
                  <a:gd name="T11" fmla="*/ 10 h 37"/>
                  <a:gd name="T12" fmla="*/ 21 w 21"/>
                  <a:gd name="T13" fmla="*/ 0 h 37"/>
                  <a:gd name="T14" fmla="*/ 20 w 21"/>
                  <a:gd name="T15" fmla="*/ 0 h 37"/>
                  <a:gd name="T16" fmla="*/ 10 w 21"/>
                  <a:gd name="T17" fmla="*/ 8 h 37"/>
                  <a:gd name="T18" fmla="*/ 10 w 21"/>
                  <a:gd name="T19" fmla="*/ 1 h 37"/>
                  <a:gd name="T20" fmla="*/ 0 w 21"/>
                  <a:gd name="T21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" h="37">
                    <a:moveTo>
                      <a:pt x="0" y="1"/>
                    </a:moveTo>
                    <a:lnTo>
                      <a:pt x="0" y="37"/>
                    </a:lnTo>
                    <a:lnTo>
                      <a:pt x="10" y="37"/>
                    </a:lnTo>
                    <a:lnTo>
                      <a:pt x="10" y="18"/>
                    </a:lnTo>
                    <a:cubicBezTo>
                      <a:pt x="10" y="12"/>
                      <a:pt x="13" y="10"/>
                      <a:pt x="18" y="10"/>
                    </a:cubicBezTo>
                    <a:cubicBezTo>
                      <a:pt x="19" y="10"/>
                      <a:pt x="20" y="10"/>
                      <a:pt x="21" y="10"/>
                    </a:cubicBezTo>
                    <a:lnTo>
                      <a:pt x="21" y="0"/>
                    </a:lnTo>
                    <a:cubicBezTo>
                      <a:pt x="20" y="0"/>
                      <a:pt x="20" y="0"/>
                      <a:pt x="20" y="0"/>
                    </a:cubicBezTo>
                    <a:cubicBezTo>
                      <a:pt x="16" y="0"/>
                      <a:pt x="12" y="3"/>
                      <a:pt x="10" y="8"/>
                    </a:cubicBezTo>
                    <a:lnTo>
                      <a:pt x="1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1" name="Freeform 33"/>
              <p:cNvSpPr>
                <a:spLocks noEditPoints="1"/>
              </p:cNvSpPr>
              <p:nvPr/>
            </p:nvSpPr>
            <p:spPr bwMode="auto">
              <a:xfrm>
                <a:off x="2576" y="2502"/>
                <a:ext cx="16" cy="19"/>
              </a:xfrm>
              <a:custGeom>
                <a:avLst/>
                <a:gdLst>
                  <a:gd name="T0" fmla="*/ 17 w 35"/>
                  <a:gd name="T1" fmla="*/ 0 h 39"/>
                  <a:gd name="T2" fmla="*/ 0 w 35"/>
                  <a:gd name="T3" fmla="*/ 19 h 39"/>
                  <a:gd name="T4" fmla="*/ 17 w 35"/>
                  <a:gd name="T5" fmla="*/ 39 h 39"/>
                  <a:gd name="T6" fmla="*/ 35 w 35"/>
                  <a:gd name="T7" fmla="*/ 20 h 39"/>
                  <a:gd name="T8" fmla="*/ 17 w 35"/>
                  <a:gd name="T9" fmla="*/ 0 h 39"/>
                  <a:gd name="T10" fmla="*/ 17 w 35"/>
                  <a:gd name="T11" fmla="*/ 8 h 39"/>
                  <a:gd name="T12" fmla="*/ 26 w 35"/>
                  <a:gd name="T13" fmla="*/ 20 h 39"/>
                  <a:gd name="T14" fmla="*/ 17 w 35"/>
                  <a:gd name="T15" fmla="*/ 31 h 39"/>
                  <a:gd name="T16" fmla="*/ 9 w 35"/>
                  <a:gd name="T17" fmla="*/ 19 h 39"/>
                  <a:gd name="T18" fmla="*/ 17 w 35"/>
                  <a:gd name="T19" fmla="*/ 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" h="39">
                    <a:moveTo>
                      <a:pt x="17" y="0"/>
                    </a:moveTo>
                    <a:cubicBezTo>
                      <a:pt x="6" y="0"/>
                      <a:pt x="0" y="8"/>
                      <a:pt x="0" y="19"/>
                    </a:cubicBezTo>
                    <a:cubicBezTo>
                      <a:pt x="0" y="31"/>
                      <a:pt x="6" y="39"/>
                      <a:pt x="17" y="39"/>
                    </a:cubicBezTo>
                    <a:cubicBezTo>
                      <a:pt x="28" y="39"/>
                      <a:pt x="35" y="31"/>
                      <a:pt x="35" y="20"/>
                    </a:cubicBezTo>
                    <a:cubicBezTo>
                      <a:pt x="35" y="8"/>
                      <a:pt x="29" y="0"/>
                      <a:pt x="17" y="0"/>
                    </a:cubicBezTo>
                    <a:close/>
                    <a:moveTo>
                      <a:pt x="17" y="8"/>
                    </a:moveTo>
                    <a:cubicBezTo>
                      <a:pt x="22" y="8"/>
                      <a:pt x="26" y="13"/>
                      <a:pt x="26" y="20"/>
                    </a:cubicBezTo>
                    <a:cubicBezTo>
                      <a:pt x="26" y="26"/>
                      <a:pt x="22" y="31"/>
                      <a:pt x="17" y="31"/>
                    </a:cubicBezTo>
                    <a:cubicBezTo>
                      <a:pt x="12" y="31"/>
                      <a:pt x="9" y="26"/>
                      <a:pt x="9" y="19"/>
                    </a:cubicBezTo>
                    <a:cubicBezTo>
                      <a:pt x="9" y="13"/>
                      <a:pt x="12" y="8"/>
                      <a:pt x="17" y="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2" name="Freeform 34"/>
              <p:cNvSpPr>
                <a:spLocks/>
              </p:cNvSpPr>
              <p:nvPr/>
            </p:nvSpPr>
            <p:spPr bwMode="auto">
              <a:xfrm>
                <a:off x="2596" y="2502"/>
                <a:ext cx="24" cy="18"/>
              </a:xfrm>
              <a:custGeom>
                <a:avLst/>
                <a:gdLst>
                  <a:gd name="T0" fmla="*/ 0 w 51"/>
                  <a:gd name="T1" fmla="*/ 1 h 37"/>
                  <a:gd name="T2" fmla="*/ 0 w 51"/>
                  <a:gd name="T3" fmla="*/ 37 h 37"/>
                  <a:gd name="T4" fmla="*/ 9 w 51"/>
                  <a:gd name="T5" fmla="*/ 37 h 37"/>
                  <a:gd name="T6" fmla="*/ 9 w 51"/>
                  <a:gd name="T7" fmla="*/ 15 h 37"/>
                  <a:gd name="T8" fmla="*/ 16 w 51"/>
                  <a:gd name="T9" fmla="*/ 8 h 37"/>
                  <a:gd name="T10" fmla="*/ 21 w 51"/>
                  <a:gd name="T11" fmla="*/ 13 h 37"/>
                  <a:gd name="T12" fmla="*/ 21 w 51"/>
                  <a:gd name="T13" fmla="*/ 37 h 37"/>
                  <a:gd name="T14" fmla="*/ 30 w 51"/>
                  <a:gd name="T15" fmla="*/ 37 h 37"/>
                  <a:gd name="T16" fmla="*/ 30 w 51"/>
                  <a:gd name="T17" fmla="*/ 15 h 37"/>
                  <a:gd name="T18" fmla="*/ 36 w 51"/>
                  <a:gd name="T19" fmla="*/ 8 h 37"/>
                  <a:gd name="T20" fmla="*/ 42 w 51"/>
                  <a:gd name="T21" fmla="*/ 13 h 37"/>
                  <a:gd name="T22" fmla="*/ 42 w 51"/>
                  <a:gd name="T23" fmla="*/ 37 h 37"/>
                  <a:gd name="T24" fmla="*/ 51 w 51"/>
                  <a:gd name="T25" fmla="*/ 37 h 37"/>
                  <a:gd name="T26" fmla="*/ 51 w 51"/>
                  <a:gd name="T27" fmla="*/ 12 h 37"/>
                  <a:gd name="T28" fmla="*/ 39 w 51"/>
                  <a:gd name="T29" fmla="*/ 0 h 37"/>
                  <a:gd name="T30" fmla="*/ 29 w 51"/>
                  <a:gd name="T31" fmla="*/ 6 h 37"/>
                  <a:gd name="T32" fmla="*/ 19 w 51"/>
                  <a:gd name="T33" fmla="*/ 0 h 37"/>
                  <a:gd name="T34" fmla="*/ 9 w 51"/>
                  <a:gd name="T35" fmla="*/ 5 h 37"/>
                  <a:gd name="T36" fmla="*/ 9 w 51"/>
                  <a:gd name="T37" fmla="*/ 1 h 37"/>
                  <a:gd name="T38" fmla="*/ 0 w 51"/>
                  <a:gd name="T39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1" h="37">
                    <a:moveTo>
                      <a:pt x="0" y="1"/>
                    </a:moveTo>
                    <a:lnTo>
                      <a:pt x="0" y="37"/>
                    </a:lnTo>
                    <a:lnTo>
                      <a:pt x="9" y="37"/>
                    </a:lnTo>
                    <a:lnTo>
                      <a:pt x="9" y="15"/>
                    </a:lnTo>
                    <a:cubicBezTo>
                      <a:pt x="9" y="11"/>
                      <a:pt x="12" y="8"/>
                      <a:pt x="16" y="8"/>
                    </a:cubicBezTo>
                    <a:cubicBezTo>
                      <a:pt x="19" y="8"/>
                      <a:pt x="21" y="10"/>
                      <a:pt x="21" y="13"/>
                    </a:cubicBezTo>
                    <a:lnTo>
                      <a:pt x="21" y="37"/>
                    </a:lnTo>
                    <a:lnTo>
                      <a:pt x="30" y="37"/>
                    </a:lnTo>
                    <a:lnTo>
                      <a:pt x="30" y="15"/>
                    </a:lnTo>
                    <a:cubicBezTo>
                      <a:pt x="30" y="11"/>
                      <a:pt x="32" y="8"/>
                      <a:pt x="36" y="8"/>
                    </a:cubicBezTo>
                    <a:cubicBezTo>
                      <a:pt x="40" y="8"/>
                      <a:pt x="42" y="10"/>
                      <a:pt x="42" y="13"/>
                    </a:cubicBezTo>
                    <a:lnTo>
                      <a:pt x="42" y="37"/>
                    </a:lnTo>
                    <a:lnTo>
                      <a:pt x="51" y="37"/>
                    </a:lnTo>
                    <a:lnTo>
                      <a:pt x="51" y="12"/>
                    </a:lnTo>
                    <a:cubicBezTo>
                      <a:pt x="51" y="5"/>
                      <a:pt x="47" y="0"/>
                      <a:pt x="39" y="0"/>
                    </a:cubicBezTo>
                    <a:cubicBezTo>
                      <a:pt x="35" y="0"/>
                      <a:pt x="32" y="2"/>
                      <a:pt x="29" y="6"/>
                    </a:cubicBezTo>
                    <a:cubicBezTo>
                      <a:pt x="27" y="2"/>
                      <a:pt x="24" y="0"/>
                      <a:pt x="19" y="0"/>
                    </a:cubicBezTo>
                    <a:cubicBezTo>
                      <a:pt x="15" y="0"/>
                      <a:pt x="12" y="2"/>
                      <a:pt x="9" y="5"/>
                    </a:cubicBezTo>
                    <a:lnTo>
                      <a:pt x="9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3" name="Freeform 35"/>
              <p:cNvSpPr>
                <a:spLocks/>
              </p:cNvSpPr>
              <p:nvPr/>
            </p:nvSpPr>
            <p:spPr bwMode="auto">
              <a:xfrm>
                <a:off x="2632" y="2498"/>
                <a:ext cx="9" cy="23"/>
              </a:xfrm>
              <a:custGeom>
                <a:avLst/>
                <a:gdLst>
                  <a:gd name="T0" fmla="*/ 19 w 19"/>
                  <a:gd name="T1" fmla="*/ 10 h 47"/>
                  <a:gd name="T2" fmla="*/ 14 w 19"/>
                  <a:gd name="T3" fmla="*/ 10 h 47"/>
                  <a:gd name="T4" fmla="*/ 14 w 19"/>
                  <a:gd name="T5" fmla="*/ 0 h 47"/>
                  <a:gd name="T6" fmla="*/ 4 w 19"/>
                  <a:gd name="T7" fmla="*/ 0 h 47"/>
                  <a:gd name="T8" fmla="*/ 4 w 19"/>
                  <a:gd name="T9" fmla="*/ 10 h 47"/>
                  <a:gd name="T10" fmla="*/ 0 w 19"/>
                  <a:gd name="T11" fmla="*/ 10 h 47"/>
                  <a:gd name="T12" fmla="*/ 0 w 19"/>
                  <a:gd name="T13" fmla="*/ 16 h 47"/>
                  <a:gd name="T14" fmla="*/ 4 w 19"/>
                  <a:gd name="T15" fmla="*/ 16 h 47"/>
                  <a:gd name="T16" fmla="*/ 4 w 19"/>
                  <a:gd name="T17" fmla="*/ 38 h 47"/>
                  <a:gd name="T18" fmla="*/ 13 w 19"/>
                  <a:gd name="T19" fmla="*/ 47 h 47"/>
                  <a:gd name="T20" fmla="*/ 19 w 19"/>
                  <a:gd name="T21" fmla="*/ 46 h 47"/>
                  <a:gd name="T22" fmla="*/ 19 w 19"/>
                  <a:gd name="T23" fmla="*/ 39 h 47"/>
                  <a:gd name="T24" fmla="*/ 17 w 19"/>
                  <a:gd name="T25" fmla="*/ 39 h 47"/>
                  <a:gd name="T26" fmla="*/ 14 w 19"/>
                  <a:gd name="T27" fmla="*/ 36 h 47"/>
                  <a:gd name="T28" fmla="*/ 14 w 19"/>
                  <a:gd name="T29" fmla="*/ 16 h 47"/>
                  <a:gd name="T30" fmla="*/ 19 w 19"/>
                  <a:gd name="T31" fmla="*/ 16 h 47"/>
                  <a:gd name="T32" fmla="*/ 19 w 19"/>
                  <a:gd name="T33" fmla="*/ 1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" h="47">
                    <a:moveTo>
                      <a:pt x="19" y="10"/>
                    </a:moveTo>
                    <a:lnTo>
                      <a:pt x="14" y="10"/>
                    </a:lnTo>
                    <a:lnTo>
                      <a:pt x="14" y="0"/>
                    </a:lnTo>
                    <a:lnTo>
                      <a:pt x="4" y="0"/>
                    </a:lnTo>
                    <a:lnTo>
                      <a:pt x="4" y="10"/>
                    </a:lnTo>
                    <a:lnTo>
                      <a:pt x="0" y="10"/>
                    </a:lnTo>
                    <a:lnTo>
                      <a:pt x="0" y="16"/>
                    </a:lnTo>
                    <a:lnTo>
                      <a:pt x="4" y="16"/>
                    </a:lnTo>
                    <a:lnTo>
                      <a:pt x="4" y="38"/>
                    </a:lnTo>
                    <a:cubicBezTo>
                      <a:pt x="4" y="44"/>
                      <a:pt x="7" y="47"/>
                      <a:pt x="13" y="47"/>
                    </a:cubicBezTo>
                    <a:cubicBezTo>
                      <a:pt x="15" y="47"/>
                      <a:pt x="17" y="46"/>
                      <a:pt x="19" y="46"/>
                    </a:cubicBezTo>
                    <a:lnTo>
                      <a:pt x="19" y="39"/>
                    </a:lnTo>
                    <a:cubicBezTo>
                      <a:pt x="18" y="39"/>
                      <a:pt x="17" y="39"/>
                      <a:pt x="17" y="39"/>
                    </a:cubicBezTo>
                    <a:cubicBezTo>
                      <a:pt x="14" y="39"/>
                      <a:pt x="14" y="39"/>
                      <a:pt x="14" y="36"/>
                    </a:cubicBezTo>
                    <a:lnTo>
                      <a:pt x="14" y="16"/>
                    </a:lnTo>
                    <a:lnTo>
                      <a:pt x="19" y="16"/>
                    </a:lnTo>
                    <a:lnTo>
                      <a:pt x="19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4" name="Freeform 36"/>
              <p:cNvSpPr>
                <a:spLocks/>
              </p:cNvSpPr>
              <p:nvPr/>
            </p:nvSpPr>
            <p:spPr bwMode="auto">
              <a:xfrm>
                <a:off x="2644" y="2496"/>
                <a:ext cx="15" cy="24"/>
              </a:xfrm>
              <a:custGeom>
                <a:avLst/>
                <a:gdLst>
                  <a:gd name="T0" fmla="*/ 0 w 32"/>
                  <a:gd name="T1" fmla="*/ 0 h 49"/>
                  <a:gd name="T2" fmla="*/ 0 w 32"/>
                  <a:gd name="T3" fmla="*/ 49 h 49"/>
                  <a:gd name="T4" fmla="*/ 10 w 32"/>
                  <a:gd name="T5" fmla="*/ 49 h 49"/>
                  <a:gd name="T6" fmla="*/ 10 w 32"/>
                  <a:gd name="T7" fmla="*/ 27 h 49"/>
                  <a:gd name="T8" fmla="*/ 17 w 32"/>
                  <a:gd name="T9" fmla="*/ 20 h 49"/>
                  <a:gd name="T10" fmla="*/ 22 w 32"/>
                  <a:gd name="T11" fmla="*/ 23 h 49"/>
                  <a:gd name="T12" fmla="*/ 23 w 32"/>
                  <a:gd name="T13" fmla="*/ 27 h 49"/>
                  <a:gd name="T14" fmla="*/ 23 w 32"/>
                  <a:gd name="T15" fmla="*/ 49 h 49"/>
                  <a:gd name="T16" fmla="*/ 32 w 32"/>
                  <a:gd name="T17" fmla="*/ 49 h 49"/>
                  <a:gd name="T18" fmla="*/ 32 w 32"/>
                  <a:gd name="T19" fmla="*/ 25 h 49"/>
                  <a:gd name="T20" fmla="*/ 28 w 32"/>
                  <a:gd name="T21" fmla="*/ 15 h 49"/>
                  <a:gd name="T22" fmla="*/ 20 w 32"/>
                  <a:gd name="T23" fmla="*/ 12 h 49"/>
                  <a:gd name="T24" fmla="*/ 10 w 32"/>
                  <a:gd name="T25" fmla="*/ 18 h 49"/>
                  <a:gd name="T26" fmla="*/ 10 w 32"/>
                  <a:gd name="T27" fmla="*/ 0 h 49"/>
                  <a:gd name="T28" fmla="*/ 0 w 32"/>
                  <a:gd name="T29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2" h="49">
                    <a:moveTo>
                      <a:pt x="0" y="0"/>
                    </a:moveTo>
                    <a:lnTo>
                      <a:pt x="0" y="49"/>
                    </a:lnTo>
                    <a:lnTo>
                      <a:pt x="10" y="49"/>
                    </a:lnTo>
                    <a:lnTo>
                      <a:pt x="10" y="27"/>
                    </a:lnTo>
                    <a:cubicBezTo>
                      <a:pt x="10" y="23"/>
                      <a:pt x="13" y="20"/>
                      <a:pt x="17" y="20"/>
                    </a:cubicBezTo>
                    <a:cubicBezTo>
                      <a:pt x="19" y="20"/>
                      <a:pt x="21" y="21"/>
                      <a:pt x="22" y="23"/>
                    </a:cubicBezTo>
                    <a:cubicBezTo>
                      <a:pt x="22" y="24"/>
                      <a:pt x="23" y="25"/>
                      <a:pt x="23" y="27"/>
                    </a:cubicBezTo>
                    <a:lnTo>
                      <a:pt x="23" y="49"/>
                    </a:lnTo>
                    <a:lnTo>
                      <a:pt x="32" y="49"/>
                    </a:lnTo>
                    <a:lnTo>
                      <a:pt x="32" y="25"/>
                    </a:lnTo>
                    <a:cubicBezTo>
                      <a:pt x="32" y="20"/>
                      <a:pt x="31" y="17"/>
                      <a:pt x="28" y="15"/>
                    </a:cubicBezTo>
                    <a:cubicBezTo>
                      <a:pt x="26" y="13"/>
                      <a:pt x="23" y="12"/>
                      <a:pt x="20" y="12"/>
                    </a:cubicBezTo>
                    <a:cubicBezTo>
                      <a:pt x="16" y="12"/>
                      <a:pt x="12" y="14"/>
                      <a:pt x="10" y="18"/>
                    </a:cubicBez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5" name="Freeform 37"/>
              <p:cNvSpPr>
                <a:spLocks noEditPoints="1"/>
              </p:cNvSpPr>
              <p:nvPr/>
            </p:nvSpPr>
            <p:spPr bwMode="auto">
              <a:xfrm>
                <a:off x="2662" y="2502"/>
                <a:ext cx="16" cy="19"/>
              </a:xfrm>
              <a:custGeom>
                <a:avLst/>
                <a:gdLst>
                  <a:gd name="T0" fmla="*/ 34 w 34"/>
                  <a:gd name="T1" fmla="*/ 22 h 39"/>
                  <a:gd name="T2" fmla="*/ 34 w 34"/>
                  <a:gd name="T3" fmla="*/ 20 h 39"/>
                  <a:gd name="T4" fmla="*/ 32 w 34"/>
                  <a:gd name="T5" fmla="*/ 11 h 39"/>
                  <a:gd name="T6" fmla="*/ 17 w 34"/>
                  <a:gd name="T7" fmla="*/ 0 h 39"/>
                  <a:gd name="T8" fmla="*/ 0 w 34"/>
                  <a:gd name="T9" fmla="*/ 20 h 39"/>
                  <a:gd name="T10" fmla="*/ 17 w 34"/>
                  <a:gd name="T11" fmla="*/ 39 h 39"/>
                  <a:gd name="T12" fmla="*/ 33 w 34"/>
                  <a:gd name="T13" fmla="*/ 27 h 39"/>
                  <a:gd name="T14" fmla="*/ 24 w 34"/>
                  <a:gd name="T15" fmla="*/ 27 h 39"/>
                  <a:gd name="T16" fmla="*/ 17 w 34"/>
                  <a:gd name="T17" fmla="*/ 31 h 39"/>
                  <a:gd name="T18" fmla="*/ 11 w 34"/>
                  <a:gd name="T19" fmla="*/ 28 h 39"/>
                  <a:gd name="T20" fmla="*/ 9 w 34"/>
                  <a:gd name="T21" fmla="*/ 22 h 39"/>
                  <a:gd name="T22" fmla="*/ 34 w 34"/>
                  <a:gd name="T23" fmla="*/ 22 h 39"/>
                  <a:gd name="T24" fmla="*/ 10 w 34"/>
                  <a:gd name="T25" fmla="*/ 16 h 39"/>
                  <a:gd name="T26" fmla="*/ 17 w 34"/>
                  <a:gd name="T27" fmla="*/ 8 h 39"/>
                  <a:gd name="T28" fmla="*/ 22 w 34"/>
                  <a:gd name="T29" fmla="*/ 11 h 39"/>
                  <a:gd name="T30" fmla="*/ 24 w 34"/>
                  <a:gd name="T31" fmla="*/ 16 h 39"/>
                  <a:gd name="T32" fmla="*/ 10 w 34"/>
                  <a:gd name="T33" fmla="*/ 1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" h="39">
                    <a:moveTo>
                      <a:pt x="34" y="22"/>
                    </a:moveTo>
                    <a:cubicBezTo>
                      <a:pt x="34" y="21"/>
                      <a:pt x="34" y="21"/>
                      <a:pt x="34" y="20"/>
                    </a:cubicBezTo>
                    <a:cubicBezTo>
                      <a:pt x="34" y="17"/>
                      <a:pt x="33" y="13"/>
                      <a:pt x="32" y="11"/>
                    </a:cubicBezTo>
                    <a:cubicBezTo>
                      <a:pt x="30" y="4"/>
                      <a:pt x="24" y="0"/>
                      <a:pt x="17" y="0"/>
                    </a:cubicBezTo>
                    <a:cubicBezTo>
                      <a:pt x="6" y="0"/>
                      <a:pt x="0" y="8"/>
                      <a:pt x="0" y="20"/>
                    </a:cubicBezTo>
                    <a:cubicBezTo>
                      <a:pt x="0" y="31"/>
                      <a:pt x="6" y="39"/>
                      <a:pt x="17" y="39"/>
                    </a:cubicBezTo>
                    <a:cubicBezTo>
                      <a:pt x="25" y="39"/>
                      <a:pt x="31" y="34"/>
                      <a:pt x="33" y="27"/>
                    </a:cubicBezTo>
                    <a:lnTo>
                      <a:pt x="24" y="27"/>
                    </a:lnTo>
                    <a:cubicBezTo>
                      <a:pt x="23" y="30"/>
                      <a:pt x="20" y="31"/>
                      <a:pt x="17" y="31"/>
                    </a:cubicBezTo>
                    <a:cubicBezTo>
                      <a:pt x="14" y="31"/>
                      <a:pt x="12" y="30"/>
                      <a:pt x="11" y="28"/>
                    </a:cubicBezTo>
                    <a:cubicBezTo>
                      <a:pt x="10" y="27"/>
                      <a:pt x="10" y="25"/>
                      <a:pt x="9" y="22"/>
                    </a:cubicBezTo>
                    <a:lnTo>
                      <a:pt x="34" y="22"/>
                    </a:lnTo>
                    <a:close/>
                    <a:moveTo>
                      <a:pt x="10" y="16"/>
                    </a:moveTo>
                    <a:cubicBezTo>
                      <a:pt x="10" y="10"/>
                      <a:pt x="13" y="8"/>
                      <a:pt x="17" y="8"/>
                    </a:cubicBezTo>
                    <a:cubicBezTo>
                      <a:pt x="19" y="8"/>
                      <a:pt x="21" y="9"/>
                      <a:pt x="22" y="11"/>
                    </a:cubicBezTo>
                    <a:cubicBezTo>
                      <a:pt x="23" y="12"/>
                      <a:pt x="24" y="13"/>
                      <a:pt x="24" y="16"/>
                    </a:cubicBezTo>
                    <a:lnTo>
                      <a:pt x="1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6" name="Freeform 38"/>
              <p:cNvSpPr>
                <a:spLocks/>
              </p:cNvSpPr>
              <p:nvPr/>
            </p:nvSpPr>
            <p:spPr bwMode="auto">
              <a:xfrm>
                <a:off x="2690" y="2496"/>
                <a:ext cx="19" cy="24"/>
              </a:xfrm>
              <a:custGeom>
                <a:avLst/>
                <a:gdLst>
                  <a:gd name="T0" fmla="*/ 14 w 19"/>
                  <a:gd name="T1" fmla="*/ 24 h 24"/>
                  <a:gd name="T2" fmla="*/ 19 w 19"/>
                  <a:gd name="T3" fmla="*/ 24 h 24"/>
                  <a:gd name="T4" fmla="*/ 19 w 19"/>
                  <a:gd name="T5" fmla="*/ 0 h 24"/>
                  <a:gd name="T6" fmla="*/ 14 w 19"/>
                  <a:gd name="T7" fmla="*/ 0 h 24"/>
                  <a:gd name="T8" fmla="*/ 14 w 19"/>
                  <a:gd name="T9" fmla="*/ 16 h 24"/>
                  <a:gd name="T10" fmla="*/ 5 w 19"/>
                  <a:gd name="T11" fmla="*/ 0 h 24"/>
                  <a:gd name="T12" fmla="*/ 0 w 19"/>
                  <a:gd name="T13" fmla="*/ 0 h 24"/>
                  <a:gd name="T14" fmla="*/ 0 w 19"/>
                  <a:gd name="T15" fmla="*/ 24 h 24"/>
                  <a:gd name="T16" fmla="*/ 5 w 19"/>
                  <a:gd name="T17" fmla="*/ 24 h 24"/>
                  <a:gd name="T18" fmla="*/ 5 w 19"/>
                  <a:gd name="T19" fmla="*/ 8 h 24"/>
                  <a:gd name="T20" fmla="*/ 14 w 19"/>
                  <a:gd name="T2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" h="24">
                    <a:moveTo>
                      <a:pt x="14" y="24"/>
                    </a:moveTo>
                    <a:lnTo>
                      <a:pt x="19" y="24"/>
                    </a:lnTo>
                    <a:lnTo>
                      <a:pt x="19" y="0"/>
                    </a:lnTo>
                    <a:lnTo>
                      <a:pt x="14" y="0"/>
                    </a:lnTo>
                    <a:lnTo>
                      <a:pt x="14" y="16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5" y="24"/>
                    </a:lnTo>
                    <a:lnTo>
                      <a:pt x="5" y="8"/>
                    </a:lnTo>
                    <a:lnTo>
                      <a:pt x="14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7" name="Freeform 39"/>
              <p:cNvSpPr>
                <a:spLocks noEditPoints="1"/>
              </p:cNvSpPr>
              <p:nvPr/>
            </p:nvSpPr>
            <p:spPr bwMode="auto">
              <a:xfrm>
                <a:off x="2712" y="2502"/>
                <a:ext cx="17" cy="19"/>
              </a:xfrm>
              <a:custGeom>
                <a:avLst/>
                <a:gdLst>
                  <a:gd name="T0" fmla="*/ 18 w 35"/>
                  <a:gd name="T1" fmla="*/ 0 h 39"/>
                  <a:gd name="T2" fmla="*/ 0 w 35"/>
                  <a:gd name="T3" fmla="*/ 19 h 39"/>
                  <a:gd name="T4" fmla="*/ 18 w 35"/>
                  <a:gd name="T5" fmla="*/ 39 h 39"/>
                  <a:gd name="T6" fmla="*/ 35 w 35"/>
                  <a:gd name="T7" fmla="*/ 20 h 39"/>
                  <a:gd name="T8" fmla="*/ 18 w 35"/>
                  <a:gd name="T9" fmla="*/ 0 h 39"/>
                  <a:gd name="T10" fmla="*/ 18 w 35"/>
                  <a:gd name="T11" fmla="*/ 8 h 39"/>
                  <a:gd name="T12" fmla="*/ 26 w 35"/>
                  <a:gd name="T13" fmla="*/ 20 h 39"/>
                  <a:gd name="T14" fmla="*/ 18 w 35"/>
                  <a:gd name="T15" fmla="*/ 31 h 39"/>
                  <a:gd name="T16" fmla="*/ 9 w 35"/>
                  <a:gd name="T17" fmla="*/ 19 h 39"/>
                  <a:gd name="T18" fmla="*/ 18 w 35"/>
                  <a:gd name="T19" fmla="*/ 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" h="39">
                    <a:moveTo>
                      <a:pt x="18" y="0"/>
                    </a:moveTo>
                    <a:cubicBezTo>
                      <a:pt x="7" y="0"/>
                      <a:pt x="0" y="8"/>
                      <a:pt x="0" y="19"/>
                    </a:cubicBezTo>
                    <a:cubicBezTo>
                      <a:pt x="0" y="31"/>
                      <a:pt x="7" y="39"/>
                      <a:pt x="18" y="39"/>
                    </a:cubicBezTo>
                    <a:cubicBezTo>
                      <a:pt x="29" y="39"/>
                      <a:pt x="35" y="31"/>
                      <a:pt x="35" y="20"/>
                    </a:cubicBezTo>
                    <a:cubicBezTo>
                      <a:pt x="35" y="8"/>
                      <a:pt x="29" y="0"/>
                      <a:pt x="18" y="0"/>
                    </a:cubicBezTo>
                    <a:close/>
                    <a:moveTo>
                      <a:pt x="18" y="8"/>
                    </a:moveTo>
                    <a:cubicBezTo>
                      <a:pt x="23" y="8"/>
                      <a:pt x="26" y="13"/>
                      <a:pt x="26" y="20"/>
                    </a:cubicBezTo>
                    <a:cubicBezTo>
                      <a:pt x="26" y="26"/>
                      <a:pt x="23" y="31"/>
                      <a:pt x="18" y="31"/>
                    </a:cubicBezTo>
                    <a:cubicBezTo>
                      <a:pt x="13" y="31"/>
                      <a:pt x="9" y="26"/>
                      <a:pt x="9" y="19"/>
                    </a:cubicBezTo>
                    <a:cubicBezTo>
                      <a:pt x="9" y="13"/>
                      <a:pt x="13" y="8"/>
                      <a:pt x="18" y="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8" name="Freeform 40"/>
              <p:cNvSpPr>
                <a:spLocks/>
              </p:cNvSpPr>
              <p:nvPr/>
            </p:nvSpPr>
            <p:spPr bwMode="auto">
              <a:xfrm>
                <a:off x="2733" y="2503"/>
                <a:ext cx="15" cy="18"/>
              </a:xfrm>
              <a:custGeom>
                <a:avLst/>
                <a:gdLst>
                  <a:gd name="T0" fmla="*/ 32 w 32"/>
                  <a:gd name="T1" fmla="*/ 36 h 38"/>
                  <a:gd name="T2" fmla="*/ 32 w 32"/>
                  <a:gd name="T3" fmla="*/ 0 h 38"/>
                  <a:gd name="T4" fmla="*/ 23 w 32"/>
                  <a:gd name="T5" fmla="*/ 0 h 38"/>
                  <a:gd name="T6" fmla="*/ 23 w 32"/>
                  <a:gd name="T7" fmla="*/ 23 h 38"/>
                  <a:gd name="T8" fmla="*/ 15 w 32"/>
                  <a:gd name="T9" fmla="*/ 30 h 38"/>
                  <a:gd name="T10" fmla="*/ 9 w 32"/>
                  <a:gd name="T11" fmla="*/ 23 h 38"/>
                  <a:gd name="T12" fmla="*/ 9 w 32"/>
                  <a:gd name="T13" fmla="*/ 0 h 38"/>
                  <a:gd name="T14" fmla="*/ 0 w 32"/>
                  <a:gd name="T15" fmla="*/ 0 h 38"/>
                  <a:gd name="T16" fmla="*/ 0 w 32"/>
                  <a:gd name="T17" fmla="*/ 25 h 38"/>
                  <a:gd name="T18" fmla="*/ 12 w 32"/>
                  <a:gd name="T19" fmla="*/ 38 h 38"/>
                  <a:gd name="T20" fmla="*/ 23 w 32"/>
                  <a:gd name="T21" fmla="*/ 32 h 38"/>
                  <a:gd name="T22" fmla="*/ 23 w 32"/>
                  <a:gd name="T23" fmla="*/ 36 h 38"/>
                  <a:gd name="T24" fmla="*/ 32 w 32"/>
                  <a:gd name="T25" fmla="*/ 36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" h="38">
                    <a:moveTo>
                      <a:pt x="32" y="36"/>
                    </a:moveTo>
                    <a:lnTo>
                      <a:pt x="32" y="0"/>
                    </a:lnTo>
                    <a:lnTo>
                      <a:pt x="23" y="0"/>
                    </a:lnTo>
                    <a:lnTo>
                      <a:pt x="23" y="23"/>
                    </a:lnTo>
                    <a:cubicBezTo>
                      <a:pt x="23" y="27"/>
                      <a:pt x="20" y="30"/>
                      <a:pt x="15" y="30"/>
                    </a:cubicBezTo>
                    <a:cubicBezTo>
                      <a:pt x="11" y="30"/>
                      <a:pt x="9" y="27"/>
                      <a:pt x="9" y="23"/>
                    </a:cubicBezTo>
                    <a:lnTo>
                      <a:pt x="9" y="0"/>
                    </a:lnTo>
                    <a:lnTo>
                      <a:pt x="0" y="0"/>
                    </a:lnTo>
                    <a:lnTo>
                      <a:pt x="0" y="25"/>
                    </a:lnTo>
                    <a:cubicBezTo>
                      <a:pt x="0" y="33"/>
                      <a:pt x="4" y="38"/>
                      <a:pt x="12" y="38"/>
                    </a:cubicBezTo>
                    <a:cubicBezTo>
                      <a:pt x="17" y="38"/>
                      <a:pt x="20" y="36"/>
                      <a:pt x="23" y="32"/>
                    </a:cubicBezTo>
                    <a:lnTo>
                      <a:pt x="23" y="36"/>
                    </a:lnTo>
                    <a:lnTo>
                      <a:pt x="32" y="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9" name="Freeform 41"/>
              <p:cNvSpPr>
                <a:spLocks/>
              </p:cNvSpPr>
              <p:nvPr/>
            </p:nvSpPr>
            <p:spPr bwMode="auto">
              <a:xfrm>
                <a:off x="2752" y="2502"/>
                <a:ext cx="16" cy="18"/>
              </a:xfrm>
              <a:custGeom>
                <a:avLst/>
                <a:gdLst>
                  <a:gd name="T0" fmla="*/ 0 w 32"/>
                  <a:gd name="T1" fmla="*/ 1 h 37"/>
                  <a:gd name="T2" fmla="*/ 0 w 32"/>
                  <a:gd name="T3" fmla="*/ 37 h 37"/>
                  <a:gd name="T4" fmla="*/ 10 w 32"/>
                  <a:gd name="T5" fmla="*/ 37 h 37"/>
                  <a:gd name="T6" fmla="*/ 10 w 32"/>
                  <a:gd name="T7" fmla="*/ 15 h 37"/>
                  <a:gd name="T8" fmla="*/ 17 w 32"/>
                  <a:gd name="T9" fmla="*/ 8 h 37"/>
                  <a:gd name="T10" fmla="*/ 23 w 32"/>
                  <a:gd name="T11" fmla="*/ 15 h 37"/>
                  <a:gd name="T12" fmla="*/ 23 w 32"/>
                  <a:gd name="T13" fmla="*/ 37 h 37"/>
                  <a:gd name="T14" fmla="*/ 32 w 32"/>
                  <a:gd name="T15" fmla="*/ 37 h 37"/>
                  <a:gd name="T16" fmla="*/ 32 w 32"/>
                  <a:gd name="T17" fmla="*/ 13 h 37"/>
                  <a:gd name="T18" fmla="*/ 20 w 32"/>
                  <a:gd name="T19" fmla="*/ 0 h 37"/>
                  <a:gd name="T20" fmla="*/ 10 w 32"/>
                  <a:gd name="T21" fmla="*/ 6 h 37"/>
                  <a:gd name="T22" fmla="*/ 10 w 32"/>
                  <a:gd name="T23" fmla="*/ 1 h 37"/>
                  <a:gd name="T24" fmla="*/ 0 w 32"/>
                  <a:gd name="T25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" h="37">
                    <a:moveTo>
                      <a:pt x="0" y="1"/>
                    </a:moveTo>
                    <a:lnTo>
                      <a:pt x="0" y="37"/>
                    </a:lnTo>
                    <a:lnTo>
                      <a:pt x="10" y="37"/>
                    </a:lnTo>
                    <a:lnTo>
                      <a:pt x="10" y="15"/>
                    </a:lnTo>
                    <a:cubicBezTo>
                      <a:pt x="10" y="11"/>
                      <a:pt x="13" y="8"/>
                      <a:pt x="17" y="8"/>
                    </a:cubicBezTo>
                    <a:cubicBezTo>
                      <a:pt x="21" y="8"/>
                      <a:pt x="23" y="11"/>
                      <a:pt x="23" y="15"/>
                    </a:cubicBezTo>
                    <a:lnTo>
                      <a:pt x="23" y="37"/>
                    </a:lnTo>
                    <a:lnTo>
                      <a:pt x="32" y="37"/>
                    </a:lnTo>
                    <a:lnTo>
                      <a:pt x="32" y="13"/>
                    </a:lnTo>
                    <a:cubicBezTo>
                      <a:pt x="32" y="5"/>
                      <a:pt x="28" y="0"/>
                      <a:pt x="20" y="0"/>
                    </a:cubicBezTo>
                    <a:cubicBezTo>
                      <a:pt x="15" y="0"/>
                      <a:pt x="12" y="2"/>
                      <a:pt x="10" y="6"/>
                    </a:cubicBezTo>
                    <a:lnTo>
                      <a:pt x="1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0" name="Freeform 42"/>
              <p:cNvSpPr>
                <a:spLocks noEditPoints="1"/>
              </p:cNvSpPr>
              <p:nvPr/>
            </p:nvSpPr>
            <p:spPr bwMode="auto">
              <a:xfrm>
                <a:off x="2781" y="2496"/>
                <a:ext cx="18" cy="24"/>
              </a:xfrm>
              <a:custGeom>
                <a:avLst/>
                <a:gdLst>
                  <a:gd name="T0" fmla="*/ 10 w 37"/>
                  <a:gd name="T1" fmla="*/ 32 h 49"/>
                  <a:gd name="T2" fmla="*/ 23 w 37"/>
                  <a:gd name="T3" fmla="*/ 32 h 49"/>
                  <a:gd name="T4" fmla="*/ 37 w 37"/>
                  <a:gd name="T5" fmla="*/ 15 h 49"/>
                  <a:gd name="T6" fmla="*/ 22 w 37"/>
                  <a:gd name="T7" fmla="*/ 0 h 49"/>
                  <a:gd name="T8" fmla="*/ 0 w 37"/>
                  <a:gd name="T9" fmla="*/ 0 h 49"/>
                  <a:gd name="T10" fmla="*/ 0 w 37"/>
                  <a:gd name="T11" fmla="*/ 49 h 49"/>
                  <a:gd name="T12" fmla="*/ 10 w 37"/>
                  <a:gd name="T13" fmla="*/ 49 h 49"/>
                  <a:gd name="T14" fmla="*/ 10 w 37"/>
                  <a:gd name="T15" fmla="*/ 32 h 49"/>
                  <a:gd name="T16" fmla="*/ 10 w 37"/>
                  <a:gd name="T17" fmla="*/ 23 h 49"/>
                  <a:gd name="T18" fmla="*/ 10 w 37"/>
                  <a:gd name="T19" fmla="*/ 9 h 49"/>
                  <a:gd name="T20" fmla="*/ 20 w 37"/>
                  <a:gd name="T21" fmla="*/ 9 h 49"/>
                  <a:gd name="T22" fmla="*/ 27 w 37"/>
                  <a:gd name="T23" fmla="*/ 16 h 49"/>
                  <a:gd name="T24" fmla="*/ 20 w 37"/>
                  <a:gd name="T25" fmla="*/ 23 h 49"/>
                  <a:gd name="T26" fmla="*/ 10 w 37"/>
                  <a:gd name="T27" fmla="*/ 2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" h="49">
                    <a:moveTo>
                      <a:pt x="10" y="32"/>
                    </a:moveTo>
                    <a:lnTo>
                      <a:pt x="23" y="32"/>
                    </a:lnTo>
                    <a:cubicBezTo>
                      <a:pt x="32" y="32"/>
                      <a:pt x="37" y="25"/>
                      <a:pt x="37" y="15"/>
                    </a:cubicBezTo>
                    <a:cubicBezTo>
                      <a:pt x="37" y="6"/>
                      <a:pt x="32" y="0"/>
                      <a:pt x="22" y="0"/>
                    </a:cubicBezTo>
                    <a:lnTo>
                      <a:pt x="0" y="0"/>
                    </a:lnTo>
                    <a:lnTo>
                      <a:pt x="0" y="49"/>
                    </a:lnTo>
                    <a:lnTo>
                      <a:pt x="10" y="49"/>
                    </a:lnTo>
                    <a:lnTo>
                      <a:pt x="10" y="32"/>
                    </a:lnTo>
                    <a:close/>
                    <a:moveTo>
                      <a:pt x="10" y="23"/>
                    </a:moveTo>
                    <a:lnTo>
                      <a:pt x="10" y="9"/>
                    </a:lnTo>
                    <a:lnTo>
                      <a:pt x="20" y="9"/>
                    </a:lnTo>
                    <a:cubicBezTo>
                      <a:pt x="25" y="9"/>
                      <a:pt x="27" y="11"/>
                      <a:pt x="27" y="16"/>
                    </a:cubicBezTo>
                    <a:cubicBezTo>
                      <a:pt x="27" y="21"/>
                      <a:pt x="25" y="23"/>
                      <a:pt x="20" y="23"/>
                    </a:cubicBezTo>
                    <a:lnTo>
                      <a:pt x="10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1" name="Freeform 43"/>
              <p:cNvSpPr>
                <a:spLocks/>
              </p:cNvSpPr>
              <p:nvPr/>
            </p:nvSpPr>
            <p:spPr bwMode="auto">
              <a:xfrm>
                <a:off x="2802" y="2502"/>
                <a:ext cx="10" cy="18"/>
              </a:xfrm>
              <a:custGeom>
                <a:avLst/>
                <a:gdLst>
                  <a:gd name="T0" fmla="*/ 0 w 20"/>
                  <a:gd name="T1" fmla="*/ 1 h 37"/>
                  <a:gd name="T2" fmla="*/ 0 w 20"/>
                  <a:gd name="T3" fmla="*/ 37 h 37"/>
                  <a:gd name="T4" fmla="*/ 9 w 20"/>
                  <a:gd name="T5" fmla="*/ 37 h 37"/>
                  <a:gd name="T6" fmla="*/ 9 w 20"/>
                  <a:gd name="T7" fmla="*/ 18 h 37"/>
                  <a:gd name="T8" fmla="*/ 17 w 20"/>
                  <a:gd name="T9" fmla="*/ 10 h 37"/>
                  <a:gd name="T10" fmla="*/ 20 w 20"/>
                  <a:gd name="T11" fmla="*/ 10 h 37"/>
                  <a:gd name="T12" fmla="*/ 20 w 20"/>
                  <a:gd name="T13" fmla="*/ 0 h 37"/>
                  <a:gd name="T14" fmla="*/ 19 w 20"/>
                  <a:gd name="T15" fmla="*/ 0 h 37"/>
                  <a:gd name="T16" fmla="*/ 9 w 20"/>
                  <a:gd name="T17" fmla="*/ 8 h 37"/>
                  <a:gd name="T18" fmla="*/ 9 w 20"/>
                  <a:gd name="T19" fmla="*/ 1 h 37"/>
                  <a:gd name="T20" fmla="*/ 0 w 20"/>
                  <a:gd name="T21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" h="37">
                    <a:moveTo>
                      <a:pt x="0" y="1"/>
                    </a:moveTo>
                    <a:lnTo>
                      <a:pt x="0" y="37"/>
                    </a:lnTo>
                    <a:lnTo>
                      <a:pt x="9" y="37"/>
                    </a:lnTo>
                    <a:lnTo>
                      <a:pt x="9" y="18"/>
                    </a:lnTo>
                    <a:cubicBezTo>
                      <a:pt x="9" y="12"/>
                      <a:pt x="12" y="10"/>
                      <a:pt x="17" y="10"/>
                    </a:cubicBezTo>
                    <a:cubicBezTo>
                      <a:pt x="18" y="10"/>
                      <a:pt x="19" y="10"/>
                      <a:pt x="20" y="10"/>
                    </a:cubicBezTo>
                    <a:lnTo>
                      <a:pt x="20" y="0"/>
                    </a:lnTo>
                    <a:cubicBezTo>
                      <a:pt x="20" y="0"/>
                      <a:pt x="20" y="0"/>
                      <a:pt x="19" y="0"/>
                    </a:cubicBezTo>
                    <a:cubicBezTo>
                      <a:pt x="15" y="0"/>
                      <a:pt x="11" y="3"/>
                      <a:pt x="9" y="8"/>
                    </a:cubicBezTo>
                    <a:lnTo>
                      <a:pt x="9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2" name="Freeform 44"/>
              <p:cNvSpPr>
                <a:spLocks noEditPoints="1"/>
              </p:cNvSpPr>
              <p:nvPr/>
            </p:nvSpPr>
            <p:spPr bwMode="auto">
              <a:xfrm>
                <a:off x="2814" y="2502"/>
                <a:ext cx="17" cy="19"/>
              </a:xfrm>
              <a:custGeom>
                <a:avLst/>
                <a:gdLst>
                  <a:gd name="T0" fmla="*/ 18 w 36"/>
                  <a:gd name="T1" fmla="*/ 0 h 39"/>
                  <a:gd name="T2" fmla="*/ 0 w 36"/>
                  <a:gd name="T3" fmla="*/ 19 h 39"/>
                  <a:gd name="T4" fmla="*/ 18 w 36"/>
                  <a:gd name="T5" fmla="*/ 39 h 39"/>
                  <a:gd name="T6" fmla="*/ 36 w 36"/>
                  <a:gd name="T7" fmla="*/ 20 h 39"/>
                  <a:gd name="T8" fmla="*/ 18 w 36"/>
                  <a:gd name="T9" fmla="*/ 0 h 39"/>
                  <a:gd name="T10" fmla="*/ 18 w 36"/>
                  <a:gd name="T11" fmla="*/ 8 h 39"/>
                  <a:gd name="T12" fmla="*/ 26 w 36"/>
                  <a:gd name="T13" fmla="*/ 20 h 39"/>
                  <a:gd name="T14" fmla="*/ 18 w 36"/>
                  <a:gd name="T15" fmla="*/ 31 h 39"/>
                  <a:gd name="T16" fmla="*/ 9 w 36"/>
                  <a:gd name="T17" fmla="*/ 19 h 39"/>
                  <a:gd name="T18" fmla="*/ 18 w 36"/>
                  <a:gd name="T19" fmla="*/ 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39">
                    <a:moveTo>
                      <a:pt x="18" y="0"/>
                    </a:moveTo>
                    <a:cubicBezTo>
                      <a:pt x="7" y="0"/>
                      <a:pt x="0" y="8"/>
                      <a:pt x="0" y="19"/>
                    </a:cubicBezTo>
                    <a:cubicBezTo>
                      <a:pt x="0" y="31"/>
                      <a:pt x="7" y="39"/>
                      <a:pt x="18" y="39"/>
                    </a:cubicBezTo>
                    <a:cubicBezTo>
                      <a:pt x="29" y="39"/>
                      <a:pt x="36" y="31"/>
                      <a:pt x="36" y="20"/>
                    </a:cubicBezTo>
                    <a:cubicBezTo>
                      <a:pt x="36" y="8"/>
                      <a:pt x="29" y="0"/>
                      <a:pt x="18" y="0"/>
                    </a:cubicBezTo>
                    <a:close/>
                    <a:moveTo>
                      <a:pt x="18" y="8"/>
                    </a:moveTo>
                    <a:cubicBezTo>
                      <a:pt x="23" y="8"/>
                      <a:pt x="26" y="13"/>
                      <a:pt x="26" y="20"/>
                    </a:cubicBezTo>
                    <a:cubicBezTo>
                      <a:pt x="26" y="26"/>
                      <a:pt x="23" y="31"/>
                      <a:pt x="18" y="31"/>
                    </a:cubicBezTo>
                    <a:cubicBezTo>
                      <a:pt x="13" y="31"/>
                      <a:pt x="9" y="26"/>
                      <a:pt x="9" y="19"/>
                    </a:cubicBezTo>
                    <a:cubicBezTo>
                      <a:pt x="9" y="13"/>
                      <a:pt x="13" y="8"/>
                      <a:pt x="18" y="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3" name="Freeform 45"/>
              <p:cNvSpPr>
                <a:spLocks noEditPoints="1"/>
              </p:cNvSpPr>
              <p:nvPr/>
            </p:nvSpPr>
            <p:spPr bwMode="auto">
              <a:xfrm>
                <a:off x="2833" y="2496"/>
                <a:ext cx="6" cy="31"/>
              </a:xfrm>
              <a:custGeom>
                <a:avLst/>
                <a:gdLst>
                  <a:gd name="T0" fmla="*/ 13 w 13"/>
                  <a:gd name="T1" fmla="*/ 13 h 64"/>
                  <a:gd name="T2" fmla="*/ 4 w 13"/>
                  <a:gd name="T3" fmla="*/ 13 h 64"/>
                  <a:gd name="T4" fmla="*/ 4 w 13"/>
                  <a:gd name="T5" fmla="*/ 53 h 64"/>
                  <a:gd name="T6" fmla="*/ 1 w 13"/>
                  <a:gd name="T7" fmla="*/ 56 h 64"/>
                  <a:gd name="T8" fmla="*/ 0 w 13"/>
                  <a:gd name="T9" fmla="*/ 56 h 64"/>
                  <a:gd name="T10" fmla="*/ 0 w 13"/>
                  <a:gd name="T11" fmla="*/ 63 h 64"/>
                  <a:gd name="T12" fmla="*/ 5 w 13"/>
                  <a:gd name="T13" fmla="*/ 64 h 64"/>
                  <a:gd name="T14" fmla="*/ 13 w 13"/>
                  <a:gd name="T15" fmla="*/ 55 h 64"/>
                  <a:gd name="T16" fmla="*/ 13 w 13"/>
                  <a:gd name="T17" fmla="*/ 13 h 64"/>
                  <a:gd name="T18" fmla="*/ 13 w 13"/>
                  <a:gd name="T19" fmla="*/ 0 h 64"/>
                  <a:gd name="T20" fmla="*/ 4 w 13"/>
                  <a:gd name="T21" fmla="*/ 0 h 64"/>
                  <a:gd name="T22" fmla="*/ 4 w 13"/>
                  <a:gd name="T23" fmla="*/ 9 h 64"/>
                  <a:gd name="T24" fmla="*/ 13 w 13"/>
                  <a:gd name="T25" fmla="*/ 9 h 64"/>
                  <a:gd name="T26" fmla="*/ 13 w 13"/>
                  <a:gd name="T27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64">
                    <a:moveTo>
                      <a:pt x="13" y="13"/>
                    </a:moveTo>
                    <a:lnTo>
                      <a:pt x="4" y="13"/>
                    </a:lnTo>
                    <a:lnTo>
                      <a:pt x="4" y="53"/>
                    </a:lnTo>
                    <a:cubicBezTo>
                      <a:pt x="4" y="55"/>
                      <a:pt x="3" y="56"/>
                      <a:pt x="1" y="56"/>
                    </a:cubicBezTo>
                    <a:cubicBezTo>
                      <a:pt x="1" y="56"/>
                      <a:pt x="0" y="56"/>
                      <a:pt x="0" y="56"/>
                    </a:cubicBezTo>
                    <a:lnTo>
                      <a:pt x="0" y="63"/>
                    </a:lnTo>
                    <a:cubicBezTo>
                      <a:pt x="2" y="63"/>
                      <a:pt x="4" y="64"/>
                      <a:pt x="5" y="64"/>
                    </a:cubicBezTo>
                    <a:cubicBezTo>
                      <a:pt x="11" y="64"/>
                      <a:pt x="13" y="61"/>
                      <a:pt x="13" y="55"/>
                    </a:cubicBezTo>
                    <a:lnTo>
                      <a:pt x="13" y="13"/>
                    </a:lnTo>
                    <a:close/>
                    <a:moveTo>
                      <a:pt x="13" y="0"/>
                    </a:moveTo>
                    <a:lnTo>
                      <a:pt x="4" y="0"/>
                    </a:lnTo>
                    <a:lnTo>
                      <a:pt x="4" y="9"/>
                    </a:lnTo>
                    <a:lnTo>
                      <a:pt x="13" y="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4" name="Freeform 46"/>
              <p:cNvSpPr>
                <a:spLocks noEditPoints="1"/>
              </p:cNvSpPr>
              <p:nvPr/>
            </p:nvSpPr>
            <p:spPr bwMode="auto">
              <a:xfrm>
                <a:off x="2842" y="2502"/>
                <a:ext cx="16" cy="19"/>
              </a:xfrm>
              <a:custGeom>
                <a:avLst/>
                <a:gdLst>
                  <a:gd name="T0" fmla="*/ 34 w 34"/>
                  <a:gd name="T1" fmla="*/ 22 h 39"/>
                  <a:gd name="T2" fmla="*/ 34 w 34"/>
                  <a:gd name="T3" fmla="*/ 20 h 39"/>
                  <a:gd name="T4" fmla="*/ 33 w 34"/>
                  <a:gd name="T5" fmla="*/ 11 h 39"/>
                  <a:gd name="T6" fmla="*/ 17 w 34"/>
                  <a:gd name="T7" fmla="*/ 0 h 39"/>
                  <a:gd name="T8" fmla="*/ 0 w 34"/>
                  <a:gd name="T9" fmla="*/ 20 h 39"/>
                  <a:gd name="T10" fmla="*/ 17 w 34"/>
                  <a:gd name="T11" fmla="*/ 39 h 39"/>
                  <a:gd name="T12" fmla="*/ 34 w 34"/>
                  <a:gd name="T13" fmla="*/ 27 h 39"/>
                  <a:gd name="T14" fmla="*/ 24 w 34"/>
                  <a:gd name="T15" fmla="*/ 27 h 39"/>
                  <a:gd name="T16" fmla="*/ 17 w 34"/>
                  <a:gd name="T17" fmla="*/ 31 h 39"/>
                  <a:gd name="T18" fmla="*/ 11 w 34"/>
                  <a:gd name="T19" fmla="*/ 28 h 39"/>
                  <a:gd name="T20" fmla="*/ 10 w 34"/>
                  <a:gd name="T21" fmla="*/ 22 h 39"/>
                  <a:gd name="T22" fmla="*/ 34 w 34"/>
                  <a:gd name="T23" fmla="*/ 22 h 39"/>
                  <a:gd name="T24" fmla="*/ 10 w 34"/>
                  <a:gd name="T25" fmla="*/ 16 h 39"/>
                  <a:gd name="T26" fmla="*/ 17 w 34"/>
                  <a:gd name="T27" fmla="*/ 8 h 39"/>
                  <a:gd name="T28" fmla="*/ 23 w 34"/>
                  <a:gd name="T29" fmla="*/ 11 h 39"/>
                  <a:gd name="T30" fmla="*/ 24 w 34"/>
                  <a:gd name="T31" fmla="*/ 16 h 39"/>
                  <a:gd name="T32" fmla="*/ 10 w 34"/>
                  <a:gd name="T33" fmla="*/ 1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" h="39">
                    <a:moveTo>
                      <a:pt x="34" y="22"/>
                    </a:moveTo>
                    <a:cubicBezTo>
                      <a:pt x="34" y="21"/>
                      <a:pt x="34" y="21"/>
                      <a:pt x="34" y="20"/>
                    </a:cubicBezTo>
                    <a:cubicBezTo>
                      <a:pt x="34" y="17"/>
                      <a:pt x="33" y="13"/>
                      <a:pt x="33" y="11"/>
                    </a:cubicBezTo>
                    <a:cubicBezTo>
                      <a:pt x="30" y="4"/>
                      <a:pt x="24" y="0"/>
                      <a:pt x="17" y="0"/>
                    </a:cubicBezTo>
                    <a:cubicBezTo>
                      <a:pt x="7" y="0"/>
                      <a:pt x="0" y="8"/>
                      <a:pt x="0" y="20"/>
                    </a:cubicBezTo>
                    <a:cubicBezTo>
                      <a:pt x="0" y="31"/>
                      <a:pt x="7" y="39"/>
                      <a:pt x="17" y="39"/>
                    </a:cubicBezTo>
                    <a:cubicBezTo>
                      <a:pt x="25" y="39"/>
                      <a:pt x="31" y="34"/>
                      <a:pt x="34" y="27"/>
                    </a:cubicBezTo>
                    <a:lnTo>
                      <a:pt x="24" y="27"/>
                    </a:lnTo>
                    <a:cubicBezTo>
                      <a:pt x="23" y="30"/>
                      <a:pt x="21" y="31"/>
                      <a:pt x="17" y="31"/>
                    </a:cubicBezTo>
                    <a:cubicBezTo>
                      <a:pt x="15" y="31"/>
                      <a:pt x="12" y="30"/>
                      <a:pt x="11" y="28"/>
                    </a:cubicBezTo>
                    <a:cubicBezTo>
                      <a:pt x="10" y="27"/>
                      <a:pt x="10" y="25"/>
                      <a:pt x="10" y="22"/>
                    </a:cubicBezTo>
                    <a:lnTo>
                      <a:pt x="34" y="22"/>
                    </a:lnTo>
                    <a:close/>
                    <a:moveTo>
                      <a:pt x="10" y="16"/>
                    </a:moveTo>
                    <a:cubicBezTo>
                      <a:pt x="10" y="10"/>
                      <a:pt x="13" y="8"/>
                      <a:pt x="17" y="8"/>
                    </a:cubicBezTo>
                    <a:cubicBezTo>
                      <a:pt x="19" y="8"/>
                      <a:pt x="21" y="9"/>
                      <a:pt x="23" y="11"/>
                    </a:cubicBezTo>
                    <a:cubicBezTo>
                      <a:pt x="24" y="12"/>
                      <a:pt x="24" y="13"/>
                      <a:pt x="24" y="16"/>
                    </a:cubicBezTo>
                    <a:lnTo>
                      <a:pt x="1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5" name="Freeform 47"/>
              <p:cNvSpPr>
                <a:spLocks/>
              </p:cNvSpPr>
              <p:nvPr/>
            </p:nvSpPr>
            <p:spPr bwMode="auto">
              <a:xfrm>
                <a:off x="2860" y="2502"/>
                <a:ext cx="16" cy="19"/>
              </a:xfrm>
              <a:custGeom>
                <a:avLst/>
                <a:gdLst>
                  <a:gd name="T0" fmla="*/ 33 w 33"/>
                  <a:gd name="T1" fmla="*/ 14 h 39"/>
                  <a:gd name="T2" fmla="*/ 17 w 33"/>
                  <a:gd name="T3" fmla="*/ 0 h 39"/>
                  <a:gd name="T4" fmla="*/ 0 w 33"/>
                  <a:gd name="T5" fmla="*/ 20 h 39"/>
                  <a:gd name="T6" fmla="*/ 17 w 33"/>
                  <a:gd name="T7" fmla="*/ 39 h 39"/>
                  <a:gd name="T8" fmla="*/ 33 w 33"/>
                  <a:gd name="T9" fmla="*/ 25 h 39"/>
                  <a:gd name="T10" fmla="*/ 24 w 33"/>
                  <a:gd name="T11" fmla="*/ 25 h 39"/>
                  <a:gd name="T12" fmla="*/ 17 w 33"/>
                  <a:gd name="T13" fmla="*/ 31 h 39"/>
                  <a:gd name="T14" fmla="*/ 10 w 33"/>
                  <a:gd name="T15" fmla="*/ 20 h 39"/>
                  <a:gd name="T16" fmla="*/ 11 w 33"/>
                  <a:gd name="T17" fmla="*/ 11 h 39"/>
                  <a:gd name="T18" fmla="*/ 17 w 33"/>
                  <a:gd name="T19" fmla="*/ 8 h 39"/>
                  <a:gd name="T20" fmla="*/ 24 w 33"/>
                  <a:gd name="T21" fmla="*/ 14 h 39"/>
                  <a:gd name="T22" fmla="*/ 33 w 33"/>
                  <a:gd name="T23" fmla="*/ 1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3" h="39">
                    <a:moveTo>
                      <a:pt x="33" y="14"/>
                    </a:moveTo>
                    <a:cubicBezTo>
                      <a:pt x="32" y="6"/>
                      <a:pt x="26" y="0"/>
                      <a:pt x="17" y="0"/>
                    </a:cubicBezTo>
                    <a:cubicBezTo>
                      <a:pt x="7" y="0"/>
                      <a:pt x="0" y="7"/>
                      <a:pt x="0" y="20"/>
                    </a:cubicBezTo>
                    <a:cubicBezTo>
                      <a:pt x="0" y="32"/>
                      <a:pt x="6" y="39"/>
                      <a:pt x="17" y="39"/>
                    </a:cubicBezTo>
                    <a:cubicBezTo>
                      <a:pt x="26" y="39"/>
                      <a:pt x="32" y="33"/>
                      <a:pt x="33" y="25"/>
                    </a:cubicBezTo>
                    <a:lnTo>
                      <a:pt x="24" y="25"/>
                    </a:lnTo>
                    <a:cubicBezTo>
                      <a:pt x="23" y="29"/>
                      <a:pt x="21" y="31"/>
                      <a:pt x="17" y="31"/>
                    </a:cubicBezTo>
                    <a:cubicBezTo>
                      <a:pt x="12" y="31"/>
                      <a:pt x="10" y="27"/>
                      <a:pt x="10" y="20"/>
                    </a:cubicBezTo>
                    <a:cubicBezTo>
                      <a:pt x="10" y="16"/>
                      <a:pt x="10" y="13"/>
                      <a:pt x="11" y="11"/>
                    </a:cubicBezTo>
                    <a:cubicBezTo>
                      <a:pt x="12" y="9"/>
                      <a:pt x="15" y="8"/>
                      <a:pt x="17" y="8"/>
                    </a:cubicBezTo>
                    <a:cubicBezTo>
                      <a:pt x="21" y="8"/>
                      <a:pt x="23" y="10"/>
                      <a:pt x="24" y="14"/>
                    </a:cubicBezTo>
                    <a:lnTo>
                      <a:pt x="33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6" name="Freeform 48"/>
              <p:cNvSpPr>
                <a:spLocks/>
              </p:cNvSpPr>
              <p:nvPr/>
            </p:nvSpPr>
            <p:spPr bwMode="auto">
              <a:xfrm>
                <a:off x="2877" y="2498"/>
                <a:ext cx="9" cy="23"/>
              </a:xfrm>
              <a:custGeom>
                <a:avLst/>
                <a:gdLst>
                  <a:gd name="T0" fmla="*/ 19 w 19"/>
                  <a:gd name="T1" fmla="*/ 10 h 47"/>
                  <a:gd name="T2" fmla="*/ 14 w 19"/>
                  <a:gd name="T3" fmla="*/ 10 h 47"/>
                  <a:gd name="T4" fmla="*/ 14 w 19"/>
                  <a:gd name="T5" fmla="*/ 0 h 47"/>
                  <a:gd name="T6" fmla="*/ 5 w 19"/>
                  <a:gd name="T7" fmla="*/ 0 h 47"/>
                  <a:gd name="T8" fmla="*/ 5 w 19"/>
                  <a:gd name="T9" fmla="*/ 10 h 47"/>
                  <a:gd name="T10" fmla="*/ 0 w 19"/>
                  <a:gd name="T11" fmla="*/ 10 h 47"/>
                  <a:gd name="T12" fmla="*/ 0 w 19"/>
                  <a:gd name="T13" fmla="*/ 16 h 47"/>
                  <a:gd name="T14" fmla="*/ 5 w 19"/>
                  <a:gd name="T15" fmla="*/ 16 h 47"/>
                  <a:gd name="T16" fmla="*/ 5 w 19"/>
                  <a:gd name="T17" fmla="*/ 38 h 47"/>
                  <a:gd name="T18" fmla="*/ 14 w 19"/>
                  <a:gd name="T19" fmla="*/ 47 h 47"/>
                  <a:gd name="T20" fmla="*/ 19 w 19"/>
                  <a:gd name="T21" fmla="*/ 46 h 47"/>
                  <a:gd name="T22" fmla="*/ 19 w 19"/>
                  <a:gd name="T23" fmla="*/ 39 h 47"/>
                  <a:gd name="T24" fmla="*/ 17 w 19"/>
                  <a:gd name="T25" fmla="*/ 39 h 47"/>
                  <a:gd name="T26" fmla="*/ 14 w 19"/>
                  <a:gd name="T27" fmla="*/ 36 h 47"/>
                  <a:gd name="T28" fmla="*/ 14 w 19"/>
                  <a:gd name="T29" fmla="*/ 16 h 47"/>
                  <a:gd name="T30" fmla="*/ 19 w 19"/>
                  <a:gd name="T31" fmla="*/ 16 h 47"/>
                  <a:gd name="T32" fmla="*/ 19 w 19"/>
                  <a:gd name="T33" fmla="*/ 1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" h="47">
                    <a:moveTo>
                      <a:pt x="19" y="10"/>
                    </a:moveTo>
                    <a:lnTo>
                      <a:pt x="14" y="10"/>
                    </a:lnTo>
                    <a:lnTo>
                      <a:pt x="14" y="0"/>
                    </a:lnTo>
                    <a:lnTo>
                      <a:pt x="5" y="0"/>
                    </a:lnTo>
                    <a:lnTo>
                      <a:pt x="5" y="10"/>
                    </a:lnTo>
                    <a:lnTo>
                      <a:pt x="0" y="10"/>
                    </a:lnTo>
                    <a:lnTo>
                      <a:pt x="0" y="16"/>
                    </a:lnTo>
                    <a:lnTo>
                      <a:pt x="5" y="16"/>
                    </a:lnTo>
                    <a:lnTo>
                      <a:pt x="5" y="38"/>
                    </a:lnTo>
                    <a:cubicBezTo>
                      <a:pt x="5" y="44"/>
                      <a:pt x="8" y="47"/>
                      <a:pt x="14" y="47"/>
                    </a:cubicBezTo>
                    <a:cubicBezTo>
                      <a:pt x="16" y="47"/>
                      <a:pt x="18" y="46"/>
                      <a:pt x="19" y="46"/>
                    </a:cubicBezTo>
                    <a:lnTo>
                      <a:pt x="19" y="39"/>
                    </a:lnTo>
                    <a:cubicBezTo>
                      <a:pt x="18" y="39"/>
                      <a:pt x="18" y="39"/>
                      <a:pt x="17" y="39"/>
                    </a:cubicBezTo>
                    <a:cubicBezTo>
                      <a:pt x="15" y="39"/>
                      <a:pt x="14" y="39"/>
                      <a:pt x="14" y="36"/>
                    </a:cubicBezTo>
                    <a:lnTo>
                      <a:pt x="14" y="16"/>
                    </a:lnTo>
                    <a:lnTo>
                      <a:pt x="19" y="16"/>
                    </a:lnTo>
                    <a:lnTo>
                      <a:pt x="19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</p:grpSp>
        <p:sp>
          <p:nvSpPr>
            <p:cNvPr id="117" name="Rectangle 116"/>
            <p:cNvSpPr/>
            <p:nvPr/>
          </p:nvSpPr>
          <p:spPr>
            <a:xfrm>
              <a:off x="3995936" y="4604560"/>
              <a:ext cx="1261871" cy="18003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18" name="TextBox 117"/>
          <p:cNvSpPr txBox="1"/>
          <p:nvPr/>
        </p:nvSpPr>
        <p:spPr>
          <a:xfrm>
            <a:off x="6303536" y="6387548"/>
            <a:ext cx="1940872" cy="495108"/>
          </a:xfrm>
          <a:prstGeom prst="rect">
            <a:avLst/>
          </a:prstGeom>
          <a:solidFill>
            <a:srgbClr val="8956A3"/>
          </a:solidFill>
        </p:spPr>
        <p:txBody>
          <a:bodyPr wrap="none" lIns="180000" tIns="108000" rIns="180000" bIns="108000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Improvements</a:t>
            </a:r>
          </a:p>
        </p:txBody>
      </p:sp>
    </p:spTree>
    <p:extLst>
      <p:ext uri="{BB962C8B-B14F-4D97-AF65-F5344CB8AC3E}">
        <p14:creationId xmlns:p14="http://schemas.microsoft.com/office/powerpoint/2010/main" val="137324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Rectangle 274"/>
          <p:cNvSpPr/>
          <p:nvPr/>
        </p:nvSpPr>
        <p:spPr>
          <a:xfrm>
            <a:off x="3136653" y="0"/>
            <a:ext cx="6007347" cy="2636911"/>
          </a:xfrm>
          <a:prstGeom prst="rect">
            <a:avLst/>
          </a:prstGeom>
          <a:solidFill>
            <a:srgbClr val="4BAC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4" name="Rectangle 273"/>
          <p:cNvSpPr/>
          <p:nvPr/>
        </p:nvSpPr>
        <p:spPr>
          <a:xfrm>
            <a:off x="0" y="2635673"/>
            <a:ext cx="9144000" cy="37444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72" name="Rectangle 271"/>
          <p:cNvSpPr/>
          <p:nvPr/>
        </p:nvSpPr>
        <p:spPr>
          <a:xfrm>
            <a:off x="0" y="0"/>
            <a:ext cx="3136653" cy="247053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2" name="Rectangle 251"/>
          <p:cNvSpPr/>
          <p:nvPr/>
        </p:nvSpPr>
        <p:spPr>
          <a:xfrm>
            <a:off x="0" y="2470538"/>
            <a:ext cx="3136653" cy="166373"/>
          </a:xfrm>
          <a:prstGeom prst="rect">
            <a:avLst/>
          </a:prstGeom>
          <a:solidFill>
            <a:srgbClr val="7AA2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246" name="Group 245"/>
          <p:cNvGrpSpPr/>
          <p:nvPr/>
        </p:nvGrpSpPr>
        <p:grpSpPr>
          <a:xfrm>
            <a:off x="611560" y="548680"/>
            <a:ext cx="1916826" cy="1327490"/>
            <a:chOff x="2639219" y="1356236"/>
            <a:chExt cx="3290888" cy="2279090"/>
          </a:xfrm>
        </p:grpSpPr>
        <p:grpSp>
          <p:nvGrpSpPr>
            <p:cNvPr id="244" name="Group 243"/>
            <p:cNvGrpSpPr/>
            <p:nvPr/>
          </p:nvGrpSpPr>
          <p:grpSpPr>
            <a:xfrm>
              <a:off x="3430526" y="1356236"/>
              <a:ext cx="1690688" cy="1247775"/>
              <a:chOff x="789781" y="2420888"/>
              <a:chExt cx="1690688" cy="1247775"/>
            </a:xfrm>
          </p:grpSpPr>
          <p:sp>
            <p:nvSpPr>
              <p:cNvPr id="44" name="Freeform 5"/>
              <p:cNvSpPr>
                <a:spLocks/>
              </p:cNvSpPr>
              <p:nvPr/>
            </p:nvSpPr>
            <p:spPr bwMode="auto">
              <a:xfrm>
                <a:off x="1353344" y="3419426"/>
                <a:ext cx="11113" cy="0"/>
              </a:xfrm>
              <a:custGeom>
                <a:avLst/>
                <a:gdLst>
                  <a:gd name="T0" fmla="*/ 1 w 1"/>
                  <a:gd name="T1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5" name="Oval 6"/>
              <p:cNvSpPr>
                <a:spLocks noChangeArrowheads="1"/>
              </p:cNvSpPr>
              <p:nvPr/>
            </p:nvSpPr>
            <p:spPr bwMode="auto">
              <a:xfrm>
                <a:off x="1397794" y="3090813"/>
                <a:ext cx="12700" cy="111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6" name="Freeform 7"/>
              <p:cNvSpPr>
                <a:spLocks noEditPoints="1"/>
              </p:cNvSpPr>
              <p:nvPr/>
            </p:nvSpPr>
            <p:spPr bwMode="auto">
              <a:xfrm>
                <a:off x="1488281" y="2749501"/>
                <a:ext cx="293688" cy="374650"/>
              </a:xfrm>
              <a:custGeom>
                <a:avLst/>
                <a:gdLst>
                  <a:gd name="T0" fmla="*/ 0 w 26"/>
                  <a:gd name="T1" fmla="*/ 0 h 33"/>
                  <a:gd name="T2" fmla="*/ 0 w 26"/>
                  <a:gd name="T3" fmla="*/ 22 h 33"/>
                  <a:gd name="T4" fmla="*/ 13 w 26"/>
                  <a:gd name="T5" fmla="*/ 33 h 33"/>
                  <a:gd name="T6" fmla="*/ 26 w 26"/>
                  <a:gd name="T7" fmla="*/ 22 h 33"/>
                  <a:gd name="T8" fmla="*/ 9 w 26"/>
                  <a:gd name="T9" fmla="*/ 6 h 33"/>
                  <a:gd name="T10" fmla="*/ 9 w 26"/>
                  <a:gd name="T11" fmla="*/ 1 h 33"/>
                  <a:gd name="T12" fmla="*/ 7 w 26"/>
                  <a:gd name="T13" fmla="*/ 8 h 33"/>
                  <a:gd name="T14" fmla="*/ 8 w 26"/>
                  <a:gd name="T15" fmla="*/ 7 h 33"/>
                  <a:gd name="T16" fmla="*/ 8 w 26"/>
                  <a:gd name="T17" fmla="*/ 8 h 33"/>
                  <a:gd name="T18" fmla="*/ 8 w 26"/>
                  <a:gd name="T19" fmla="*/ 9 h 33"/>
                  <a:gd name="T20" fmla="*/ 7 w 26"/>
                  <a:gd name="T21" fmla="*/ 8 h 33"/>
                  <a:gd name="T22" fmla="*/ 1 w 26"/>
                  <a:gd name="T23" fmla="*/ 10 h 33"/>
                  <a:gd name="T24" fmla="*/ 1 w 26"/>
                  <a:gd name="T25" fmla="*/ 15 h 33"/>
                  <a:gd name="T26" fmla="*/ 2 w 26"/>
                  <a:gd name="T27" fmla="*/ 7 h 33"/>
                  <a:gd name="T28" fmla="*/ 2 w 26"/>
                  <a:gd name="T29" fmla="*/ 8 h 33"/>
                  <a:gd name="T30" fmla="*/ 2 w 26"/>
                  <a:gd name="T31" fmla="*/ 9 h 33"/>
                  <a:gd name="T32" fmla="*/ 1 w 26"/>
                  <a:gd name="T33" fmla="*/ 8 h 33"/>
                  <a:gd name="T34" fmla="*/ 1 w 26"/>
                  <a:gd name="T35" fmla="*/ 8 h 33"/>
                  <a:gd name="T36" fmla="*/ 5 w 26"/>
                  <a:gd name="T37" fmla="*/ 13 h 33"/>
                  <a:gd name="T38" fmla="*/ 5 w 26"/>
                  <a:gd name="T39" fmla="*/ 13 h 33"/>
                  <a:gd name="T40" fmla="*/ 5 w 26"/>
                  <a:gd name="T41" fmla="*/ 14 h 33"/>
                  <a:gd name="T42" fmla="*/ 5 w 26"/>
                  <a:gd name="T43" fmla="*/ 14 h 33"/>
                  <a:gd name="T44" fmla="*/ 4 w 26"/>
                  <a:gd name="T45" fmla="*/ 13 h 33"/>
                  <a:gd name="T46" fmla="*/ 5 w 26"/>
                  <a:gd name="T47" fmla="*/ 9 h 33"/>
                  <a:gd name="T48" fmla="*/ 3 w 26"/>
                  <a:gd name="T49" fmla="*/ 9 h 33"/>
                  <a:gd name="T50" fmla="*/ 4 w 26"/>
                  <a:gd name="T51" fmla="*/ 8 h 33"/>
                  <a:gd name="T52" fmla="*/ 5 w 26"/>
                  <a:gd name="T53" fmla="*/ 7 h 33"/>
                  <a:gd name="T54" fmla="*/ 4 w 26"/>
                  <a:gd name="T55" fmla="*/ 3 h 33"/>
                  <a:gd name="T56" fmla="*/ 5 w 26"/>
                  <a:gd name="T57" fmla="*/ 2 h 33"/>
                  <a:gd name="T58" fmla="*/ 6 w 26"/>
                  <a:gd name="T59" fmla="*/ 2 h 33"/>
                  <a:gd name="T60" fmla="*/ 5 w 26"/>
                  <a:gd name="T61" fmla="*/ 3 h 33"/>
                  <a:gd name="T62" fmla="*/ 5 w 26"/>
                  <a:gd name="T63" fmla="*/ 4 h 33"/>
                  <a:gd name="T64" fmla="*/ 3 w 26"/>
                  <a:gd name="T65" fmla="*/ 1 h 33"/>
                  <a:gd name="T66" fmla="*/ 1 w 26"/>
                  <a:gd name="T67" fmla="*/ 1 h 33"/>
                  <a:gd name="T68" fmla="*/ 2 w 26"/>
                  <a:gd name="T69" fmla="*/ 26 h 33"/>
                  <a:gd name="T70" fmla="*/ 9 w 26"/>
                  <a:gd name="T71" fmla="*/ 16 h 33"/>
                  <a:gd name="T72" fmla="*/ 6 w 26"/>
                  <a:gd name="T73" fmla="*/ 10 h 33"/>
                  <a:gd name="T74" fmla="*/ 6 w 26"/>
                  <a:gd name="T75" fmla="*/ 15 h 33"/>
                  <a:gd name="T76" fmla="*/ 14 w 26"/>
                  <a:gd name="T77" fmla="*/ 31 h 33"/>
                  <a:gd name="T78" fmla="*/ 9 w 26"/>
                  <a:gd name="T79" fmla="*/ 30 h 33"/>
                  <a:gd name="T80" fmla="*/ 17 w 26"/>
                  <a:gd name="T81" fmla="*/ 30 h 33"/>
                  <a:gd name="T82" fmla="*/ 9 w 26"/>
                  <a:gd name="T83" fmla="*/ 1 h 33"/>
                  <a:gd name="T84" fmla="*/ 26 w 26"/>
                  <a:gd name="T85" fmla="*/ 22 h 33"/>
                  <a:gd name="T86" fmla="*/ 18 w 26"/>
                  <a:gd name="T87" fmla="*/ 16 h 33"/>
                  <a:gd name="T88" fmla="*/ 26 w 26"/>
                  <a:gd name="T89" fmla="*/ 15 h 33"/>
                  <a:gd name="T90" fmla="*/ 26 w 26"/>
                  <a:gd name="T91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6" h="33">
                    <a:moveTo>
                      <a:pt x="26" y="0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4"/>
                      <a:pt x="1" y="26"/>
                      <a:pt x="2" y="26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33"/>
                      <a:pt x="13" y="33"/>
                      <a:pt x="13" y="33"/>
                    </a:cubicBezTo>
                    <a:cubicBezTo>
                      <a:pt x="13" y="33"/>
                      <a:pt x="14" y="33"/>
                      <a:pt x="14" y="32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6" y="26"/>
                      <a:pt x="26" y="24"/>
                      <a:pt x="26" y="22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  <a:close/>
                    <a:moveTo>
                      <a:pt x="9" y="6"/>
                    </a:moveTo>
                    <a:cubicBezTo>
                      <a:pt x="6" y="6"/>
                      <a:pt x="6" y="6"/>
                      <a:pt x="6" y="6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6"/>
                      <a:pt x="9" y="6"/>
                      <a:pt x="9" y="6"/>
                    </a:cubicBezTo>
                    <a:close/>
                    <a:moveTo>
                      <a:pt x="7" y="8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lose/>
                    <a:moveTo>
                      <a:pt x="1" y="15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1" y="15"/>
                      <a:pt x="1" y="15"/>
                      <a:pt x="1" y="15"/>
                    </a:cubicBezTo>
                    <a:close/>
                    <a:moveTo>
                      <a:pt x="1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lose/>
                    <a:moveTo>
                      <a:pt x="4" y="13"/>
                    </a:move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lose/>
                    <a:moveTo>
                      <a:pt x="6" y="9"/>
                    </a:move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3" y="9"/>
                    </a:cubicBezTo>
                    <a:cubicBezTo>
                      <a:pt x="3" y="9"/>
                      <a:pt x="4" y="8"/>
                      <a:pt x="4" y="8"/>
                    </a:cubicBezTo>
                    <a:cubicBezTo>
                      <a:pt x="4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8"/>
                      <a:pt x="5" y="8"/>
                    </a:cubicBezTo>
                    <a:cubicBezTo>
                      <a:pt x="5" y="8"/>
                      <a:pt x="5" y="7"/>
                      <a:pt x="5" y="7"/>
                    </a:cubicBezTo>
                    <a:cubicBezTo>
                      <a:pt x="6" y="7"/>
                      <a:pt x="7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lose/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lose/>
                    <a:moveTo>
                      <a:pt x="3" y="1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  <a:moveTo>
                      <a:pt x="9" y="29"/>
                    </a:moveTo>
                    <a:cubicBezTo>
                      <a:pt x="2" y="26"/>
                      <a:pt x="2" y="26"/>
                      <a:pt x="2" y="26"/>
                    </a:cubicBezTo>
                    <a:cubicBezTo>
                      <a:pt x="1" y="25"/>
                      <a:pt x="1" y="24"/>
                      <a:pt x="1" y="22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29"/>
                      <a:pt x="9" y="29"/>
                      <a:pt x="9" y="29"/>
                    </a:cubicBezTo>
                    <a:close/>
                    <a:moveTo>
                      <a:pt x="6" y="15"/>
                    </a:moveTo>
                    <a:cubicBezTo>
                      <a:pt x="6" y="10"/>
                      <a:pt x="6" y="10"/>
                      <a:pt x="6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6" y="15"/>
                      <a:pt x="6" y="15"/>
                      <a:pt x="6" y="15"/>
                    </a:cubicBezTo>
                    <a:close/>
                    <a:moveTo>
                      <a:pt x="17" y="30"/>
                    </a:move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2"/>
                      <a:pt x="13" y="32"/>
                      <a:pt x="13" y="32"/>
                    </a:cubicBezTo>
                    <a:cubicBezTo>
                      <a:pt x="13" y="32"/>
                      <a:pt x="13" y="32"/>
                      <a:pt x="12" y="31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30"/>
                      <a:pt x="17" y="30"/>
                      <a:pt x="17" y="30"/>
                    </a:cubicBezTo>
                    <a:close/>
                    <a:moveTo>
                      <a:pt x="17" y="15"/>
                    </a:moveTo>
                    <a:cubicBezTo>
                      <a:pt x="9" y="15"/>
                      <a:pt x="9" y="15"/>
                      <a:pt x="9" y="15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15"/>
                      <a:pt x="17" y="15"/>
                      <a:pt x="17" y="15"/>
                    </a:cubicBezTo>
                    <a:close/>
                    <a:moveTo>
                      <a:pt x="26" y="22"/>
                    </a:moveTo>
                    <a:cubicBezTo>
                      <a:pt x="26" y="24"/>
                      <a:pt x="25" y="25"/>
                      <a:pt x="24" y="26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22"/>
                      <a:pt x="26" y="22"/>
                      <a:pt x="26" y="22"/>
                    </a:cubicBezTo>
                    <a:close/>
                    <a:moveTo>
                      <a:pt x="26" y="15"/>
                    </a:move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6" y="15"/>
                      <a:pt x="26" y="15"/>
                      <a:pt x="26" y="1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7" name="Freeform 8"/>
              <p:cNvSpPr>
                <a:spLocks/>
              </p:cNvSpPr>
              <p:nvPr/>
            </p:nvSpPr>
            <p:spPr bwMode="auto">
              <a:xfrm>
                <a:off x="1499394" y="2943176"/>
                <a:ext cx="90488" cy="101600"/>
              </a:xfrm>
              <a:custGeom>
                <a:avLst/>
                <a:gdLst>
                  <a:gd name="T0" fmla="*/ 7 w 8"/>
                  <a:gd name="T1" fmla="*/ 4 h 9"/>
                  <a:gd name="T2" fmla="*/ 7 w 8"/>
                  <a:gd name="T3" fmla="*/ 4 h 9"/>
                  <a:gd name="T4" fmla="*/ 7 w 8"/>
                  <a:gd name="T5" fmla="*/ 3 h 9"/>
                  <a:gd name="T6" fmla="*/ 6 w 8"/>
                  <a:gd name="T7" fmla="*/ 3 h 9"/>
                  <a:gd name="T8" fmla="*/ 6 w 8"/>
                  <a:gd name="T9" fmla="*/ 2 h 9"/>
                  <a:gd name="T10" fmla="*/ 6 w 8"/>
                  <a:gd name="T11" fmla="*/ 1 h 9"/>
                  <a:gd name="T12" fmla="*/ 7 w 8"/>
                  <a:gd name="T13" fmla="*/ 0 h 9"/>
                  <a:gd name="T14" fmla="*/ 6 w 8"/>
                  <a:gd name="T15" fmla="*/ 1 h 9"/>
                  <a:gd name="T16" fmla="*/ 5 w 8"/>
                  <a:gd name="T17" fmla="*/ 3 h 9"/>
                  <a:gd name="T18" fmla="*/ 4 w 8"/>
                  <a:gd name="T19" fmla="*/ 2 h 9"/>
                  <a:gd name="T20" fmla="*/ 3 w 8"/>
                  <a:gd name="T21" fmla="*/ 2 h 9"/>
                  <a:gd name="T22" fmla="*/ 3 w 8"/>
                  <a:gd name="T23" fmla="*/ 3 h 9"/>
                  <a:gd name="T24" fmla="*/ 3 w 8"/>
                  <a:gd name="T25" fmla="*/ 4 h 9"/>
                  <a:gd name="T26" fmla="*/ 2 w 8"/>
                  <a:gd name="T27" fmla="*/ 2 h 9"/>
                  <a:gd name="T28" fmla="*/ 2 w 8"/>
                  <a:gd name="T29" fmla="*/ 2 h 9"/>
                  <a:gd name="T30" fmla="*/ 0 w 8"/>
                  <a:gd name="T31" fmla="*/ 0 h 9"/>
                  <a:gd name="T32" fmla="*/ 1 w 8"/>
                  <a:gd name="T33" fmla="*/ 1 h 9"/>
                  <a:gd name="T34" fmla="*/ 0 w 8"/>
                  <a:gd name="T35" fmla="*/ 1 h 9"/>
                  <a:gd name="T36" fmla="*/ 1 w 8"/>
                  <a:gd name="T37" fmla="*/ 2 h 9"/>
                  <a:gd name="T38" fmla="*/ 0 w 8"/>
                  <a:gd name="T39" fmla="*/ 2 h 9"/>
                  <a:gd name="T40" fmla="*/ 0 w 8"/>
                  <a:gd name="T41" fmla="*/ 2 h 9"/>
                  <a:gd name="T42" fmla="*/ 0 w 8"/>
                  <a:gd name="T43" fmla="*/ 3 h 9"/>
                  <a:gd name="T44" fmla="*/ 0 w 8"/>
                  <a:gd name="T45" fmla="*/ 3 h 9"/>
                  <a:gd name="T46" fmla="*/ 0 w 8"/>
                  <a:gd name="T47" fmla="*/ 4 h 9"/>
                  <a:gd name="T48" fmla="*/ 2 w 8"/>
                  <a:gd name="T49" fmla="*/ 6 h 9"/>
                  <a:gd name="T50" fmla="*/ 2 w 8"/>
                  <a:gd name="T51" fmla="*/ 6 h 9"/>
                  <a:gd name="T52" fmla="*/ 3 w 8"/>
                  <a:gd name="T53" fmla="*/ 6 h 9"/>
                  <a:gd name="T54" fmla="*/ 2 w 8"/>
                  <a:gd name="T55" fmla="*/ 7 h 9"/>
                  <a:gd name="T56" fmla="*/ 3 w 8"/>
                  <a:gd name="T57" fmla="*/ 7 h 9"/>
                  <a:gd name="T58" fmla="*/ 3 w 8"/>
                  <a:gd name="T59" fmla="*/ 8 h 9"/>
                  <a:gd name="T60" fmla="*/ 4 w 8"/>
                  <a:gd name="T61" fmla="*/ 8 h 9"/>
                  <a:gd name="T62" fmla="*/ 4 w 8"/>
                  <a:gd name="T63" fmla="*/ 9 h 9"/>
                  <a:gd name="T64" fmla="*/ 5 w 8"/>
                  <a:gd name="T65" fmla="*/ 8 h 9"/>
                  <a:gd name="T66" fmla="*/ 6 w 8"/>
                  <a:gd name="T67" fmla="*/ 8 h 9"/>
                  <a:gd name="T68" fmla="*/ 5 w 8"/>
                  <a:gd name="T69" fmla="*/ 7 h 9"/>
                  <a:gd name="T70" fmla="*/ 6 w 8"/>
                  <a:gd name="T71" fmla="*/ 7 h 9"/>
                  <a:gd name="T72" fmla="*/ 6 w 8"/>
                  <a:gd name="T73" fmla="*/ 6 h 9"/>
                  <a:gd name="T74" fmla="*/ 6 w 8"/>
                  <a:gd name="T75" fmla="*/ 6 h 9"/>
                  <a:gd name="T76" fmla="*/ 7 w 8"/>
                  <a:gd name="T7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9">
                    <a:moveTo>
                      <a:pt x="7" y="4"/>
                    </a:moveTo>
                    <a:cubicBezTo>
                      <a:pt x="7" y="4"/>
                      <a:pt x="6" y="4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8" y="1"/>
                      <a:pt x="7" y="2"/>
                      <a:pt x="6" y="2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7" y="1"/>
                      <a:pt x="7" y="0"/>
                      <a:pt x="7" y="0"/>
                    </a:cubicBezTo>
                    <a:cubicBezTo>
                      <a:pt x="6" y="1"/>
                      <a:pt x="6" y="0"/>
                      <a:pt x="6" y="1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5" y="4"/>
                      <a:pt x="5" y="2"/>
                      <a:pt x="4" y="2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3" y="4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0" y="5"/>
                      <a:pt x="1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3" y="5"/>
                      <a:pt x="3" y="6"/>
                    </a:cubicBezTo>
                    <a:cubicBezTo>
                      <a:pt x="3" y="6"/>
                      <a:pt x="2" y="6"/>
                      <a:pt x="2" y="7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4" y="8"/>
                      <a:pt x="4" y="8"/>
                    </a:cubicBezTo>
                    <a:cubicBezTo>
                      <a:pt x="4" y="8"/>
                      <a:pt x="4" y="9"/>
                      <a:pt x="4" y="9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5" y="8"/>
                      <a:pt x="6" y="9"/>
                      <a:pt x="6" y="8"/>
                    </a:cubicBezTo>
                    <a:cubicBezTo>
                      <a:pt x="6" y="8"/>
                      <a:pt x="5" y="8"/>
                      <a:pt x="5" y="7"/>
                    </a:cubicBezTo>
                    <a:cubicBezTo>
                      <a:pt x="5" y="7"/>
                      <a:pt x="6" y="7"/>
                      <a:pt x="6" y="7"/>
                    </a:cubicBezTo>
                    <a:cubicBezTo>
                      <a:pt x="6" y="6"/>
                      <a:pt x="6" y="7"/>
                      <a:pt x="6" y="6"/>
                    </a:cubicBezTo>
                    <a:cubicBezTo>
                      <a:pt x="6" y="6"/>
                      <a:pt x="5" y="5"/>
                      <a:pt x="6" y="6"/>
                    </a:cubicBezTo>
                    <a:cubicBezTo>
                      <a:pt x="7" y="6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8" name="Oval 9"/>
              <p:cNvSpPr>
                <a:spLocks noChangeArrowheads="1"/>
              </p:cNvSpPr>
              <p:nvPr/>
            </p:nvSpPr>
            <p:spPr bwMode="auto">
              <a:xfrm>
                <a:off x="1894681" y="3033663"/>
                <a:ext cx="11113" cy="111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9" name="Oval 10"/>
              <p:cNvSpPr>
                <a:spLocks noChangeArrowheads="1"/>
              </p:cNvSpPr>
              <p:nvPr/>
            </p:nvSpPr>
            <p:spPr bwMode="auto">
              <a:xfrm>
                <a:off x="1848644" y="3055888"/>
                <a:ext cx="23813" cy="222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50" name="Oval 11"/>
              <p:cNvSpPr>
                <a:spLocks noChangeArrowheads="1"/>
              </p:cNvSpPr>
              <p:nvPr/>
            </p:nvSpPr>
            <p:spPr bwMode="auto">
              <a:xfrm>
                <a:off x="1375569" y="3113038"/>
                <a:ext cx="22225" cy="111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51" name="Oval 12"/>
              <p:cNvSpPr>
                <a:spLocks noChangeArrowheads="1"/>
              </p:cNvSpPr>
              <p:nvPr/>
            </p:nvSpPr>
            <p:spPr bwMode="auto">
              <a:xfrm>
                <a:off x="1410494" y="3113038"/>
                <a:ext cx="22225" cy="222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52" name="Freeform 13"/>
              <p:cNvSpPr>
                <a:spLocks/>
              </p:cNvSpPr>
              <p:nvPr/>
            </p:nvSpPr>
            <p:spPr bwMode="auto">
              <a:xfrm>
                <a:off x="2255044" y="2705051"/>
                <a:ext cx="33338" cy="79375"/>
              </a:xfrm>
              <a:custGeom>
                <a:avLst/>
                <a:gdLst>
                  <a:gd name="T0" fmla="*/ 1 w 3"/>
                  <a:gd name="T1" fmla="*/ 1 h 7"/>
                  <a:gd name="T2" fmla="*/ 2 w 3"/>
                  <a:gd name="T3" fmla="*/ 7 h 7"/>
                  <a:gd name="T4" fmla="*/ 1 w 3"/>
                  <a:gd name="T5" fmla="*/ 6 h 7"/>
                  <a:gd name="T6" fmla="*/ 1 w 3"/>
                  <a:gd name="T7" fmla="*/ 0 h 7"/>
                  <a:gd name="T8" fmla="*/ 1 w 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7">
                    <a:moveTo>
                      <a:pt x="1" y="1"/>
                    </a:moveTo>
                    <a:cubicBezTo>
                      <a:pt x="3" y="3"/>
                      <a:pt x="3" y="5"/>
                      <a:pt x="2" y="7"/>
                    </a:cubicBezTo>
                    <a:cubicBezTo>
                      <a:pt x="1" y="7"/>
                      <a:pt x="2" y="6"/>
                      <a:pt x="1" y="6"/>
                    </a:cubicBezTo>
                    <a:cubicBezTo>
                      <a:pt x="1" y="4"/>
                      <a:pt x="0" y="2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53" name="Freeform 14"/>
              <p:cNvSpPr>
                <a:spLocks/>
              </p:cNvSpPr>
              <p:nvPr/>
            </p:nvSpPr>
            <p:spPr bwMode="auto">
              <a:xfrm>
                <a:off x="992981" y="2716163"/>
                <a:ext cx="33338" cy="68263"/>
              </a:xfrm>
              <a:custGeom>
                <a:avLst/>
                <a:gdLst>
                  <a:gd name="T0" fmla="*/ 3 w 3"/>
                  <a:gd name="T1" fmla="*/ 2 h 6"/>
                  <a:gd name="T2" fmla="*/ 3 w 3"/>
                  <a:gd name="T3" fmla="*/ 6 h 6"/>
                  <a:gd name="T4" fmla="*/ 2 w 3"/>
                  <a:gd name="T5" fmla="*/ 6 h 6"/>
                  <a:gd name="T6" fmla="*/ 1 w 3"/>
                  <a:gd name="T7" fmla="*/ 0 h 6"/>
                  <a:gd name="T8" fmla="*/ 1 w 3"/>
                  <a:gd name="T9" fmla="*/ 0 h 6"/>
                  <a:gd name="T10" fmla="*/ 3 w 3"/>
                  <a:gd name="T11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6">
                    <a:moveTo>
                      <a:pt x="3" y="2"/>
                    </a:moveTo>
                    <a:cubicBezTo>
                      <a:pt x="2" y="3"/>
                      <a:pt x="2" y="5"/>
                      <a:pt x="3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0" y="4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3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54" name="Freeform 15"/>
              <p:cNvSpPr>
                <a:spLocks/>
              </p:cNvSpPr>
              <p:nvPr/>
            </p:nvSpPr>
            <p:spPr bwMode="auto">
              <a:xfrm>
                <a:off x="2288381" y="2738388"/>
                <a:ext cx="34925" cy="22225"/>
              </a:xfrm>
              <a:custGeom>
                <a:avLst/>
                <a:gdLst>
                  <a:gd name="T0" fmla="*/ 2 w 3"/>
                  <a:gd name="T1" fmla="*/ 0 h 2"/>
                  <a:gd name="T2" fmla="*/ 2 w 3"/>
                  <a:gd name="T3" fmla="*/ 2 h 2"/>
                  <a:gd name="T4" fmla="*/ 1 w 3"/>
                  <a:gd name="T5" fmla="*/ 1 h 2"/>
                  <a:gd name="T6" fmla="*/ 1 w 3"/>
                  <a:gd name="T7" fmla="*/ 0 h 2"/>
                  <a:gd name="T8" fmla="*/ 2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3" y="1"/>
                      <a:pt x="2" y="1"/>
                      <a:pt x="2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55" name="Freeform 16"/>
              <p:cNvSpPr>
                <a:spLocks/>
              </p:cNvSpPr>
              <p:nvPr/>
            </p:nvSpPr>
            <p:spPr bwMode="auto">
              <a:xfrm>
                <a:off x="970756" y="2760613"/>
                <a:ext cx="22225" cy="11113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1 h 1"/>
                  <a:gd name="T4" fmla="*/ 0 w 2"/>
                  <a:gd name="T5" fmla="*/ 1 h 1"/>
                  <a:gd name="T6" fmla="*/ 0 w 2"/>
                  <a:gd name="T7" fmla="*/ 0 h 1"/>
                  <a:gd name="T8" fmla="*/ 1 w 2"/>
                  <a:gd name="T9" fmla="*/ 0 h 1"/>
                  <a:gd name="T10" fmla="*/ 2 w 2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56" name="Freeform 17"/>
              <p:cNvSpPr>
                <a:spLocks/>
              </p:cNvSpPr>
              <p:nvPr/>
            </p:nvSpPr>
            <p:spPr bwMode="auto">
              <a:xfrm>
                <a:off x="2312194" y="2771726"/>
                <a:ext cx="22225" cy="12700"/>
              </a:xfrm>
              <a:custGeom>
                <a:avLst/>
                <a:gdLst>
                  <a:gd name="T0" fmla="*/ 2 w 2"/>
                  <a:gd name="T1" fmla="*/ 0 h 1"/>
                  <a:gd name="T2" fmla="*/ 2 w 2"/>
                  <a:gd name="T3" fmla="*/ 1 h 1"/>
                  <a:gd name="T4" fmla="*/ 1 w 2"/>
                  <a:gd name="T5" fmla="*/ 1 h 1"/>
                  <a:gd name="T6" fmla="*/ 0 w 2"/>
                  <a:gd name="T7" fmla="*/ 1 h 1"/>
                  <a:gd name="T8" fmla="*/ 1 w 2"/>
                  <a:gd name="T9" fmla="*/ 0 h 1"/>
                  <a:gd name="T10" fmla="*/ 2 w 2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57" name="Freeform 18"/>
              <p:cNvSpPr>
                <a:spLocks/>
              </p:cNvSpPr>
              <p:nvPr/>
            </p:nvSpPr>
            <p:spPr bwMode="auto">
              <a:xfrm>
                <a:off x="2288381" y="2771726"/>
                <a:ext cx="23813" cy="23813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1 h 2"/>
                  <a:gd name="T4" fmla="*/ 1 w 2"/>
                  <a:gd name="T5" fmla="*/ 2 h 2"/>
                  <a:gd name="T6" fmla="*/ 0 w 2"/>
                  <a:gd name="T7" fmla="*/ 1 h 2"/>
                  <a:gd name="T8" fmla="*/ 1 w 2"/>
                  <a:gd name="T9" fmla="*/ 0 h 2"/>
                  <a:gd name="T10" fmla="*/ 1 w 2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58" name="Freeform 19"/>
              <p:cNvSpPr>
                <a:spLocks/>
              </p:cNvSpPr>
              <p:nvPr/>
            </p:nvSpPr>
            <p:spPr bwMode="auto">
              <a:xfrm>
                <a:off x="2243931" y="2771726"/>
                <a:ext cx="22225" cy="23813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0 w 2"/>
                  <a:gd name="T5" fmla="*/ 1 h 2"/>
                  <a:gd name="T6" fmla="*/ 1 w 2"/>
                  <a:gd name="T7" fmla="*/ 0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2" y="2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59" name="Freeform 20"/>
              <p:cNvSpPr>
                <a:spLocks/>
              </p:cNvSpPr>
              <p:nvPr/>
            </p:nvSpPr>
            <p:spPr bwMode="auto">
              <a:xfrm>
                <a:off x="1026319" y="2771726"/>
                <a:ext cx="22225" cy="23813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2 h 2"/>
                  <a:gd name="T6" fmla="*/ 0 w 2"/>
                  <a:gd name="T7" fmla="*/ 1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0" name="Freeform 21"/>
              <p:cNvSpPr>
                <a:spLocks/>
              </p:cNvSpPr>
              <p:nvPr/>
            </p:nvSpPr>
            <p:spPr bwMode="auto">
              <a:xfrm>
                <a:off x="992981" y="2771726"/>
                <a:ext cx="22225" cy="23813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1 w 2"/>
                  <a:gd name="T5" fmla="*/ 2 h 2"/>
                  <a:gd name="T6" fmla="*/ 1 w 2"/>
                  <a:gd name="T7" fmla="*/ 1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1" name="Freeform 22"/>
              <p:cNvSpPr>
                <a:spLocks/>
              </p:cNvSpPr>
              <p:nvPr/>
            </p:nvSpPr>
            <p:spPr bwMode="auto">
              <a:xfrm>
                <a:off x="2120106" y="2784426"/>
                <a:ext cx="33338" cy="66675"/>
              </a:xfrm>
              <a:custGeom>
                <a:avLst/>
                <a:gdLst>
                  <a:gd name="T0" fmla="*/ 2 w 3"/>
                  <a:gd name="T1" fmla="*/ 0 h 6"/>
                  <a:gd name="T2" fmla="*/ 3 w 3"/>
                  <a:gd name="T3" fmla="*/ 4 h 6"/>
                  <a:gd name="T4" fmla="*/ 2 w 3"/>
                  <a:gd name="T5" fmla="*/ 6 h 6"/>
                  <a:gd name="T6" fmla="*/ 1 w 3"/>
                  <a:gd name="T7" fmla="*/ 5 h 6"/>
                  <a:gd name="T8" fmla="*/ 1 w 3"/>
                  <a:gd name="T9" fmla="*/ 0 h 6"/>
                  <a:gd name="T10" fmla="*/ 2 w 3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6">
                    <a:moveTo>
                      <a:pt x="2" y="0"/>
                    </a:moveTo>
                    <a:cubicBezTo>
                      <a:pt x="2" y="1"/>
                      <a:pt x="3" y="3"/>
                      <a:pt x="3" y="4"/>
                    </a:cubicBezTo>
                    <a:cubicBezTo>
                      <a:pt x="3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1" y="5"/>
                    </a:cubicBezTo>
                    <a:cubicBezTo>
                      <a:pt x="0" y="3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2" name="Freeform 23"/>
              <p:cNvSpPr>
                <a:spLocks/>
              </p:cNvSpPr>
              <p:nvPr/>
            </p:nvSpPr>
            <p:spPr bwMode="auto">
              <a:xfrm>
                <a:off x="970756" y="2784426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2 h 2"/>
                  <a:gd name="T6" fmla="*/ 1 w 2"/>
                  <a:gd name="T7" fmla="*/ 0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3" name="Freeform 24"/>
              <p:cNvSpPr>
                <a:spLocks/>
              </p:cNvSpPr>
              <p:nvPr/>
            </p:nvSpPr>
            <p:spPr bwMode="auto">
              <a:xfrm>
                <a:off x="2199481" y="2784426"/>
                <a:ext cx="33338" cy="79375"/>
              </a:xfrm>
              <a:custGeom>
                <a:avLst/>
                <a:gdLst>
                  <a:gd name="T0" fmla="*/ 2 w 3"/>
                  <a:gd name="T1" fmla="*/ 2 h 7"/>
                  <a:gd name="T2" fmla="*/ 2 w 3"/>
                  <a:gd name="T3" fmla="*/ 7 h 7"/>
                  <a:gd name="T4" fmla="*/ 2 w 3"/>
                  <a:gd name="T5" fmla="*/ 7 h 7"/>
                  <a:gd name="T6" fmla="*/ 0 w 3"/>
                  <a:gd name="T7" fmla="*/ 3 h 7"/>
                  <a:gd name="T8" fmla="*/ 1 w 3"/>
                  <a:gd name="T9" fmla="*/ 1 h 7"/>
                  <a:gd name="T10" fmla="*/ 1 w 3"/>
                  <a:gd name="T11" fmla="*/ 1 h 7"/>
                  <a:gd name="T12" fmla="*/ 2 w 3"/>
                  <a:gd name="T1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7">
                    <a:moveTo>
                      <a:pt x="2" y="2"/>
                    </a:moveTo>
                    <a:cubicBezTo>
                      <a:pt x="3" y="4"/>
                      <a:pt x="3" y="5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6"/>
                      <a:pt x="1" y="5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4" name="Freeform 25"/>
              <p:cNvSpPr>
                <a:spLocks/>
              </p:cNvSpPr>
              <p:nvPr/>
            </p:nvSpPr>
            <p:spPr bwMode="auto">
              <a:xfrm>
                <a:off x="2266156" y="2795538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1 h 2"/>
                  <a:gd name="T6" fmla="*/ 1 w 2"/>
                  <a:gd name="T7" fmla="*/ 0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5" name="Freeform 26"/>
              <p:cNvSpPr>
                <a:spLocks/>
              </p:cNvSpPr>
              <p:nvPr/>
            </p:nvSpPr>
            <p:spPr bwMode="auto">
              <a:xfrm>
                <a:off x="992981" y="2806651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2 h 2"/>
                  <a:gd name="T6" fmla="*/ 0 w 2"/>
                  <a:gd name="T7" fmla="*/ 0 h 2"/>
                  <a:gd name="T8" fmla="*/ 1 w 2"/>
                  <a:gd name="T9" fmla="*/ 0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6" name="Freeform 27"/>
              <p:cNvSpPr>
                <a:spLocks/>
              </p:cNvSpPr>
              <p:nvPr/>
            </p:nvSpPr>
            <p:spPr bwMode="auto">
              <a:xfrm>
                <a:off x="1015206" y="2806651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1 w 2"/>
                  <a:gd name="T5" fmla="*/ 1 h 2"/>
                  <a:gd name="T6" fmla="*/ 1 w 2"/>
                  <a:gd name="T7" fmla="*/ 0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7" name="Freeform 28"/>
              <p:cNvSpPr>
                <a:spLocks/>
              </p:cNvSpPr>
              <p:nvPr/>
            </p:nvSpPr>
            <p:spPr bwMode="auto">
              <a:xfrm>
                <a:off x="2243931" y="2817763"/>
                <a:ext cx="55563" cy="57150"/>
              </a:xfrm>
              <a:custGeom>
                <a:avLst/>
                <a:gdLst>
                  <a:gd name="T0" fmla="*/ 5 w 5"/>
                  <a:gd name="T1" fmla="*/ 0 h 5"/>
                  <a:gd name="T2" fmla="*/ 4 w 5"/>
                  <a:gd name="T3" fmla="*/ 1 h 5"/>
                  <a:gd name="T4" fmla="*/ 1 w 5"/>
                  <a:gd name="T5" fmla="*/ 4 h 5"/>
                  <a:gd name="T6" fmla="*/ 0 w 5"/>
                  <a:gd name="T7" fmla="*/ 5 h 5"/>
                  <a:gd name="T8" fmla="*/ 2 w 5"/>
                  <a:gd name="T9" fmla="*/ 2 h 5"/>
                  <a:gd name="T10" fmla="*/ 5 w 5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5" y="0"/>
                    </a:moveTo>
                    <a:cubicBezTo>
                      <a:pt x="5" y="0"/>
                      <a:pt x="4" y="1"/>
                      <a:pt x="4" y="1"/>
                    </a:cubicBezTo>
                    <a:cubicBezTo>
                      <a:pt x="4" y="3"/>
                      <a:pt x="3" y="4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ubicBezTo>
                      <a:pt x="0" y="4"/>
                      <a:pt x="1" y="3"/>
                      <a:pt x="2" y="2"/>
                    </a:cubicBezTo>
                    <a:cubicBezTo>
                      <a:pt x="3" y="1"/>
                      <a:pt x="4" y="0"/>
                      <a:pt x="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8" name="Freeform 29"/>
              <p:cNvSpPr>
                <a:spLocks/>
              </p:cNvSpPr>
              <p:nvPr/>
            </p:nvSpPr>
            <p:spPr bwMode="auto">
              <a:xfrm>
                <a:off x="970756" y="2817763"/>
                <a:ext cx="55563" cy="46038"/>
              </a:xfrm>
              <a:custGeom>
                <a:avLst/>
                <a:gdLst>
                  <a:gd name="T0" fmla="*/ 3 w 5"/>
                  <a:gd name="T1" fmla="*/ 2 h 4"/>
                  <a:gd name="T2" fmla="*/ 5 w 5"/>
                  <a:gd name="T3" fmla="*/ 4 h 4"/>
                  <a:gd name="T4" fmla="*/ 5 w 5"/>
                  <a:gd name="T5" fmla="*/ 4 h 4"/>
                  <a:gd name="T6" fmla="*/ 0 w 5"/>
                  <a:gd name="T7" fmla="*/ 0 h 4"/>
                  <a:gd name="T8" fmla="*/ 1 w 5"/>
                  <a:gd name="T9" fmla="*/ 0 h 4"/>
                  <a:gd name="T10" fmla="*/ 3 w 5"/>
                  <a:gd name="T11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4">
                    <a:moveTo>
                      <a:pt x="3" y="2"/>
                    </a:moveTo>
                    <a:cubicBezTo>
                      <a:pt x="4" y="2"/>
                      <a:pt x="4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2" y="4"/>
                      <a:pt x="1" y="2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9" name="Freeform 30"/>
              <p:cNvSpPr>
                <a:spLocks/>
              </p:cNvSpPr>
              <p:nvPr/>
            </p:nvSpPr>
            <p:spPr bwMode="auto">
              <a:xfrm>
                <a:off x="2266156" y="2839988"/>
                <a:ext cx="46038" cy="68263"/>
              </a:xfrm>
              <a:custGeom>
                <a:avLst/>
                <a:gdLst>
                  <a:gd name="T0" fmla="*/ 4 w 4"/>
                  <a:gd name="T1" fmla="*/ 0 h 6"/>
                  <a:gd name="T2" fmla="*/ 1 w 4"/>
                  <a:gd name="T3" fmla="*/ 5 h 6"/>
                  <a:gd name="T4" fmla="*/ 0 w 4"/>
                  <a:gd name="T5" fmla="*/ 6 h 6"/>
                  <a:gd name="T6" fmla="*/ 4 w 4"/>
                  <a:gd name="T7" fmla="*/ 0 h 6"/>
                  <a:gd name="T8" fmla="*/ 4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4" y="0"/>
                    </a:moveTo>
                    <a:cubicBezTo>
                      <a:pt x="4" y="2"/>
                      <a:pt x="3" y="4"/>
                      <a:pt x="1" y="5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0" y="4"/>
                      <a:pt x="2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0" name="Freeform 31"/>
              <p:cNvSpPr>
                <a:spLocks/>
              </p:cNvSpPr>
              <p:nvPr/>
            </p:nvSpPr>
            <p:spPr bwMode="auto">
              <a:xfrm>
                <a:off x="2186781" y="2851101"/>
                <a:ext cx="23813" cy="23813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1 h 2"/>
                  <a:gd name="T6" fmla="*/ 1 w 2"/>
                  <a:gd name="T7" fmla="*/ 0 h 2"/>
                  <a:gd name="T8" fmla="*/ 1 w 2"/>
                  <a:gd name="T9" fmla="*/ 0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1" name="Freeform 32"/>
              <p:cNvSpPr>
                <a:spLocks/>
              </p:cNvSpPr>
              <p:nvPr/>
            </p:nvSpPr>
            <p:spPr bwMode="auto">
              <a:xfrm>
                <a:off x="935831" y="2851101"/>
                <a:ext cx="68263" cy="46038"/>
              </a:xfrm>
              <a:custGeom>
                <a:avLst/>
                <a:gdLst>
                  <a:gd name="T0" fmla="*/ 4 w 6"/>
                  <a:gd name="T1" fmla="*/ 1 h 4"/>
                  <a:gd name="T2" fmla="*/ 6 w 6"/>
                  <a:gd name="T3" fmla="*/ 3 h 4"/>
                  <a:gd name="T4" fmla="*/ 4 w 6"/>
                  <a:gd name="T5" fmla="*/ 3 h 4"/>
                  <a:gd name="T6" fmla="*/ 0 w 6"/>
                  <a:gd name="T7" fmla="*/ 1 h 4"/>
                  <a:gd name="T8" fmla="*/ 1 w 6"/>
                  <a:gd name="T9" fmla="*/ 0 h 4"/>
                  <a:gd name="T10" fmla="*/ 4 w 6"/>
                  <a:gd name="T1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4">
                    <a:moveTo>
                      <a:pt x="4" y="1"/>
                    </a:moveTo>
                    <a:cubicBezTo>
                      <a:pt x="4" y="2"/>
                      <a:pt x="5" y="2"/>
                      <a:pt x="6" y="3"/>
                    </a:cubicBezTo>
                    <a:cubicBezTo>
                      <a:pt x="5" y="4"/>
                      <a:pt x="5" y="3"/>
                      <a:pt x="4" y="3"/>
                    </a:cubicBezTo>
                    <a:cubicBezTo>
                      <a:pt x="2" y="3"/>
                      <a:pt x="1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2" y="0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2" name="Freeform 33"/>
              <p:cNvSpPr>
                <a:spLocks/>
              </p:cNvSpPr>
              <p:nvPr/>
            </p:nvSpPr>
            <p:spPr bwMode="auto">
              <a:xfrm>
                <a:off x="858044" y="2522488"/>
                <a:ext cx="720725" cy="681038"/>
              </a:xfrm>
              <a:custGeom>
                <a:avLst/>
                <a:gdLst>
                  <a:gd name="T0" fmla="*/ 53 w 64"/>
                  <a:gd name="T1" fmla="*/ 18 h 60"/>
                  <a:gd name="T2" fmla="*/ 52 w 64"/>
                  <a:gd name="T3" fmla="*/ 18 h 60"/>
                  <a:gd name="T4" fmla="*/ 51 w 64"/>
                  <a:gd name="T5" fmla="*/ 13 h 60"/>
                  <a:gd name="T6" fmla="*/ 53 w 64"/>
                  <a:gd name="T7" fmla="*/ 6 h 60"/>
                  <a:gd name="T8" fmla="*/ 51 w 64"/>
                  <a:gd name="T9" fmla="*/ 4 h 60"/>
                  <a:gd name="T10" fmla="*/ 51 w 64"/>
                  <a:gd name="T11" fmla="*/ 0 h 60"/>
                  <a:gd name="T12" fmla="*/ 46 w 64"/>
                  <a:gd name="T13" fmla="*/ 1 h 60"/>
                  <a:gd name="T14" fmla="*/ 44 w 64"/>
                  <a:gd name="T15" fmla="*/ 1 h 60"/>
                  <a:gd name="T16" fmla="*/ 46 w 64"/>
                  <a:gd name="T17" fmla="*/ 6 h 60"/>
                  <a:gd name="T18" fmla="*/ 35 w 64"/>
                  <a:gd name="T19" fmla="*/ 27 h 60"/>
                  <a:gd name="T20" fmla="*/ 29 w 64"/>
                  <a:gd name="T21" fmla="*/ 39 h 60"/>
                  <a:gd name="T22" fmla="*/ 18 w 64"/>
                  <a:gd name="T23" fmla="*/ 32 h 60"/>
                  <a:gd name="T24" fmla="*/ 19 w 64"/>
                  <a:gd name="T25" fmla="*/ 23 h 60"/>
                  <a:gd name="T26" fmla="*/ 17 w 64"/>
                  <a:gd name="T27" fmla="*/ 31 h 60"/>
                  <a:gd name="T28" fmla="*/ 17 w 64"/>
                  <a:gd name="T29" fmla="*/ 33 h 60"/>
                  <a:gd name="T30" fmla="*/ 7 w 64"/>
                  <a:gd name="T31" fmla="*/ 35 h 60"/>
                  <a:gd name="T32" fmla="*/ 10 w 64"/>
                  <a:gd name="T33" fmla="*/ 35 h 60"/>
                  <a:gd name="T34" fmla="*/ 14 w 64"/>
                  <a:gd name="T35" fmla="*/ 34 h 60"/>
                  <a:gd name="T36" fmla="*/ 23 w 64"/>
                  <a:gd name="T37" fmla="*/ 37 h 60"/>
                  <a:gd name="T38" fmla="*/ 20 w 64"/>
                  <a:gd name="T39" fmla="*/ 38 h 60"/>
                  <a:gd name="T40" fmla="*/ 18 w 64"/>
                  <a:gd name="T41" fmla="*/ 44 h 60"/>
                  <a:gd name="T42" fmla="*/ 19 w 64"/>
                  <a:gd name="T43" fmla="*/ 40 h 60"/>
                  <a:gd name="T44" fmla="*/ 29 w 64"/>
                  <a:gd name="T45" fmla="*/ 40 h 60"/>
                  <a:gd name="T46" fmla="*/ 26 w 64"/>
                  <a:gd name="T47" fmla="*/ 47 h 60"/>
                  <a:gd name="T48" fmla="*/ 12 w 64"/>
                  <a:gd name="T49" fmla="*/ 51 h 60"/>
                  <a:gd name="T50" fmla="*/ 28 w 64"/>
                  <a:gd name="T51" fmla="*/ 47 h 60"/>
                  <a:gd name="T52" fmla="*/ 26 w 64"/>
                  <a:gd name="T53" fmla="*/ 51 h 60"/>
                  <a:gd name="T54" fmla="*/ 24 w 64"/>
                  <a:gd name="T55" fmla="*/ 50 h 60"/>
                  <a:gd name="T56" fmla="*/ 26 w 64"/>
                  <a:gd name="T57" fmla="*/ 51 h 60"/>
                  <a:gd name="T58" fmla="*/ 19 w 64"/>
                  <a:gd name="T59" fmla="*/ 55 h 60"/>
                  <a:gd name="T60" fmla="*/ 23 w 64"/>
                  <a:gd name="T61" fmla="*/ 55 h 60"/>
                  <a:gd name="T62" fmla="*/ 27 w 64"/>
                  <a:gd name="T63" fmla="*/ 53 h 60"/>
                  <a:gd name="T64" fmla="*/ 25 w 64"/>
                  <a:gd name="T65" fmla="*/ 54 h 60"/>
                  <a:gd name="T66" fmla="*/ 21 w 64"/>
                  <a:gd name="T67" fmla="*/ 56 h 60"/>
                  <a:gd name="T68" fmla="*/ 6 w 64"/>
                  <a:gd name="T69" fmla="*/ 57 h 60"/>
                  <a:gd name="T70" fmla="*/ 1 w 64"/>
                  <a:gd name="T71" fmla="*/ 58 h 60"/>
                  <a:gd name="T72" fmla="*/ 26 w 64"/>
                  <a:gd name="T73" fmla="*/ 59 h 60"/>
                  <a:gd name="T74" fmla="*/ 35 w 64"/>
                  <a:gd name="T75" fmla="*/ 52 h 60"/>
                  <a:gd name="T76" fmla="*/ 39 w 64"/>
                  <a:gd name="T77" fmla="*/ 47 h 60"/>
                  <a:gd name="T78" fmla="*/ 38 w 64"/>
                  <a:gd name="T79" fmla="*/ 58 h 60"/>
                  <a:gd name="T80" fmla="*/ 57 w 64"/>
                  <a:gd name="T81" fmla="*/ 59 h 60"/>
                  <a:gd name="T82" fmla="*/ 60 w 64"/>
                  <a:gd name="T83" fmla="*/ 59 h 60"/>
                  <a:gd name="T84" fmla="*/ 58 w 64"/>
                  <a:gd name="T85" fmla="*/ 57 h 60"/>
                  <a:gd name="T86" fmla="*/ 43 w 64"/>
                  <a:gd name="T87" fmla="*/ 56 h 60"/>
                  <a:gd name="T88" fmla="*/ 46 w 64"/>
                  <a:gd name="T89" fmla="*/ 44 h 60"/>
                  <a:gd name="T90" fmla="*/ 46 w 64"/>
                  <a:gd name="T91" fmla="*/ 38 h 60"/>
                  <a:gd name="T92" fmla="*/ 49 w 64"/>
                  <a:gd name="T93" fmla="*/ 32 h 60"/>
                  <a:gd name="T94" fmla="*/ 53 w 64"/>
                  <a:gd name="T95" fmla="*/ 32 h 60"/>
                  <a:gd name="T96" fmla="*/ 54 w 64"/>
                  <a:gd name="T97" fmla="*/ 36 h 60"/>
                  <a:gd name="T98" fmla="*/ 54 w 64"/>
                  <a:gd name="T99" fmla="*/ 29 h 60"/>
                  <a:gd name="T100" fmla="*/ 51 w 64"/>
                  <a:gd name="T101" fmla="*/ 25 h 60"/>
                  <a:gd name="T102" fmla="*/ 53 w 64"/>
                  <a:gd name="T103" fmla="*/ 23 h 60"/>
                  <a:gd name="T104" fmla="*/ 54 w 64"/>
                  <a:gd name="T105" fmla="*/ 18 h 60"/>
                  <a:gd name="T106" fmla="*/ 60 w 64"/>
                  <a:gd name="T107" fmla="*/ 19 h 60"/>
                  <a:gd name="T108" fmla="*/ 64 w 64"/>
                  <a:gd name="T109" fmla="*/ 1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4" h="60">
                    <a:moveTo>
                      <a:pt x="60" y="16"/>
                    </a:moveTo>
                    <a:cubicBezTo>
                      <a:pt x="58" y="15"/>
                      <a:pt x="56" y="18"/>
                      <a:pt x="53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52" y="18"/>
                      <a:pt x="52" y="18"/>
                    </a:cubicBezTo>
                    <a:cubicBezTo>
                      <a:pt x="52" y="17"/>
                      <a:pt x="52" y="16"/>
                      <a:pt x="52" y="15"/>
                    </a:cubicBezTo>
                    <a:cubicBezTo>
                      <a:pt x="51" y="15"/>
                      <a:pt x="51" y="14"/>
                      <a:pt x="51" y="13"/>
                    </a:cubicBezTo>
                    <a:cubicBezTo>
                      <a:pt x="50" y="9"/>
                      <a:pt x="55" y="12"/>
                      <a:pt x="56" y="10"/>
                    </a:cubicBezTo>
                    <a:cubicBezTo>
                      <a:pt x="57" y="8"/>
                      <a:pt x="54" y="8"/>
                      <a:pt x="53" y="6"/>
                    </a:cubicBezTo>
                    <a:cubicBezTo>
                      <a:pt x="53" y="6"/>
                      <a:pt x="53" y="6"/>
                      <a:pt x="53" y="6"/>
                    </a:cubicBezTo>
                    <a:cubicBezTo>
                      <a:pt x="53" y="5"/>
                      <a:pt x="52" y="5"/>
                      <a:pt x="51" y="4"/>
                    </a:cubicBezTo>
                    <a:cubicBezTo>
                      <a:pt x="52" y="3"/>
                      <a:pt x="52" y="1"/>
                      <a:pt x="52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0" y="1"/>
                      <a:pt x="49" y="2"/>
                      <a:pt x="49" y="3"/>
                    </a:cubicBezTo>
                    <a:cubicBezTo>
                      <a:pt x="48" y="2"/>
                      <a:pt x="47" y="2"/>
                      <a:pt x="46" y="1"/>
                    </a:cubicBezTo>
                    <a:cubicBezTo>
                      <a:pt x="45" y="1"/>
                      <a:pt x="44" y="0"/>
                      <a:pt x="44" y="0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4" y="3"/>
                      <a:pt x="45" y="4"/>
                      <a:pt x="46" y="6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5" y="8"/>
                      <a:pt x="46" y="11"/>
                      <a:pt x="45" y="13"/>
                    </a:cubicBezTo>
                    <a:cubicBezTo>
                      <a:pt x="43" y="18"/>
                      <a:pt x="40" y="23"/>
                      <a:pt x="35" y="27"/>
                    </a:cubicBezTo>
                    <a:cubicBezTo>
                      <a:pt x="33" y="30"/>
                      <a:pt x="30" y="33"/>
                      <a:pt x="29" y="37"/>
                    </a:cubicBezTo>
                    <a:cubicBezTo>
                      <a:pt x="29" y="37"/>
                      <a:pt x="29" y="38"/>
                      <a:pt x="29" y="39"/>
                    </a:cubicBezTo>
                    <a:cubicBezTo>
                      <a:pt x="27" y="38"/>
                      <a:pt x="26" y="37"/>
                      <a:pt x="24" y="36"/>
                    </a:cubicBezTo>
                    <a:cubicBezTo>
                      <a:pt x="22" y="35"/>
                      <a:pt x="19" y="35"/>
                      <a:pt x="18" y="32"/>
                    </a:cubicBezTo>
                    <a:cubicBezTo>
                      <a:pt x="17" y="31"/>
                      <a:pt x="18" y="30"/>
                      <a:pt x="18" y="29"/>
                    </a:cubicBezTo>
                    <a:cubicBezTo>
                      <a:pt x="20" y="28"/>
                      <a:pt x="20" y="25"/>
                      <a:pt x="19" y="23"/>
                    </a:cubicBezTo>
                    <a:cubicBezTo>
                      <a:pt x="19" y="23"/>
                      <a:pt x="19" y="24"/>
                      <a:pt x="19" y="24"/>
                    </a:cubicBezTo>
                    <a:cubicBezTo>
                      <a:pt x="18" y="26"/>
                      <a:pt x="16" y="28"/>
                      <a:pt x="17" y="31"/>
                    </a:cubicBezTo>
                    <a:cubicBezTo>
                      <a:pt x="17" y="32"/>
                      <a:pt x="18" y="33"/>
                      <a:pt x="18" y="34"/>
                    </a:cubicBezTo>
                    <a:cubicBezTo>
                      <a:pt x="18" y="34"/>
                      <a:pt x="17" y="34"/>
                      <a:pt x="17" y="33"/>
                    </a:cubicBezTo>
                    <a:cubicBezTo>
                      <a:pt x="16" y="33"/>
                      <a:pt x="15" y="33"/>
                      <a:pt x="14" y="33"/>
                    </a:cubicBezTo>
                    <a:cubicBezTo>
                      <a:pt x="12" y="34"/>
                      <a:pt x="9" y="33"/>
                      <a:pt x="7" y="35"/>
                    </a:cubicBezTo>
                    <a:cubicBezTo>
                      <a:pt x="7" y="35"/>
                      <a:pt x="6" y="35"/>
                      <a:pt x="7" y="35"/>
                    </a:cubicBezTo>
                    <a:cubicBezTo>
                      <a:pt x="8" y="35"/>
                      <a:pt x="9" y="35"/>
                      <a:pt x="10" y="35"/>
                    </a:cubicBezTo>
                    <a:cubicBezTo>
                      <a:pt x="11" y="36"/>
                      <a:pt x="12" y="34"/>
                      <a:pt x="13" y="34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4" y="33"/>
                      <a:pt x="15" y="34"/>
                      <a:pt x="15" y="33"/>
                    </a:cubicBezTo>
                    <a:cubicBezTo>
                      <a:pt x="18" y="34"/>
                      <a:pt x="21" y="35"/>
                      <a:pt x="23" y="37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2" y="37"/>
                      <a:pt x="21" y="38"/>
                      <a:pt x="20" y="38"/>
                    </a:cubicBezTo>
                    <a:cubicBezTo>
                      <a:pt x="19" y="39"/>
                      <a:pt x="18" y="40"/>
                      <a:pt x="18" y="41"/>
                    </a:cubicBezTo>
                    <a:cubicBezTo>
                      <a:pt x="17" y="42"/>
                      <a:pt x="18" y="43"/>
                      <a:pt x="18" y="44"/>
                    </a:cubicBezTo>
                    <a:cubicBezTo>
                      <a:pt x="18" y="45"/>
                      <a:pt x="18" y="45"/>
                      <a:pt x="19" y="46"/>
                    </a:cubicBezTo>
                    <a:cubicBezTo>
                      <a:pt x="20" y="44"/>
                      <a:pt x="19" y="42"/>
                      <a:pt x="19" y="40"/>
                    </a:cubicBezTo>
                    <a:cubicBezTo>
                      <a:pt x="19" y="39"/>
                      <a:pt x="21" y="38"/>
                      <a:pt x="22" y="38"/>
                    </a:cubicBezTo>
                    <a:cubicBezTo>
                      <a:pt x="25" y="37"/>
                      <a:pt x="27" y="39"/>
                      <a:pt x="29" y="40"/>
                    </a:cubicBezTo>
                    <a:cubicBezTo>
                      <a:pt x="29" y="42"/>
                      <a:pt x="29" y="44"/>
                      <a:pt x="29" y="46"/>
                    </a:cubicBezTo>
                    <a:cubicBezTo>
                      <a:pt x="28" y="46"/>
                      <a:pt x="27" y="47"/>
                      <a:pt x="26" y="47"/>
                    </a:cubicBezTo>
                    <a:cubicBezTo>
                      <a:pt x="23" y="47"/>
                      <a:pt x="20" y="49"/>
                      <a:pt x="17" y="50"/>
                    </a:cubicBezTo>
                    <a:cubicBezTo>
                      <a:pt x="15" y="51"/>
                      <a:pt x="13" y="50"/>
                      <a:pt x="12" y="51"/>
                    </a:cubicBezTo>
                    <a:cubicBezTo>
                      <a:pt x="13" y="51"/>
                      <a:pt x="14" y="51"/>
                      <a:pt x="15" y="51"/>
                    </a:cubicBezTo>
                    <a:cubicBezTo>
                      <a:pt x="20" y="50"/>
                      <a:pt x="23" y="47"/>
                      <a:pt x="28" y="47"/>
                    </a:cubicBezTo>
                    <a:cubicBezTo>
                      <a:pt x="28" y="47"/>
                      <a:pt x="28" y="47"/>
                      <a:pt x="28" y="47"/>
                    </a:cubicBezTo>
                    <a:cubicBezTo>
                      <a:pt x="28" y="49"/>
                      <a:pt x="27" y="50"/>
                      <a:pt x="26" y="51"/>
                    </a:cubicBezTo>
                    <a:cubicBezTo>
                      <a:pt x="26" y="50"/>
                      <a:pt x="26" y="50"/>
                      <a:pt x="26" y="49"/>
                    </a:cubicBezTo>
                    <a:cubicBezTo>
                      <a:pt x="25" y="49"/>
                      <a:pt x="25" y="49"/>
                      <a:pt x="24" y="50"/>
                    </a:cubicBezTo>
                    <a:cubicBezTo>
                      <a:pt x="24" y="50"/>
                      <a:pt x="24" y="50"/>
                      <a:pt x="24" y="50"/>
                    </a:cubicBezTo>
                    <a:cubicBezTo>
                      <a:pt x="25" y="51"/>
                      <a:pt x="25" y="51"/>
                      <a:pt x="26" y="51"/>
                    </a:cubicBezTo>
                    <a:cubicBezTo>
                      <a:pt x="25" y="51"/>
                      <a:pt x="25" y="52"/>
                      <a:pt x="25" y="52"/>
                    </a:cubicBezTo>
                    <a:cubicBezTo>
                      <a:pt x="23" y="54"/>
                      <a:pt x="21" y="53"/>
                      <a:pt x="19" y="55"/>
                    </a:cubicBezTo>
                    <a:cubicBezTo>
                      <a:pt x="19" y="55"/>
                      <a:pt x="18" y="55"/>
                      <a:pt x="18" y="56"/>
                    </a:cubicBezTo>
                    <a:cubicBezTo>
                      <a:pt x="20" y="56"/>
                      <a:pt x="22" y="56"/>
                      <a:pt x="23" y="55"/>
                    </a:cubicBezTo>
                    <a:cubicBezTo>
                      <a:pt x="25" y="53"/>
                      <a:pt x="27" y="51"/>
                      <a:pt x="28" y="49"/>
                    </a:cubicBezTo>
                    <a:cubicBezTo>
                      <a:pt x="29" y="51"/>
                      <a:pt x="28" y="52"/>
                      <a:pt x="27" y="53"/>
                    </a:cubicBezTo>
                    <a:cubicBezTo>
                      <a:pt x="27" y="53"/>
                      <a:pt x="27" y="53"/>
                      <a:pt x="26" y="53"/>
                    </a:cubicBezTo>
                    <a:cubicBezTo>
                      <a:pt x="26" y="53"/>
                      <a:pt x="25" y="53"/>
                      <a:pt x="25" y="54"/>
                    </a:cubicBezTo>
                    <a:cubicBezTo>
                      <a:pt x="26" y="54"/>
                      <a:pt x="26" y="54"/>
                      <a:pt x="26" y="55"/>
                    </a:cubicBezTo>
                    <a:cubicBezTo>
                      <a:pt x="24" y="56"/>
                      <a:pt x="23" y="56"/>
                      <a:pt x="21" y="56"/>
                    </a:cubicBezTo>
                    <a:cubicBezTo>
                      <a:pt x="17" y="57"/>
                      <a:pt x="14" y="57"/>
                      <a:pt x="11" y="57"/>
                    </a:cubicBezTo>
                    <a:cubicBezTo>
                      <a:pt x="9" y="57"/>
                      <a:pt x="7" y="57"/>
                      <a:pt x="6" y="57"/>
                    </a:cubicBezTo>
                    <a:cubicBezTo>
                      <a:pt x="4" y="57"/>
                      <a:pt x="2" y="57"/>
                      <a:pt x="1" y="58"/>
                    </a:cubicBezTo>
                    <a:cubicBezTo>
                      <a:pt x="0" y="58"/>
                      <a:pt x="1" y="58"/>
                      <a:pt x="1" y="58"/>
                    </a:cubicBezTo>
                    <a:cubicBezTo>
                      <a:pt x="3" y="60"/>
                      <a:pt x="6" y="59"/>
                      <a:pt x="8" y="59"/>
                    </a:cubicBezTo>
                    <a:cubicBezTo>
                      <a:pt x="26" y="59"/>
                      <a:pt x="26" y="59"/>
                      <a:pt x="26" y="59"/>
                    </a:cubicBezTo>
                    <a:cubicBezTo>
                      <a:pt x="28" y="59"/>
                      <a:pt x="29" y="59"/>
                      <a:pt x="30" y="58"/>
                    </a:cubicBezTo>
                    <a:cubicBezTo>
                      <a:pt x="32" y="57"/>
                      <a:pt x="34" y="55"/>
                      <a:pt x="35" y="52"/>
                    </a:cubicBezTo>
                    <a:cubicBezTo>
                      <a:pt x="35" y="51"/>
                      <a:pt x="36" y="50"/>
                      <a:pt x="36" y="49"/>
                    </a:cubicBezTo>
                    <a:cubicBezTo>
                      <a:pt x="36" y="48"/>
                      <a:pt x="38" y="47"/>
                      <a:pt x="39" y="47"/>
                    </a:cubicBezTo>
                    <a:cubicBezTo>
                      <a:pt x="40" y="49"/>
                      <a:pt x="39" y="51"/>
                      <a:pt x="39" y="54"/>
                    </a:cubicBezTo>
                    <a:cubicBezTo>
                      <a:pt x="38" y="55"/>
                      <a:pt x="37" y="57"/>
                      <a:pt x="38" y="58"/>
                    </a:cubicBezTo>
                    <a:cubicBezTo>
                      <a:pt x="38" y="59"/>
                      <a:pt x="39" y="59"/>
                      <a:pt x="39" y="59"/>
                    </a:cubicBezTo>
                    <a:cubicBezTo>
                      <a:pt x="45" y="59"/>
                      <a:pt x="51" y="59"/>
                      <a:pt x="57" y="59"/>
                    </a:cubicBezTo>
                    <a:cubicBezTo>
                      <a:pt x="58" y="59"/>
                      <a:pt x="59" y="60"/>
                      <a:pt x="60" y="60"/>
                    </a:cubicBezTo>
                    <a:cubicBezTo>
                      <a:pt x="60" y="60"/>
                      <a:pt x="60" y="59"/>
                      <a:pt x="60" y="59"/>
                    </a:cubicBezTo>
                    <a:cubicBezTo>
                      <a:pt x="60" y="59"/>
                      <a:pt x="59" y="58"/>
                      <a:pt x="59" y="58"/>
                    </a:cubicBezTo>
                    <a:cubicBezTo>
                      <a:pt x="59" y="58"/>
                      <a:pt x="58" y="58"/>
                      <a:pt x="58" y="57"/>
                    </a:cubicBezTo>
                    <a:cubicBezTo>
                      <a:pt x="55" y="56"/>
                      <a:pt x="52" y="57"/>
                      <a:pt x="48" y="57"/>
                    </a:cubicBezTo>
                    <a:cubicBezTo>
                      <a:pt x="46" y="57"/>
                      <a:pt x="45" y="57"/>
                      <a:pt x="43" y="56"/>
                    </a:cubicBezTo>
                    <a:cubicBezTo>
                      <a:pt x="42" y="55"/>
                      <a:pt x="43" y="53"/>
                      <a:pt x="43" y="53"/>
                    </a:cubicBezTo>
                    <a:cubicBezTo>
                      <a:pt x="43" y="52"/>
                      <a:pt x="45" y="44"/>
                      <a:pt x="46" y="44"/>
                    </a:cubicBezTo>
                    <a:cubicBezTo>
                      <a:pt x="46" y="43"/>
                      <a:pt x="46" y="42"/>
                      <a:pt x="46" y="42"/>
                    </a:cubicBezTo>
                    <a:cubicBezTo>
                      <a:pt x="46" y="41"/>
                      <a:pt x="46" y="39"/>
                      <a:pt x="46" y="38"/>
                    </a:cubicBezTo>
                    <a:cubicBezTo>
                      <a:pt x="46" y="37"/>
                      <a:pt x="47" y="36"/>
                      <a:pt x="48" y="34"/>
                    </a:cubicBezTo>
                    <a:cubicBezTo>
                      <a:pt x="48" y="33"/>
                      <a:pt x="48" y="33"/>
                      <a:pt x="49" y="32"/>
                    </a:cubicBezTo>
                    <a:cubicBezTo>
                      <a:pt x="49" y="31"/>
                      <a:pt x="49" y="30"/>
                      <a:pt x="49" y="30"/>
                    </a:cubicBezTo>
                    <a:cubicBezTo>
                      <a:pt x="51" y="30"/>
                      <a:pt x="52" y="30"/>
                      <a:pt x="53" y="32"/>
                    </a:cubicBezTo>
                    <a:cubicBezTo>
                      <a:pt x="54" y="36"/>
                      <a:pt x="54" y="36"/>
                      <a:pt x="54" y="36"/>
                    </a:cubicBezTo>
                    <a:cubicBezTo>
                      <a:pt x="54" y="36"/>
                      <a:pt x="54" y="37"/>
                      <a:pt x="54" y="36"/>
                    </a:cubicBezTo>
                    <a:cubicBezTo>
                      <a:pt x="55" y="36"/>
                      <a:pt x="55" y="34"/>
                      <a:pt x="55" y="33"/>
                    </a:cubicBezTo>
                    <a:cubicBezTo>
                      <a:pt x="55" y="31"/>
                      <a:pt x="54" y="31"/>
                      <a:pt x="54" y="29"/>
                    </a:cubicBezTo>
                    <a:cubicBezTo>
                      <a:pt x="54" y="29"/>
                      <a:pt x="53" y="28"/>
                      <a:pt x="53" y="28"/>
                    </a:cubicBezTo>
                    <a:cubicBezTo>
                      <a:pt x="53" y="27"/>
                      <a:pt x="51" y="26"/>
                      <a:pt x="51" y="25"/>
                    </a:cubicBezTo>
                    <a:cubicBezTo>
                      <a:pt x="51" y="24"/>
                      <a:pt x="52" y="23"/>
                      <a:pt x="53" y="22"/>
                    </a:cubicBezTo>
                    <a:cubicBezTo>
                      <a:pt x="53" y="22"/>
                      <a:pt x="53" y="23"/>
                      <a:pt x="53" y="23"/>
                    </a:cubicBezTo>
                    <a:cubicBezTo>
                      <a:pt x="54" y="22"/>
                      <a:pt x="54" y="22"/>
                      <a:pt x="54" y="22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5" y="18"/>
                      <a:pt x="57" y="19"/>
                      <a:pt x="59" y="19"/>
                    </a:cubicBezTo>
                    <a:cubicBezTo>
                      <a:pt x="59" y="19"/>
                      <a:pt x="60" y="19"/>
                      <a:pt x="60" y="19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3" y="18"/>
                      <a:pt x="62" y="16"/>
                      <a:pt x="60" y="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3" name="Freeform 34"/>
              <p:cNvSpPr>
                <a:spLocks/>
              </p:cNvSpPr>
              <p:nvPr/>
            </p:nvSpPr>
            <p:spPr bwMode="auto">
              <a:xfrm>
                <a:off x="1578769" y="2727276"/>
                <a:ext cx="1111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4" name="Freeform 35"/>
              <p:cNvSpPr>
                <a:spLocks/>
              </p:cNvSpPr>
              <p:nvPr/>
            </p:nvSpPr>
            <p:spPr bwMode="auto">
              <a:xfrm>
                <a:off x="1105694" y="2863801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1 h 2"/>
                  <a:gd name="T6" fmla="*/ 1 w 2"/>
                  <a:gd name="T7" fmla="*/ 0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5" name="Freeform 36"/>
              <p:cNvSpPr>
                <a:spLocks/>
              </p:cNvSpPr>
              <p:nvPr/>
            </p:nvSpPr>
            <p:spPr bwMode="auto">
              <a:xfrm>
                <a:off x="1070769" y="2863801"/>
                <a:ext cx="23813" cy="22225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1 w 2"/>
                  <a:gd name="T5" fmla="*/ 2 h 2"/>
                  <a:gd name="T6" fmla="*/ 1 w 2"/>
                  <a:gd name="T7" fmla="*/ 1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6" name="Freeform 37"/>
              <p:cNvSpPr>
                <a:spLocks/>
              </p:cNvSpPr>
              <p:nvPr/>
            </p:nvSpPr>
            <p:spPr bwMode="auto">
              <a:xfrm>
                <a:off x="1815306" y="28749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7" name="Freeform 38"/>
              <p:cNvSpPr>
                <a:spLocks/>
              </p:cNvSpPr>
              <p:nvPr/>
            </p:nvSpPr>
            <p:spPr bwMode="auto">
              <a:xfrm>
                <a:off x="2199481" y="2874913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1 h 2"/>
                  <a:gd name="T6" fmla="*/ 1 w 2"/>
                  <a:gd name="T7" fmla="*/ 1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8" name="Freeform 39"/>
              <p:cNvSpPr>
                <a:spLocks/>
              </p:cNvSpPr>
              <p:nvPr/>
            </p:nvSpPr>
            <p:spPr bwMode="auto">
              <a:xfrm>
                <a:off x="2221706" y="2886026"/>
                <a:ext cx="22225" cy="11113"/>
              </a:xfrm>
              <a:custGeom>
                <a:avLst/>
                <a:gdLst>
                  <a:gd name="T0" fmla="*/ 2 w 2"/>
                  <a:gd name="T1" fmla="*/ 0 h 1"/>
                  <a:gd name="T2" fmla="*/ 2 w 2"/>
                  <a:gd name="T3" fmla="*/ 1 h 1"/>
                  <a:gd name="T4" fmla="*/ 2 w 2"/>
                  <a:gd name="T5" fmla="*/ 1 h 1"/>
                  <a:gd name="T6" fmla="*/ 1 w 2"/>
                  <a:gd name="T7" fmla="*/ 1 h 1"/>
                  <a:gd name="T8" fmla="*/ 1 w 2"/>
                  <a:gd name="T9" fmla="*/ 0 h 1"/>
                  <a:gd name="T10" fmla="*/ 2 w 2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9" name="Oval 40"/>
              <p:cNvSpPr>
                <a:spLocks noChangeArrowheads="1"/>
              </p:cNvSpPr>
              <p:nvPr/>
            </p:nvSpPr>
            <p:spPr bwMode="auto">
              <a:xfrm>
                <a:off x="946944" y="2886026"/>
                <a:ext cx="11113" cy="111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0" name="Freeform 41"/>
              <p:cNvSpPr>
                <a:spLocks/>
              </p:cNvSpPr>
              <p:nvPr/>
            </p:nvSpPr>
            <p:spPr bwMode="auto">
              <a:xfrm>
                <a:off x="1116806" y="2886026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2 h 2"/>
                  <a:gd name="T6" fmla="*/ 1 w 2"/>
                  <a:gd name="T7" fmla="*/ 1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1" name="Freeform 42"/>
              <p:cNvSpPr>
                <a:spLocks/>
              </p:cNvSpPr>
              <p:nvPr/>
            </p:nvSpPr>
            <p:spPr bwMode="auto">
              <a:xfrm>
                <a:off x="1094581" y="2897138"/>
                <a:ext cx="11113" cy="11113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1 h 1"/>
                  <a:gd name="T6" fmla="*/ 0 w 1"/>
                  <a:gd name="T7" fmla="*/ 0 h 1"/>
                  <a:gd name="T8" fmla="*/ 0 w 1"/>
                  <a:gd name="T9" fmla="*/ 0 h 1"/>
                  <a:gd name="T10" fmla="*/ 1 w 1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2" name="Freeform 43"/>
              <p:cNvSpPr>
                <a:spLocks/>
              </p:cNvSpPr>
              <p:nvPr/>
            </p:nvSpPr>
            <p:spPr bwMode="auto">
              <a:xfrm>
                <a:off x="2299494" y="2897138"/>
                <a:ext cx="23813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1 h 2"/>
                  <a:gd name="T4" fmla="*/ 0 w 2"/>
                  <a:gd name="T5" fmla="*/ 1 h 2"/>
                  <a:gd name="T6" fmla="*/ 0 w 2"/>
                  <a:gd name="T7" fmla="*/ 1 h 2"/>
                  <a:gd name="T8" fmla="*/ 1 w 2"/>
                  <a:gd name="T9" fmla="*/ 0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3" name="Freeform 44"/>
              <p:cNvSpPr>
                <a:spLocks/>
              </p:cNvSpPr>
              <p:nvPr/>
            </p:nvSpPr>
            <p:spPr bwMode="auto">
              <a:xfrm>
                <a:off x="2334419" y="2897138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1 h 2"/>
                  <a:gd name="T6" fmla="*/ 1 w 2"/>
                  <a:gd name="T7" fmla="*/ 1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4" name="Freeform 45"/>
              <p:cNvSpPr>
                <a:spLocks/>
              </p:cNvSpPr>
              <p:nvPr/>
            </p:nvSpPr>
            <p:spPr bwMode="auto">
              <a:xfrm>
                <a:off x="1004094" y="2908251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2 h 2"/>
                  <a:gd name="T6" fmla="*/ 0 w 2"/>
                  <a:gd name="T7" fmla="*/ 1 h 2"/>
                  <a:gd name="T8" fmla="*/ 1 w 2"/>
                  <a:gd name="T9" fmla="*/ 0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5" name="Freeform 46"/>
              <p:cNvSpPr>
                <a:spLocks/>
              </p:cNvSpPr>
              <p:nvPr/>
            </p:nvSpPr>
            <p:spPr bwMode="auto">
              <a:xfrm>
                <a:off x="1026319" y="2908251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1 w 2"/>
                  <a:gd name="T5" fmla="*/ 2 h 2"/>
                  <a:gd name="T6" fmla="*/ 0 w 2"/>
                  <a:gd name="T7" fmla="*/ 1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6" name="Freeform 47"/>
              <p:cNvSpPr>
                <a:spLocks/>
              </p:cNvSpPr>
              <p:nvPr/>
            </p:nvSpPr>
            <p:spPr bwMode="auto">
              <a:xfrm>
                <a:off x="2277269" y="2908251"/>
                <a:ext cx="11113" cy="22225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  <a:gd name="T6" fmla="*/ 0 w 1"/>
                  <a:gd name="T7" fmla="*/ 0 h 2"/>
                  <a:gd name="T8" fmla="*/ 1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7" name="Freeform 48"/>
              <p:cNvSpPr>
                <a:spLocks/>
              </p:cNvSpPr>
              <p:nvPr/>
            </p:nvSpPr>
            <p:spPr bwMode="auto">
              <a:xfrm>
                <a:off x="2312194" y="2919363"/>
                <a:ext cx="22225" cy="23813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1 w 2"/>
                  <a:gd name="T5" fmla="*/ 2 h 2"/>
                  <a:gd name="T6" fmla="*/ 0 w 2"/>
                  <a:gd name="T7" fmla="*/ 1 h 2"/>
                  <a:gd name="T8" fmla="*/ 1 w 2"/>
                  <a:gd name="T9" fmla="*/ 0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8" name="Freeform 49"/>
              <p:cNvSpPr>
                <a:spLocks/>
              </p:cNvSpPr>
              <p:nvPr/>
            </p:nvSpPr>
            <p:spPr bwMode="auto">
              <a:xfrm>
                <a:off x="981869" y="2919363"/>
                <a:ext cx="22225" cy="23813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2 h 2"/>
                  <a:gd name="T4" fmla="*/ 1 w 2"/>
                  <a:gd name="T5" fmla="*/ 2 h 2"/>
                  <a:gd name="T6" fmla="*/ 0 w 2"/>
                  <a:gd name="T7" fmla="*/ 1 h 2"/>
                  <a:gd name="T8" fmla="*/ 2 w 2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2" y="2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9" name="Freeform 50"/>
              <p:cNvSpPr>
                <a:spLocks/>
              </p:cNvSpPr>
              <p:nvPr/>
            </p:nvSpPr>
            <p:spPr bwMode="auto">
              <a:xfrm>
                <a:off x="2243931" y="2930476"/>
                <a:ext cx="55563" cy="34925"/>
              </a:xfrm>
              <a:custGeom>
                <a:avLst/>
                <a:gdLst>
                  <a:gd name="T0" fmla="*/ 5 w 5"/>
                  <a:gd name="T1" fmla="*/ 1 h 3"/>
                  <a:gd name="T2" fmla="*/ 5 w 5"/>
                  <a:gd name="T3" fmla="*/ 2 h 3"/>
                  <a:gd name="T4" fmla="*/ 2 w 5"/>
                  <a:gd name="T5" fmla="*/ 2 h 3"/>
                  <a:gd name="T6" fmla="*/ 0 w 5"/>
                  <a:gd name="T7" fmla="*/ 1 h 3"/>
                  <a:gd name="T8" fmla="*/ 1 w 5"/>
                  <a:gd name="T9" fmla="*/ 0 h 3"/>
                  <a:gd name="T10" fmla="*/ 5 w 5"/>
                  <a:gd name="T1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3">
                    <a:moveTo>
                      <a:pt x="5" y="1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2" y="3"/>
                      <a:pt x="2" y="2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3" y="0"/>
                      <a:pt x="4" y="1"/>
                      <a:pt x="5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0" name="Freeform 51"/>
              <p:cNvSpPr>
                <a:spLocks/>
              </p:cNvSpPr>
              <p:nvPr/>
            </p:nvSpPr>
            <p:spPr bwMode="auto">
              <a:xfrm>
                <a:off x="1004094" y="2930476"/>
                <a:ext cx="22225" cy="23813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1 w 2"/>
                  <a:gd name="T5" fmla="*/ 2 h 2"/>
                  <a:gd name="T6" fmla="*/ 1 w 2"/>
                  <a:gd name="T7" fmla="*/ 1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1" name="Freeform 52"/>
              <p:cNvSpPr>
                <a:spLocks/>
              </p:cNvSpPr>
              <p:nvPr/>
            </p:nvSpPr>
            <p:spPr bwMode="auto">
              <a:xfrm>
                <a:off x="1048544" y="2930476"/>
                <a:ext cx="22225" cy="34925"/>
              </a:xfrm>
              <a:custGeom>
                <a:avLst/>
                <a:gdLst>
                  <a:gd name="T0" fmla="*/ 2 w 2"/>
                  <a:gd name="T1" fmla="*/ 1 h 3"/>
                  <a:gd name="T2" fmla="*/ 2 w 2"/>
                  <a:gd name="T3" fmla="*/ 2 h 3"/>
                  <a:gd name="T4" fmla="*/ 1 w 2"/>
                  <a:gd name="T5" fmla="*/ 2 h 3"/>
                  <a:gd name="T6" fmla="*/ 1 w 2"/>
                  <a:gd name="T7" fmla="*/ 1 h 3"/>
                  <a:gd name="T8" fmla="*/ 2 w 2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2"/>
                      <a:pt x="0" y="2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2" name="Freeform 53"/>
              <p:cNvSpPr>
                <a:spLocks/>
              </p:cNvSpPr>
              <p:nvPr/>
            </p:nvSpPr>
            <p:spPr bwMode="auto">
              <a:xfrm>
                <a:off x="1589881" y="2954288"/>
                <a:ext cx="90488" cy="112713"/>
              </a:xfrm>
              <a:custGeom>
                <a:avLst/>
                <a:gdLst>
                  <a:gd name="T0" fmla="*/ 8 w 8"/>
                  <a:gd name="T1" fmla="*/ 1 h 10"/>
                  <a:gd name="T2" fmla="*/ 6 w 8"/>
                  <a:gd name="T3" fmla="*/ 2 h 10"/>
                  <a:gd name="T4" fmla="*/ 7 w 8"/>
                  <a:gd name="T5" fmla="*/ 5 h 10"/>
                  <a:gd name="T6" fmla="*/ 7 w 8"/>
                  <a:gd name="T7" fmla="*/ 7 h 10"/>
                  <a:gd name="T8" fmla="*/ 6 w 8"/>
                  <a:gd name="T9" fmla="*/ 9 h 10"/>
                  <a:gd name="T10" fmla="*/ 2 w 8"/>
                  <a:gd name="T11" fmla="*/ 8 h 10"/>
                  <a:gd name="T12" fmla="*/ 1 w 8"/>
                  <a:gd name="T13" fmla="*/ 6 h 10"/>
                  <a:gd name="T14" fmla="*/ 1 w 8"/>
                  <a:gd name="T15" fmla="*/ 5 h 10"/>
                  <a:gd name="T16" fmla="*/ 1 w 8"/>
                  <a:gd name="T17" fmla="*/ 5 h 10"/>
                  <a:gd name="T18" fmla="*/ 2 w 8"/>
                  <a:gd name="T19" fmla="*/ 3 h 10"/>
                  <a:gd name="T20" fmla="*/ 5 w 8"/>
                  <a:gd name="T21" fmla="*/ 5 h 10"/>
                  <a:gd name="T22" fmla="*/ 6 w 8"/>
                  <a:gd name="T23" fmla="*/ 5 h 10"/>
                  <a:gd name="T24" fmla="*/ 5 w 8"/>
                  <a:gd name="T25" fmla="*/ 2 h 10"/>
                  <a:gd name="T26" fmla="*/ 6 w 8"/>
                  <a:gd name="T27" fmla="*/ 1 h 10"/>
                  <a:gd name="T28" fmla="*/ 8 w 8"/>
                  <a:gd name="T2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" h="10">
                    <a:moveTo>
                      <a:pt x="8" y="1"/>
                    </a:moveTo>
                    <a:cubicBezTo>
                      <a:pt x="7" y="2"/>
                      <a:pt x="6" y="1"/>
                      <a:pt x="6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8" y="6"/>
                      <a:pt x="7" y="7"/>
                      <a:pt x="7" y="7"/>
                    </a:cubicBezTo>
                    <a:cubicBezTo>
                      <a:pt x="7" y="8"/>
                      <a:pt x="6" y="9"/>
                      <a:pt x="6" y="9"/>
                    </a:cubicBezTo>
                    <a:cubicBezTo>
                      <a:pt x="4" y="9"/>
                      <a:pt x="2" y="10"/>
                      <a:pt x="2" y="8"/>
                    </a:cubicBezTo>
                    <a:cubicBezTo>
                      <a:pt x="1" y="7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3" y="4"/>
                      <a:pt x="0" y="3"/>
                      <a:pt x="2" y="3"/>
                    </a:cubicBezTo>
                    <a:cubicBezTo>
                      <a:pt x="3" y="4"/>
                      <a:pt x="4" y="4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5" y="3"/>
                      <a:pt x="5" y="2"/>
                    </a:cubicBezTo>
                    <a:cubicBezTo>
                      <a:pt x="5" y="1"/>
                      <a:pt x="5" y="1"/>
                      <a:pt x="6" y="1"/>
                    </a:cubicBezTo>
                    <a:cubicBezTo>
                      <a:pt x="6" y="0"/>
                      <a:pt x="7" y="1"/>
                      <a:pt x="8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3" name="Freeform 54"/>
              <p:cNvSpPr>
                <a:spLocks/>
              </p:cNvSpPr>
              <p:nvPr/>
            </p:nvSpPr>
            <p:spPr bwMode="auto">
              <a:xfrm>
                <a:off x="1105694" y="2965401"/>
                <a:ext cx="11113" cy="11113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  <a:gd name="T6" fmla="*/ 0 w 1"/>
                  <a:gd name="T7" fmla="*/ 0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4" name="Freeform 55"/>
              <p:cNvSpPr>
                <a:spLocks/>
              </p:cNvSpPr>
              <p:nvPr/>
            </p:nvSpPr>
            <p:spPr bwMode="auto">
              <a:xfrm>
                <a:off x="1410494" y="2965401"/>
                <a:ext cx="33338" cy="79375"/>
              </a:xfrm>
              <a:custGeom>
                <a:avLst/>
                <a:gdLst>
                  <a:gd name="T0" fmla="*/ 3 w 3"/>
                  <a:gd name="T1" fmla="*/ 0 h 7"/>
                  <a:gd name="T2" fmla="*/ 2 w 3"/>
                  <a:gd name="T3" fmla="*/ 6 h 7"/>
                  <a:gd name="T4" fmla="*/ 2 w 3"/>
                  <a:gd name="T5" fmla="*/ 7 h 7"/>
                  <a:gd name="T6" fmla="*/ 2 w 3"/>
                  <a:gd name="T7" fmla="*/ 1 h 7"/>
                  <a:gd name="T8" fmla="*/ 3 w 3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7">
                    <a:moveTo>
                      <a:pt x="3" y="0"/>
                    </a:moveTo>
                    <a:cubicBezTo>
                      <a:pt x="3" y="2"/>
                      <a:pt x="3" y="4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0" y="5"/>
                      <a:pt x="1" y="2"/>
                      <a:pt x="2" y="1"/>
                    </a:cubicBezTo>
                    <a:cubicBezTo>
                      <a:pt x="2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5" name="Freeform 56"/>
              <p:cNvSpPr>
                <a:spLocks/>
              </p:cNvSpPr>
              <p:nvPr/>
            </p:nvSpPr>
            <p:spPr bwMode="auto">
              <a:xfrm>
                <a:off x="1872456" y="2965401"/>
                <a:ext cx="22225" cy="68263"/>
              </a:xfrm>
              <a:custGeom>
                <a:avLst/>
                <a:gdLst>
                  <a:gd name="T0" fmla="*/ 1 w 2"/>
                  <a:gd name="T1" fmla="*/ 1 h 6"/>
                  <a:gd name="T2" fmla="*/ 1 w 2"/>
                  <a:gd name="T3" fmla="*/ 6 h 6"/>
                  <a:gd name="T4" fmla="*/ 1 w 2"/>
                  <a:gd name="T5" fmla="*/ 6 h 6"/>
                  <a:gd name="T6" fmla="*/ 0 w 2"/>
                  <a:gd name="T7" fmla="*/ 3 h 6"/>
                  <a:gd name="T8" fmla="*/ 1 w 2"/>
                  <a:gd name="T9" fmla="*/ 0 h 6"/>
                  <a:gd name="T10" fmla="*/ 1 w 2"/>
                  <a:gd name="T1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6">
                    <a:moveTo>
                      <a:pt x="1" y="1"/>
                    </a:moveTo>
                    <a:cubicBezTo>
                      <a:pt x="2" y="3"/>
                      <a:pt x="2" y="4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6" name="Freeform 57"/>
              <p:cNvSpPr>
                <a:spLocks/>
              </p:cNvSpPr>
              <p:nvPr/>
            </p:nvSpPr>
            <p:spPr bwMode="auto">
              <a:xfrm>
                <a:off x="1094581" y="2976513"/>
                <a:ext cx="66675" cy="34925"/>
              </a:xfrm>
              <a:custGeom>
                <a:avLst/>
                <a:gdLst>
                  <a:gd name="T0" fmla="*/ 6 w 6"/>
                  <a:gd name="T1" fmla="*/ 1 h 3"/>
                  <a:gd name="T2" fmla="*/ 4 w 6"/>
                  <a:gd name="T3" fmla="*/ 2 h 3"/>
                  <a:gd name="T4" fmla="*/ 0 w 6"/>
                  <a:gd name="T5" fmla="*/ 3 h 3"/>
                  <a:gd name="T6" fmla="*/ 5 w 6"/>
                  <a:gd name="T7" fmla="*/ 1 h 3"/>
                  <a:gd name="T8" fmla="*/ 6 w 6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6" y="1"/>
                    </a:moveTo>
                    <a:cubicBezTo>
                      <a:pt x="5" y="1"/>
                      <a:pt x="5" y="2"/>
                      <a:pt x="4" y="2"/>
                    </a:cubicBezTo>
                    <a:cubicBezTo>
                      <a:pt x="3" y="3"/>
                      <a:pt x="1" y="3"/>
                      <a:pt x="0" y="3"/>
                    </a:cubicBezTo>
                    <a:cubicBezTo>
                      <a:pt x="1" y="1"/>
                      <a:pt x="3" y="0"/>
                      <a:pt x="5" y="1"/>
                    </a:cubicBezTo>
                    <a:cubicBezTo>
                      <a:pt x="5" y="1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7" name="Freeform 58"/>
              <p:cNvSpPr>
                <a:spLocks/>
              </p:cNvSpPr>
              <p:nvPr/>
            </p:nvSpPr>
            <p:spPr bwMode="auto">
              <a:xfrm>
                <a:off x="935831" y="3011438"/>
                <a:ext cx="57150" cy="55563"/>
              </a:xfrm>
              <a:custGeom>
                <a:avLst/>
                <a:gdLst>
                  <a:gd name="T0" fmla="*/ 1 w 5"/>
                  <a:gd name="T1" fmla="*/ 0 h 5"/>
                  <a:gd name="T2" fmla="*/ 4 w 5"/>
                  <a:gd name="T3" fmla="*/ 4 h 5"/>
                  <a:gd name="T4" fmla="*/ 4 w 5"/>
                  <a:gd name="T5" fmla="*/ 5 h 5"/>
                  <a:gd name="T6" fmla="*/ 3 w 5"/>
                  <a:gd name="T7" fmla="*/ 5 h 5"/>
                  <a:gd name="T8" fmla="*/ 0 w 5"/>
                  <a:gd name="T9" fmla="*/ 0 h 5"/>
                  <a:gd name="T10" fmla="*/ 1 w 5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4" y="4"/>
                      <a:pt x="5" y="4"/>
                      <a:pt x="4" y="5"/>
                    </a:cubicBezTo>
                    <a:cubicBezTo>
                      <a:pt x="4" y="5"/>
                      <a:pt x="4" y="4"/>
                      <a:pt x="3" y="5"/>
                    </a:cubicBezTo>
                    <a:cubicBezTo>
                      <a:pt x="1" y="4"/>
                      <a:pt x="0" y="2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8" name="Freeform 59"/>
              <p:cNvSpPr>
                <a:spLocks/>
              </p:cNvSpPr>
              <p:nvPr/>
            </p:nvSpPr>
            <p:spPr bwMode="auto">
              <a:xfrm>
                <a:off x="1848644" y="3011438"/>
                <a:ext cx="23813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1 h 2"/>
                  <a:gd name="T6" fmla="*/ 0 w 2"/>
                  <a:gd name="T7" fmla="*/ 1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9" name="Freeform 60"/>
              <p:cNvSpPr>
                <a:spLocks/>
              </p:cNvSpPr>
              <p:nvPr/>
            </p:nvSpPr>
            <p:spPr bwMode="auto">
              <a:xfrm>
                <a:off x="1804194" y="2568526"/>
                <a:ext cx="406400" cy="623888"/>
              </a:xfrm>
              <a:custGeom>
                <a:avLst/>
                <a:gdLst>
                  <a:gd name="T0" fmla="*/ 25 w 36"/>
                  <a:gd name="T1" fmla="*/ 42 h 55"/>
                  <a:gd name="T2" fmla="*/ 25 w 36"/>
                  <a:gd name="T3" fmla="*/ 40 h 55"/>
                  <a:gd name="T4" fmla="*/ 26 w 36"/>
                  <a:gd name="T5" fmla="*/ 39 h 55"/>
                  <a:gd name="T6" fmla="*/ 31 w 36"/>
                  <a:gd name="T7" fmla="*/ 38 h 55"/>
                  <a:gd name="T8" fmla="*/ 33 w 36"/>
                  <a:gd name="T9" fmla="*/ 39 h 55"/>
                  <a:gd name="T10" fmla="*/ 34 w 36"/>
                  <a:gd name="T11" fmla="*/ 38 h 55"/>
                  <a:gd name="T12" fmla="*/ 35 w 36"/>
                  <a:gd name="T13" fmla="*/ 34 h 55"/>
                  <a:gd name="T14" fmla="*/ 34 w 36"/>
                  <a:gd name="T15" fmla="*/ 33 h 55"/>
                  <a:gd name="T16" fmla="*/ 34 w 36"/>
                  <a:gd name="T17" fmla="*/ 32 h 55"/>
                  <a:gd name="T18" fmla="*/ 33 w 36"/>
                  <a:gd name="T19" fmla="*/ 31 h 55"/>
                  <a:gd name="T20" fmla="*/ 29 w 36"/>
                  <a:gd name="T21" fmla="*/ 26 h 55"/>
                  <a:gd name="T22" fmla="*/ 20 w 36"/>
                  <a:gd name="T23" fmla="*/ 20 h 55"/>
                  <a:gd name="T24" fmla="*/ 9 w 36"/>
                  <a:gd name="T25" fmla="*/ 22 h 55"/>
                  <a:gd name="T26" fmla="*/ 7 w 36"/>
                  <a:gd name="T27" fmla="*/ 20 h 55"/>
                  <a:gd name="T28" fmla="*/ 8 w 36"/>
                  <a:gd name="T29" fmla="*/ 15 h 55"/>
                  <a:gd name="T30" fmla="*/ 9 w 36"/>
                  <a:gd name="T31" fmla="*/ 12 h 55"/>
                  <a:gd name="T32" fmla="*/ 11 w 36"/>
                  <a:gd name="T33" fmla="*/ 3 h 55"/>
                  <a:gd name="T34" fmla="*/ 9 w 36"/>
                  <a:gd name="T35" fmla="*/ 0 h 55"/>
                  <a:gd name="T36" fmla="*/ 6 w 36"/>
                  <a:gd name="T37" fmla="*/ 0 h 55"/>
                  <a:gd name="T38" fmla="*/ 3 w 36"/>
                  <a:gd name="T39" fmla="*/ 3 h 55"/>
                  <a:gd name="T40" fmla="*/ 4 w 36"/>
                  <a:gd name="T41" fmla="*/ 4 h 55"/>
                  <a:gd name="T42" fmla="*/ 7 w 36"/>
                  <a:gd name="T43" fmla="*/ 4 h 55"/>
                  <a:gd name="T44" fmla="*/ 6 w 36"/>
                  <a:gd name="T45" fmla="*/ 9 h 55"/>
                  <a:gd name="T46" fmla="*/ 1 w 36"/>
                  <a:gd name="T47" fmla="*/ 16 h 55"/>
                  <a:gd name="T48" fmla="*/ 1 w 36"/>
                  <a:gd name="T49" fmla="*/ 16 h 55"/>
                  <a:gd name="T50" fmla="*/ 1 w 36"/>
                  <a:gd name="T51" fmla="*/ 27 h 55"/>
                  <a:gd name="T52" fmla="*/ 7 w 36"/>
                  <a:gd name="T53" fmla="*/ 34 h 55"/>
                  <a:gd name="T54" fmla="*/ 13 w 36"/>
                  <a:gd name="T55" fmla="*/ 35 h 55"/>
                  <a:gd name="T56" fmla="*/ 14 w 36"/>
                  <a:gd name="T57" fmla="*/ 37 h 55"/>
                  <a:gd name="T58" fmla="*/ 14 w 36"/>
                  <a:gd name="T59" fmla="*/ 41 h 55"/>
                  <a:gd name="T60" fmla="*/ 12 w 36"/>
                  <a:gd name="T61" fmla="*/ 44 h 55"/>
                  <a:gd name="T62" fmla="*/ 8 w 36"/>
                  <a:gd name="T63" fmla="*/ 52 h 55"/>
                  <a:gd name="T64" fmla="*/ 6 w 36"/>
                  <a:gd name="T65" fmla="*/ 53 h 55"/>
                  <a:gd name="T66" fmla="*/ 4 w 36"/>
                  <a:gd name="T67" fmla="*/ 53 h 55"/>
                  <a:gd name="T68" fmla="*/ 0 w 36"/>
                  <a:gd name="T69" fmla="*/ 55 h 55"/>
                  <a:gd name="T70" fmla="*/ 0 w 36"/>
                  <a:gd name="T71" fmla="*/ 55 h 55"/>
                  <a:gd name="T72" fmla="*/ 9 w 36"/>
                  <a:gd name="T73" fmla="*/ 55 h 55"/>
                  <a:gd name="T74" fmla="*/ 10 w 36"/>
                  <a:gd name="T75" fmla="*/ 54 h 55"/>
                  <a:gd name="T76" fmla="*/ 10 w 36"/>
                  <a:gd name="T77" fmla="*/ 52 h 55"/>
                  <a:gd name="T78" fmla="*/ 12 w 36"/>
                  <a:gd name="T79" fmla="*/ 49 h 55"/>
                  <a:gd name="T80" fmla="*/ 15 w 36"/>
                  <a:gd name="T81" fmla="*/ 43 h 55"/>
                  <a:gd name="T82" fmla="*/ 16 w 36"/>
                  <a:gd name="T83" fmla="*/ 41 h 55"/>
                  <a:gd name="T84" fmla="*/ 18 w 36"/>
                  <a:gd name="T85" fmla="*/ 38 h 55"/>
                  <a:gd name="T86" fmla="*/ 19 w 36"/>
                  <a:gd name="T87" fmla="*/ 37 h 55"/>
                  <a:gd name="T88" fmla="*/ 18 w 36"/>
                  <a:gd name="T89" fmla="*/ 36 h 55"/>
                  <a:gd name="T90" fmla="*/ 19 w 36"/>
                  <a:gd name="T91" fmla="*/ 36 h 55"/>
                  <a:gd name="T92" fmla="*/ 22 w 36"/>
                  <a:gd name="T93" fmla="*/ 39 h 55"/>
                  <a:gd name="T94" fmla="*/ 22 w 36"/>
                  <a:gd name="T95" fmla="*/ 40 h 55"/>
                  <a:gd name="T96" fmla="*/ 23 w 36"/>
                  <a:gd name="T97" fmla="*/ 41 h 55"/>
                  <a:gd name="T98" fmla="*/ 22 w 36"/>
                  <a:gd name="T99" fmla="*/ 42 h 55"/>
                  <a:gd name="T100" fmla="*/ 23 w 36"/>
                  <a:gd name="T101" fmla="*/ 44 h 55"/>
                  <a:gd name="T102" fmla="*/ 22 w 36"/>
                  <a:gd name="T103" fmla="*/ 50 h 55"/>
                  <a:gd name="T104" fmla="*/ 16 w 36"/>
                  <a:gd name="T105" fmla="*/ 53 h 55"/>
                  <a:gd name="T106" fmla="*/ 14 w 36"/>
                  <a:gd name="T107" fmla="*/ 55 h 55"/>
                  <a:gd name="T108" fmla="*/ 23 w 36"/>
                  <a:gd name="T109" fmla="*/ 55 h 55"/>
                  <a:gd name="T110" fmla="*/ 24 w 36"/>
                  <a:gd name="T111" fmla="*/ 54 h 55"/>
                  <a:gd name="T112" fmla="*/ 24 w 36"/>
                  <a:gd name="T113" fmla="*/ 52 h 55"/>
                  <a:gd name="T114" fmla="*/ 24 w 36"/>
                  <a:gd name="T115" fmla="*/ 49 h 55"/>
                  <a:gd name="T116" fmla="*/ 24 w 36"/>
                  <a:gd name="T117" fmla="*/ 49 h 55"/>
                  <a:gd name="T118" fmla="*/ 25 w 36"/>
                  <a:gd name="T119" fmla="*/ 44 h 55"/>
                  <a:gd name="T120" fmla="*/ 25 w 36"/>
                  <a:gd name="T121" fmla="*/ 4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6" h="55">
                    <a:moveTo>
                      <a:pt x="25" y="42"/>
                    </a:moveTo>
                    <a:cubicBezTo>
                      <a:pt x="25" y="42"/>
                      <a:pt x="25" y="41"/>
                      <a:pt x="25" y="40"/>
                    </a:cubicBezTo>
                    <a:cubicBezTo>
                      <a:pt x="25" y="40"/>
                      <a:pt x="26" y="39"/>
                      <a:pt x="26" y="39"/>
                    </a:cubicBezTo>
                    <a:cubicBezTo>
                      <a:pt x="27" y="37"/>
                      <a:pt x="29" y="38"/>
                      <a:pt x="31" y="38"/>
                    </a:cubicBezTo>
                    <a:cubicBezTo>
                      <a:pt x="31" y="38"/>
                      <a:pt x="32" y="38"/>
                      <a:pt x="33" y="39"/>
                    </a:cubicBezTo>
                    <a:cubicBezTo>
                      <a:pt x="33" y="38"/>
                      <a:pt x="34" y="38"/>
                      <a:pt x="34" y="38"/>
                    </a:cubicBezTo>
                    <a:cubicBezTo>
                      <a:pt x="36" y="38"/>
                      <a:pt x="35" y="36"/>
                      <a:pt x="35" y="34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34" y="33"/>
                      <a:pt x="34" y="32"/>
                      <a:pt x="34" y="32"/>
                    </a:cubicBezTo>
                    <a:cubicBezTo>
                      <a:pt x="34" y="32"/>
                      <a:pt x="33" y="31"/>
                      <a:pt x="33" y="31"/>
                    </a:cubicBezTo>
                    <a:cubicBezTo>
                      <a:pt x="32" y="29"/>
                      <a:pt x="31" y="28"/>
                      <a:pt x="29" y="26"/>
                    </a:cubicBezTo>
                    <a:cubicBezTo>
                      <a:pt x="27" y="23"/>
                      <a:pt x="23" y="21"/>
                      <a:pt x="20" y="20"/>
                    </a:cubicBezTo>
                    <a:cubicBezTo>
                      <a:pt x="16" y="19"/>
                      <a:pt x="12" y="20"/>
                      <a:pt x="9" y="22"/>
                    </a:cubicBezTo>
                    <a:cubicBezTo>
                      <a:pt x="8" y="21"/>
                      <a:pt x="8" y="20"/>
                      <a:pt x="7" y="20"/>
                    </a:cubicBezTo>
                    <a:cubicBezTo>
                      <a:pt x="7" y="18"/>
                      <a:pt x="7" y="16"/>
                      <a:pt x="8" y="15"/>
                    </a:cubicBezTo>
                    <a:cubicBezTo>
                      <a:pt x="8" y="13"/>
                      <a:pt x="9" y="13"/>
                      <a:pt x="9" y="12"/>
                    </a:cubicBezTo>
                    <a:cubicBezTo>
                      <a:pt x="10" y="9"/>
                      <a:pt x="11" y="6"/>
                      <a:pt x="11" y="3"/>
                    </a:cubicBezTo>
                    <a:cubicBezTo>
                      <a:pt x="11" y="2"/>
                      <a:pt x="10" y="1"/>
                      <a:pt x="9" y="0"/>
                    </a:cubicBezTo>
                    <a:cubicBezTo>
                      <a:pt x="8" y="0"/>
                      <a:pt x="7" y="0"/>
                      <a:pt x="6" y="0"/>
                    </a:cubicBezTo>
                    <a:cubicBezTo>
                      <a:pt x="6" y="2"/>
                      <a:pt x="4" y="2"/>
                      <a:pt x="3" y="3"/>
                    </a:cubicBezTo>
                    <a:cubicBezTo>
                      <a:pt x="3" y="4"/>
                      <a:pt x="4" y="3"/>
                      <a:pt x="4" y="4"/>
                    </a:cubicBezTo>
                    <a:cubicBezTo>
                      <a:pt x="5" y="4"/>
                      <a:pt x="7" y="3"/>
                      <a:pt x="7" y="4"/>
                    </a:cubicBezTo>
                    <a:cubicBezTo>
                      <a:pt x="8" y="6"/>
                      <a:pt x="6" y="8"/>
                      <a:pt x="6" y="9"/>
                    </a:cubicBezTo>
                    <a:cubicBezTo>
                      <a:pt x="4" y="11"/>
                      <a:pt x="2" y="14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3" y="30"/>
                      <a:pt x="5" y="33"/>
                      <a:pt x="7" y="34"/>
                    </a:cubicBezTo>
                    <a:cubicBezTo>
                      <a:pt x="9" y="35"/>
                      <a:pt x="11" y="36"/>
                      <a:pt x="13" y="35"/>
                    </a:cubicBezTo>
                    <a:cubicBezTo>
                      <a:pt x="14" y="35"/>
                      <a:pt x="14" y="36"/>
                      <a:pt x="14" y="37"/>
                    </a:cubicBezTo>
                    <a:cubicBezTo>
                      <a:pt x="15" y="39"/>
                      <a:pt x="14" y="40"/>
                      <a:pt x="14" y="41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1" y="47"/>
                      <a:pt x="10" y="50"/>
                      <a:pt x="8" y="52"/>
                    </a:cubicBezTo>
                    <a:cubicBezTo>
                      <a:pt x="7" y="52"/>
                      <a:pt x="7" y="53"/>
                      <a:pt x="6" y="53"/>
                    </a:cubicBezTo>
                    <a:cubicBezTo>
                      <a:pt x="5" y="53"/>
                      <a:pt x="5" y="53"/>
                      <a:pt x="4" y="53"/>
                    </a:cubicBezTo>
                    <a:cubicBezTo>
                      <a:pt x="3" y="54"/>
                      <a:pt x="1" y="53"/>
                      <a:pt x="0" y="55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3" y="55"/>
                      <a:pt x="6" y="55"/>
                      <a:pt x="9" y="55"/>
                    </a:cubicBezTo>
                    <a:cubicBezTo>
                      <a:pt x="10" y="55"/>
                      <a:pt x="10" y="54"/>
                      <a:pt x="10" y="54"/>
                    </a:cubicBezTo>
                    <a:cubicBezTo>
                      <a:pt x="9" y="53"/>
                      <a:pt x="10" y="53"/>
                      <a:pt x="10" y="52"/>
                    </a:cubicBezTo>
                    <a:cubicBezTo>
                      <a:pt x="11" y="51"/>
                      <a:pt x="11" y="50"/>
                      <a:pt x="12" y="49"/>
                    </a:cubicBezTo>
                    <a:cubicBezTo>
                      <a:pt x="13" y="47"/>
                      <a:pt x="14" y="45"/>
                      <a:pt x="15" y="43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7" y="40"/>
                      <a:pt x="17" y="39"/>
                      <a:pt x="18" y="38"/>
                    </a:cubicBezTo>
                    <a:cubicBezTo>
                      <a:pt x="18" y="38"/>
                      <a:pt x="18" y="38"/>
                      <a:pt x="19" y="37"/>
                    </a:cubicBezTo>
                    <a:cubicBezTo>
                      <a:pt x="19" y="37"/>
                      <a:pt x="18" y="36"/>
                      <a:pt x="18" y="36"/>
                    </a:cubicBezTo>
                    <a:cubicBezTo>
                      <a:pt x="18" y="36"/>
                      <a:pt x="19" y="36"/>
                      <a:pt x="19" y="36"/>
                    </a:cubicBezTo>
                    <a:cubicBezTo>
                      <a:pt x="20" y="37"/>
                      <a:pt x="22" y="38"/>
                      <a:pt x="22" y="39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46"/>
                      <a:pt x="22" y="48"/>
                      <a:pt x="22" y="50"/>
                    </a:cubicBezTo>
                    <a:cubicBezTo>
                      <a:pt x="21" y="53"/>
                      <a:pt x="18" y="53"/>
                      <a:pt x="16" y="53"/>
                    </a:cubicBezTo>
                    <a:cubicBezTo>
                      <a:pt x="16" y="54"/>
                      <a:pt x="14" y="54"/>
                      <a:pt x="14" y="55"/>
                    </a:cubicBezTo>
                    <a:cubicBezTo>
                      <a:pt x="17" y="55"/>
                      <a:pt x="20" y="55"/>
                      <a:pt x="23" y="55"/>
                    </a:cubicBezTo>
                    <a:cubicBezTo>
                      <a:pt x="24" y="55"/>
                      <a:pt x="24" y="54"/>
                      <a:pt x="24" y="54"/>
                    </a:cubicBezTo>
                    <a:cubicBezTo>
                      <a:pt x="24" y="53"/>
                      <a:pt x="25" y="53"/>
                      <a:pt x="24" y="52"/>
                    </a:cubicBezTo>
                    <a:cubicBezTo>
                      <a:pt x="24" y="51"/>
                      <a:pt x="24" y="50"/>
                      <a:pt x="24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5" y="47"/>
                      <a:pt x="25" y="46"/>
                      <a:pt x="25" y="44"/>
                    </a:cubicBezTo>
                    <a:cubicBezTo>
                      <a:pt x="25" y="42"/>
                      <a:pt x="25" y="42"/>
                      <a:pt x="25" y="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0" name="Freeform 61"/>
              <p:cNvSpPr>
                <a:spLocks/>
              </p:cNvSpPr>
              <p:nvPr/>
            </p:nvSpPr>
            <p:spPr bwMode="auto">
              <a:xfrm>
                <a:off x="2277269" y="3022551"/>
                <a:ext cx="68263" cy="68263"/>
              </a:xfrm>
              <a:custGeom>
                <a:avLst/>
                <a:gdLst>
                  <a:gd name="T0" fmla="*/ 6 w 6"/>
                  <a:gd name="T1" fmla="*/ 1 h 6"/>
                  <a:gd name="T2" fmla="*/ 0 w 6"/>
                  <a:gd name="T3" fmla="*/ 6 h 6"/>
                  <a:gd name="T4" fmla="*/ 0 w 6"/>
                  <a:gd name="T5" fmla="*/ 6 h 6"/>
                  <a:gd name="T6" fmla="*/ 5 w 6"/>
                  <a:gd name="T7" fmla="*/ 1 h 6"/>
                  <a:gd name="T8" fmla="*/ 6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6" y="1"/>
                    </a:moveTo>
                    <a:cubicBezTo>
                      <a:pt x="4" y="3"/>
                      <a:pt x="3" y="5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4"/>
                      <a:pt x="2" y="1"/>
                      <a:pt x="5" y="1"/>
                    </a:cubicBezTo>
                    <a:cubicBezTo>
                      <a:pt x="5" y="1"/>
                      <a:pt x="5" y="0"/>
                      <a:pt x="6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1" name="Freeform 62"/>
              <p:cNvSpPr>
                <a:spLocks/>
              </p:cNvSpPr>
              <p:nvPr/>
            </p:nvSpPr>
            <p:spPr bwMode="auto">
              <a:xfrm>
                <a:off x="902494" y="3044776"/>
                <a:ext cx="11113" cy="22225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  <a:gd name="T8" fmla="*/ 1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2" name="Freeform 63"/>
              <p:cNvSpPr>
                <a:spLocks/>
              </p:cNvSpPr>
              <p:nvPr/>
            </p:nvSpPr>
            <p:spPr bwMode="auto">
              <a:xfrm>
                <a:off x="1004094" y="3044776"/>
                <a:ext cx="66675" cy="33338"/>
              </a:xfrm>
              <a:custGeom>
                <a:avLst/>
                <a:gdLst>
                  <a:gd name="T0" fmla="*/ 6 w 6"/>
                  <a:gd name="T1" fmla="*/ 2 h 3"/>
                  <a:gd name="T2" fmla="*/ 5 w 6"/>
                  <a:gd name="T3" fmla="*/ 2 h 3"/>
                  <a:gd name="T4" fmla="*/ 0 w 6"/>
                  <a:gd name="T5" fmla="*/ 1 h 3"/>
                  <a:gd name="T6" fmla="*/ 0 w 6"/>
                  <a:gd name="T7" fmla="*/ 0 h 3"/>
                  <a:gd name="T8" fmla="*/ 6 w 6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6" y="2"/>
                    </a:moveTo>
                    <a:cubicBezTo>
                      <a:pt x="6" y="2"/>
                      <a:pt x="5" y="2"/>
                      <a:pt x="5" y="2"/>
                    </a:cubicBezTo>
                    <a:cubicBezTo>
                      <a:pt x="3" y="3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2" y="1"/>
                      <a:pt x="4" y="0"/>
                      <a:pt x="6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3" name="Freeform 64"/>
              <p:cNvSpPr>
                <a:spLocks/>
              </p:cNvSpPr>
              <p:nvPr/>
            </p:nvSpPr>
            <p:spPr bwMode="auto">
              <a:xfrm>
                <a:off x="924719" y="3055888"/>
                <a:ext cx="22225" cy="11113"/>
              </a:xfrm>
              <a:custGeom>
                <a:avLst/>
                <a:gdLst>
                  <a:gd name="T0" fmla="*/ 2 w 2"/>
                  <a:gd name="T1" fmla="*/ 0 h 1"/>
                  <a:gd name="T2" fmla="*/ 2 w 2"/>
                  <a:gd name="T3" fmla="*/ 1 h 1"/>
                  <a:gd name="T4" fmla="*/ 1 w 2"/>
                  <a:gd name="T5" fmla="*/ 1 h 1"/>
                  <a:gd name="T6" fmla="*/ 0 w 2"/>
                  <a:gd name="T7" fmla="*/ 0 h 1"/>
                  <a:gd name="T8" fmla="*/ 1 w 2"/>
                  <a:gd name="T9" fmla="*/ 0 h 1"/>
                  <a:gd name="T10" fmla="*/ 2 w 2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4" name="Freeform 65"/>
              <p:cNvSpPr>
                <a:spLocks/>
              </p:cNvSpPr>
              <p:nvPr/>
            </p:nvSpPr>
            <p:spPr bwMode="auto">
              <a:xfrm>
                <a:off x="1421606" y="3055888"/>
                <a:ext cx="11113" cy="11113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1 h 1"/>
                  <a:gd name="T6" fmla="*/ 0 w 1"/>
                  <a:gd name="T7" fmla="*/ 0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5" name="Freeform 66"/>
              <p:cNvSpPr>
                <a:spLocks/>
              </p:cNvSpPr>
              <p:nvPr/>
            </p:nvSpPr>
            <p:spPr bwMode="auto">
              <a:xfrm>
                <a:off x="2345531" y="3055888"/>
                <a:ext cx="22225" cy="22225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1 h 2"/>
                  <a:gd name="T4" fmla="*/ 0 w 2"/>
                  <a:gd name="T5" fmla="*/ 1 h 2"/>
                  <a:gd name="T6" fmla="*/ 0 w 2"/>
                  <a:gd name="T7" fmla="*/ 0 h 2"/>
                  <a:gd name="T8" fmla="*/ 1 w 2"/>
                  <a:gd name="T9" fmla="*/ 0 h 2"/>
                  <a:gd name="T10" fmla="*/ 2 w 2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6" name="Freeform 67"/>
              <p:cNvSpPr>
                <a:spLocks/>
              </p:cNvSpPr>
              <p:nvPr/>
            </p:nvSpPr>
            <p:spPr bwMode="auto">
              <a:xfrm>
                <a:off x="2378869" y="3055888"/>
                <a:ext cx="22225" cy="22225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1 h 2"/>
                  <a:gd name="T4" fmla="*/ 1 w 2"/>
                  <a:gd name="T5" fmla="*/ 2 h 2"/>
                  <a:gd name="T6" fmla="*/ 0 w 2"/>
                  <a:gd name="T7" fmla="*/ 1 h 2"/>
                  <a:gd name="T8" fmla="*/ 1 w 2"/>
                  <a:gd name="T9" fmla="*/ 0 h 2"/>
                  <a:gd name="T10" fmla="*/ 2 w 2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7" name="Freeform 68"/>
              <p:cNvSpPr>
                <a:spLocks/>
              </p:cNvSpPr>
              <p:nvPr/>
            </p:nvSpPr>
            <p:spPr bwMode="auto">
              <a:xfrm>
                <a:off x="880269" y="3067001"/>
                <a:ext cx="22225" cy="23813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1 h 2"/>
                  <a:gd name="T4" fmla="*/ 0 w 2"/>
                  <a:gd name="T5" fmla="*/ 2 h 2"/>
                  <a:gd name="T6" fmla="*/ 0 w 2"/>
                  <a:gd name="T7" fmla="*/ 1 h 2"/>
                  <a:gd name="T8" fmla="*/ 1 w 2"/>
                  <a:gd name="T9" fmla="*/ 0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8" name="Freeform 69"/>
              <p:cNvSpPr>
                <a:spLocks/>
              </p:cNvSpPr>
              <p:nvPr/>
            </p:nvSpPr>
            <p:spPr bwMode="auto">
              <a:xfrm>
                <a:off x="1974056" y="3067001"/>
                <a:ext cx="22225" cy="23813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1 h 2"/>
                  <a:gd name="T4" fmla="*/ 1 w 2"/>
                  <a:gd name="T5" fmla="*/ 2 h 2"/>
                  <a:gd name="T6" fmla="*/ 0 w 2"/>
                  <a:gd name="T7" fmla="*/ 1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9" name="Freeform 70"/>
              <p:cNvSpPr>
                <a:spLocks/>
              </p:cNvSpPr>
              <p:nvPr/>
            </p:nvSpPr>
            <p:spPr bwMode="auto">
              <a:xfrm>
                <a:off x="970756" y="3067001"/>
                <a:ext cx="11113" cy="23813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  <a:gd name="T6" fmla="*/ 0 w 1"/>
                  <a:gd name="T7" fmla="*/ 0 h 2"/>
                  <a:gd name="T8" fmla="*/ 1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2"/>
                      <a:pt x="1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0" name="Freeform 71"/>
              <p:cNvSpPr>
                <a:spLocks/>
              </p:cNvSpPr>
              <p:nvPr/>
            </p:nvSpPr>
            <p:spPr bwMode="auto">
              <a:xfrm>
                <a:off x="913606" y="3078113"/>
                <a:ext cx="22225" cy="23813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1 h 2"/>
                  <a:gd name="T4" fmla="*/ 0 w 2"/>
                  <a:gd name="T5" fmla="*/ 1 h 2"/>
                  <a:gd name="T6" fmla="*/ 1 w 2"/>
                  <a:gd name="T7" fmla="*/ 0 h 2"/>
                  <a:gd name="T8" fmla="*/ 2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1" name="Freeform 72"/>
              <p:cNvSpPr>
                <a:spLocks/>
              </p:cNvSpPr>
              <p:nvPr/>
            </p:nvSpPr>
            <p:spPr bwMode="auto">
              <a:xfrm>
                <a:off x="2007394" y="3078113"/>
                <a:ext cx="22225" cy="23813"/>
              </a:xfrm>
              <a:custGeom>
                <a:avLst/>
                <a:gdLst>
                  <a:gd name="T0" fmla="*/ 2 w 2"/>
                  <a:gd name="T1" fmla="*/ 0 h 2"/>
                  <a:gd name="T2" fmla="*/ 2 w 2"/>
                  <a:gd name="T3" fmla="*/ 1 h 2"/>
                  <a:gd name="T4" fmla="*/ 0 w 2"/>
                  <a:gd name="T5" fmla="*/ 1 h 2"/>
                  <a:gd name="T6" fmla="*/ 1 w 2"/>
                  <a:gd name="T7" fmla="*/ 0 h 2"/>
                  <a:gd name="T8" fmla="*/ 2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2" name="Freeform 73"/>
              <p:cNvSpPr>
                <a:spLocks/>
              </p:cNvSpPr>
              <p:nvPr/>
            </p:nvSpPr>
            <p:spPr bwMode="auto">
              <a:xfrm>
                <a:off x="935831" y="3078113"/>
                <a:ext cx="22225" cy="12700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1 h 1"/>
                  <a:gd name="T4" fmla="*/ 1 w 2"/>
                  <a:gd name="T5" fmla="*/ 1 h 1"/>
                  <a:gd name="T6" fmla="*/ 0 w 2"/>
                  <a:gd name="T7" fmla="*/ 1 h 1"/>
                  <a:gd name="T8" fmla="*/ 1 w 2"/>
                  <a:gd name="T9" fmla="*/ 0 h 1"/>
                  <a:gd name="T10" fmla="*/ 2 w 2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3" name="Freeform 74"/>
              <p:cNvSpPr>
                <a:spLocks/>
              </p:cNvSpPr>
              <p:nvPr/>
            </p:nvSpPr>
            <p:spPr bwMode="auto">
              <a:xfrm>
                <a:off x="2312194" y="3078113"/>
                <a:ext cx="22225" cy="23813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1 h 2"/>
                  <a:gd name="T6" fmla="*/ 0 w 2"/>
                  <a:gd name="T7" fmla="*/ 0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4" name="Freeform 75"/>
              <p:cNvSpPr>
                <a:spLocks/>
              </p:cNvSpPr>
              <p:nvPr/>
            </p:nvSpPr>
            <p:spPr bwMode="auto">
              <a:xfrm>
                <a:off x="2356644" y="3078113"/>
                <a:ext cx="22225" cy="23813"/>
              </a:xfrm>
              <a:custGeom>
                <a:avLst/>
                <a:gdLst>
                  <a:gd name="T0" fmla="*/ 2 w 2"/>
                  <a:gd name="T1" fmla="*/ 1 h 2"/>
                  <a:gd name="T2" fmla="*/ 0 w 2"/>
                  <a:gd name="T3" fmla="*/ 2 h 2"/>
                  <a:gd name="T4" fmla="*/ 0 w 2"/>
                  <a:gd name="T5" fmla="*/ 1 h 2"/>
                  <a:gd name="T6" fmla="*/ 0 w 2"/>
                  <a:gd name="T7" fmla="*/ 0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1" y="2"/>
                      <a:pt x="1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5" name="Freeform 76"/>
              <p:cNvSpPr>
                <a:spLocks/>
              </p:cNvSpPr>
              <p:nvPr/>
            </p:nvSpPr>
            <p:spPr bwMode="auto">
              <a:xfrm>
                <a:off x="2108994" y="3090813"/>
                <a:ext cx="22225" cy="11113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1 h 1"/>
                  <a:gd name="T4" fmla="*/ 0 w 2"/>
                  <a:gd name="T5" fmla="*/ 1 h 1"/>
                  <a:gd name="T6" fmla="*/ 1 w 2"/>
                  <a:gd name="T7" fmla="*/ 0 h 1"/>
                  <a:gd name="T8" fmla="*/ 2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6" name="Freeform 77"/>
              <p:cNvSpPr>
                <a:spLocks/>
              </p:cNvSpPr>
              <p:nvPr/>
            </p:nvSpPr>
            <p:spPr bwMode="auto">
              <a:xfrm>
                <a:off x="1961356" y="3090813"/>
                <a:ext cx="23813" cy="22225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1 h 2"/>
                  <a:gd name="T4" fmla="*/ 1 w 2"/>
                  <a:gd name="T5" fmla="*/ 2 h 2"/>
                  <a:gd name="T6" fmla="*/ 0 w 2"/>
                  <a:gd name="T7" fmla="*/ 1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7" name="Freeform 78"/>
              <p:cNvSpPr>
                <a:spLocks/>
              </p:cNvSpPr>
              <p:nvPr/>
            </p:nvSpPr>
            <p:spPr bwMode="auto">
              <a:xfrm>
                <a:off x="1996281" y="3101926"/>
                <a:ext cx="11113" cy="11113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1 h 1"/>
                  <a:gd name="T6" fmla="*/ 0 w 1"/>
                  <a:gd name="T7" fmla="*/ 0 h 1"/>
                  <a:gd name="T8" fmla="*/ 1 w 1"/>
                  <a:gd name="T9" fmla="*/ 0 h 1"/>
                  <a:gd name="T10" fmla="*/ 1 w 1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8" name="Freeform 79"/>
              <p:cNvSpPr>
                <a:spLocks/>
              </p:cNvSpPr>
              <p:nvPr/>
            </p:nvSpPr>
            <p:spPr bwMode="auto">
              <a:xfrm>
                <a:off x="1105694" y="3101926"/>
                <a:ext cx="22225" cy="22225"/>
              </a:xfrm>
              <a:custGeom>
                <a:avLst/>
                <a:gdLst>
                  <a:gd name="T0" fmla="*/ 2 w 2"/>
                  <a:gd name="T1" fmla="*/ 0 h 2"/>
                  <a:gd name="T2" fmla="*/ 2 w 2"/>
                  <a:gd name="T3" fmla="*/ 1 h 2"/>
                  <a:gd name="T4" fmla="*/ 1 w 2"/>
                  <a:gd name="T5" fmla="*/ 1 h 2"/>
                  <a:gd name="T6" fmla="*/ 0 w 2"/>
                  <a:gd name="T7" fmla="*/ 0 h 2"/>
                  <a:gd name="T8" fmla="*/ 1 w 2"/>
                  <a:gd name="T9" fmla="*/ 0 h 2"/>
                  <a:gd name="T10" fmla="*/ 2 w 2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9" name="Freeform 80"/>
              <p:cNvSpPr>
                <a:spLocks/>
              </p:cNvSpPr>
              <p:nvPr/>
            </p:nvSpPr>
            <p:spPr bwMode="auto">
              <a:xfrm>
                <a:off x="2164556" y="3101926"/>
                <a:ext cx="22225" cy="11113"/>
              </a:xfrm>
              <a:custGeom>
                <a:avLst/>
                <a:gdLst>
                  <a:gd name="T0" fmla="*/ 1 w 2"/>
                  <a:gd name="T1" fmla="*/ 0 h 1"/>
                  <a:gd name="T2" fmla="*/ 1 w 2"/>
                  <a:gd name="T3" fmla="*/ 1 h 1"/>
                  <a:gd name="T4" fmla="*/ 0 w 2"/>
                  <a:gd name="T5" fmla="*/ 1 h 1"/>
                  <a:gd name="T6" fmla="*/ 0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0" name="Freeform 81"/>
              <p:cNvSpPr>
                <a:spLocks/>
              </p:cNvSpPr>
              <p:nvPr/>
            </p:nvSpPr>
            <p:spPr bwMode="auto">
              <a:xfrm>
                <a:off x="2131219" y="3101926"/>
                <a:ext cx="22225" cy="22225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1 h 2"/>
                  <a:gd name="T4" fmla="*/ 0 w 2"/>
                  <a:gd name="T5" fmla="*/ 1 h 2"/>
                  <a:gd name="T6" fmla="*/ 0 w 2"/>
                  <a:gd name="T7" fmla="*/ 0 h 2"/>
                  <a:gd name="T8" fmla="*/ 1 w 2"/>
                  <a:gd name="T9" fmla="*/ 0 h 2"/>
                  <a:gd name="T10" fmla="*/ 2 w 2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1" name="Freeform 82"/>
              <p:cNvSpPr>
                <a:spLocks/>
              </p:cNvSpPr>
              <p:nvPr/>
            </p:nvSpPr>
            <p:spPr bwMode="auto">
              <a:xfrm>
                <a:off x="2312194" y="3090813"/>
                <a:ext cx="77788" cy="44450"/>
              </a:xfrm>
              <a:custGeom>
                <a:avLst/>
                <a:gdLst>
                  <a:gd name="T0" fmla="*/ 7 w 7"/>
                  <a:gd name="T1" fmla="*/ 2 h 4"/>
                  <a:gd name="T2" fmla="*/ 6 w 7"/>
                  <a:gd name="T3" fmla="*/ 3 h 4"/>
                  <a:gd name="T4" fmla="*/ 0 w 7"/>
                  <a:gd name="T5" fmla="*/ 2 h 4"/>
                  <a:gd name="T6" fmla="*/ 1 w 7"/>
                  <a:gd name="T7" fmla="*/ 1 h 4"/>
                  <a:gd name="T8" fmla="*/ 7 w 7"/>
                  <a:gd name="T9" fmla="*/ 2 h 4"/>
                  <a:gd name="T10" fmla="*/ 7 w 7"/>
                  <a:gd name="T11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4">
                    <a:moveTo>
                      <a:pt x="7" y="2"/>
                    </a:moveTo>
                    <a:cubicBezTo>
                      <a:pt x="7" y="3"/>
                      <a:pt x="6" y="2"/>
                      <a:pt x="6" y="3"/>
                    </a:cubicBezTo>
                    <a:cubicBezTo>
                      <a:pt x="4" y="4"/>
                      <a:pt x="1" y="3"/>
                      <a:pt x="0" y="2"/>
                    </a:cubicBezTo>
                    <a:cubicBezTo>
                      <a:pt x="0" y="1"/>
                      <a:pt x="0" y="2"/>
                      <a:pt x="1" y="1"/>
                    </a:cubicBezTo>
                    <a:cubicBezTo>
                      <a:pt x="3" y="0"/>
                      <a:pt x="5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2" name="Freeform 83"/>
              <p:cNvSpPr>
                <a:spLocks/>
              </p:cNvSpPr>
              <p:nvPr/>
            </p:nvSpPr>
            <p:spPr bwMode="auto">
              <a:xfrm>
                <a:off x="891381" y="3101926"/>
                <a:ext cx="66675" cy="22225"/>
              </a:xfrm>
              <a:custGeom>
                <a:avLst/>
                <a:gdLst>
                  <a:gd name="T0" fmla="*/ 6 w 6"/>
                  <a:gd name="T1" fmla="*/ 0 h 2"/>
                  <a:gd name="T2" fmla="*/ 6 w 6"/>
                  <a:gd name="T3" fmla="*/ 1 h 2"/>
                  <a:gd name="T4" fmla="*/ 0 w 6"/>
                  <a:gd name="T5" fmla="*/ 2 h 2"/>
                  <a:gd name="T6" fmla="*/ 0 w 6"/>
                  <a:gd name="T7" fmla="*/ 2 h 2"/>
                  <a:gd name="T8" fmla="*/ 6 w 6"/>
                  <a:gd name="T9" fmla="*/ 0 h 2"/>
                  <a:gd name="T10" fmla="*/ 6 w 6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2">
                    <a:moveTo>
                      <a:pt x="6" y="0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0"/>
                      <a:pt x="4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3" name="Freeform 84"/>
              <p:cNvSpPr>
                <a:spLocks/>
              </p:cNvSpPr>
              <p:nvPr/>
            </p:nvSpPr>
            <p:spPr bwMode="auto">
              <a:xfrm>
                <a:off x="2210594" y="3101926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1 w 2"/>
                  <a:gd name="T5" fmla="*/ 1 h 2"/>
                  <a:gd name="T6" fmla="*/ 1 w 2"/>
                  <a:gd name="T7" fmla="*/ 0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4" name="Freeform 85"/>
              <p:cNvSpPr>
                <a:spLocks/>
              </p:cNvSpPr>
              <p:nvPr/>
            </p:nvSpPr>
            <p:spPr bwMode="auto">
              <a:xfrm>
                <a:off x="1037431" y="3101926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1 h 2"/>
                  <a:gd name="T6" fmla="*/ 0 w 2"/>
                  <a:gd name="T7" fmla="*/ 0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5" name="Freeform 86"/>
              <p:cNvSpPr>
                <a:spLocks/>
              </p:cNvSpPr>
              <p:nvPr/>
            </p:nvSpPr>
            <p:spPr bwMode="auto">
              <a:xfrm>
                <a:off x="992981" y="3101926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1 w 2"/>
                  <a:gd name="T5" fmla="*/ 2 h 2"/>
                  <a:gd name="T6" fmla="*/ 1 w 2"/>
                  <a:gd name="T7" fmla="*/ 1 h 2"/>
                  <a:gd name="T8" fmla="*/ 1 w 2"/>
                  <a:gd name="T9" fmla="*/ 0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6" name="Freeform 87"/>
              <p:cNvSpPr>
                <a:spLocks/>
              </p:cNvSpPr>
              <p:nvPr/>
            </p:nvSpPr>
            <p:spPr bwMode="auto">
              <a:xfrm>
                <a:off x="2255044" y="3124151"/>
                <a:ext cx="11113" cy="11113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1 h 1"/>
                  <a:gd name="T6" fmla="*/ 0 w 1"/>
                  <a:gd name="T7" fmla="*/ 0 h 1"/>
                  <a:gd name="T8" fmla="*/ 1 w 1"/>
                  <a:gd name="T9" fmla="*/ 0 h 1"/>
                  <a:gd name="T10" fmla="*/ 1 w 1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7" name="Freeform 88"/>
              <p:cNvSpPr>
                <a:spLocks/>
              </p:cNvSpPr>
              <p:nvPr/>
            </p:nvSpPr>
            <p:spPr bwMode="auto">
              <a:xfrm>
                <a:off x="924719" y="3124151"/>
                <a:ext cx="57150" cy="46038"/>
              </a:xfrm>
              <a:custGeom>
                <a:avLst/>
                <a:gdLst>
                  <a:gd name="T0" fmla="*/ 5 w 5"/>
                  <a:gd name="T1" fmla="*/ 0 h 4"/>
                  <a:gd name="T2" fmla="*/ 5 w 5"/>
                  <a:gd name="T3" fmla="*/ 1 h 4"/>
                  <a:gd name="T4" fmla="*/ 4 w 5"/>
                  <a:gd name="T5" fmla="*/ 3 h 4"/>
                  <a:gd name="T6" fmla="*/ 0 w 5"/>
                  <a:gd name="T7" fmla="*/ 4 h 4"/>
                  <a:gd name="T8" fmla="*/ 0 w 5"/>
                  <a:gd name="T9" fmla="*/ 4 h 4"/>
                  <a:gd name="T10" fmla="*/ 5 w 5"/>
                  <a:gd name="T11" fmla="*/ 0 h 4"/>
                  <a:gd name="T12" fmla="*/ 5 w 5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4">
                    <a:moveTo>
                      <a:pt x="5" y="0"/>
                    </a:moveTo>
                    <a:cubicBezTo>
                      <a:pt x="5" y="0"/>
                      <a:pt x="5" y="0"/>
                      <a:pt x="5" y="1"/>
                    </a:cubicBezTo>
                    <a:cubicBezTo>
                      <a:pt x="4" y="1"/>
                      <a:pt x="4" y="2"/>
                      <a:pt x="4" y="3"/>
                    </a:cubicBezTo>
                    <a:cubicBezTo>
                      <a:pt x="3" y="4"/>
                      <a:pt x="1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2"/>
                      <a:pt x="3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8" name="Freeform 89"/>
              <p:cNvSpPr>
                <a:spLocks/>
              </p:cNvSpPr>
              <p:nvPr/>
            </p:nvSpPr>
            <p:spPr bwMode="auto">
              <a:xfrm>
                <a:off x="2221706" y="3124151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1 w 2"/>
                  <a:gd name="T5" fmla="*/ 1 h 2"/>
                  <a:gd name="T6" fmla="*/ 1 w 2"/>
                  <a:gd name="T7" fmla="*/ 0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9" name="Freeform 90"/>
              <p:cNvSpPr>
                <a:spLocks/>
              </p:cNvSpPr>
              <p:nvPr/>
            </p:nvSpPr>
            <p:spPr bwMode="auto">
              <a:xfrm>
                <a:off x="1015206" y="3124151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1 h 2"/>
                  <a:gd name="T4" fmla="*/ 2 w 2"/>
                  <a:gd name="T5" fmla="*/ 2 h 2"/>
                  <a:gd name="T6" fmla="*/ 1 w 2"/>
                  <a:gd name="T7" fmla="*/ 1 h 2"/>
                  <a:gd name="T8" fmla="*/ 1 w 2"/>
                  <a:gd name="T9" fmla="*/ 0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0" name="Freeform 91"/>
              <p:cNvSpPr>
                <a:spLocks/>
              </p:cNvSpPr>
              <p:nvPr/>
            </p:nvSpPr>
            <p:spPr bwMode="auto">
              <a:xfrm>
                <a:off x="2299494" y="3124151"/>
                <a:ext cx="68263" cy="46038"/>
              </a:xfrm>
              <a:custGeom>
                <a:avLst/>
                <a:gdLst>
                  <a:gd name="T0" fmla="*/ 4 w 6"/>
                  <a:gd name="T1" fmla="*/ 2 h 4"/>
                  <a:gd name="T2" fmla="*/ 5 w 6"/>
                  <a:gd name="T3" fmla="*/ 1 h 4"/>
                  <a:gd name="T4" fmla="*/ 6 w 6"/>
                  <a:gd name="T5" fmla="*/ 2 h 4"/>
                  <a:gd name="T6" fmla="*/ 5 w 6"/>
                  <a:gd name="T7" fmla="*/ 3 h 4"/>
                  <a:gd name="T8" fmla="*/ 4 w 6"/>
                  <a:gd name="T9" fmla="*/ 3 h 4"/>
                  <a:gd name="T10" fmla="*/ 5 w 6"/>
                  <a:gd name="T11" fmla="*/ 4 h 4"/>
                  <a:gd name="T12" fmla="*/ 4 w 6"/>
                  <a:gd name="T13" fmla="*/ 4 h 4"/>
                  <a:gd name="T14" fmla="*/ 1 w 6"/>
                  <a:gd name="T15" fmla="*/ 1 h 4"/>
                  <a:gd name="T16" fmla="*/ 0 w 6"/>
                  <a:gd name="T17" fmla="*/ 0 h 4"/>
                  <a:gd name="T18" fmla="*/ 4 w 6"/>
                  <a:gd name="T1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4">
                    <a:moveTo>
                      <a:pt x="4" y="2"/>
                    </a:moveTo>
                    <a:cubicBezTo>
                      <a:pt x="4" y="2"/>
                      <a:pt x="4" y="2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5" y="3"/>
                      <a:pt x="4" y="3"/>
                      <a:pt x="4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4"/>
                      <a:pt x="2" y="3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ubicBezTo>
                      <a:pt x="2" y="0"/>
                      <a:pt x="3" y="1"/>
                      <a:pt x="4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1" name="Freeform 92"/>
              <p:cNvSpPr>
                <a:spLocks/>
              </p:cNvSpPr>
              <p:nvPr/>
            </p:nvSpPr>
            <p:spPr bwMode="auto">
              <a:xfrm>
                <a:off x="2367756" y="3124151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1 w 2"/>
                  <a:gd name="T5" fmla="*/ 2 h 2"/>
                  <a:gd name="T6" fmla="*/ 0 w 2"/>
                  <a:gd name="T7" fmla="*/ 1 h 2"/>
                  <a:gd name="T8" fmla="*/ 1 w 2"/>
                  <a:gd name="T9" fmla="*/ 0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2" name="Freeform 93"/>
              <p:cNvSpPr>
                <a:spLocks/>
              </p:cNvSpPr>
              <p:nvPr/>
            </p:nvSpPr>
            <p:spPr bwMode="auto">
              <a:xfrm>
                <a:off x="2153444" y="3124151"/>
                <a:ext cx="57150" cy="57150"/>
              </a:xfrm>
              <a:custGeom>
                <a:avLst/>
                <a:gdLst>
                  <a:gd name="T0" fmla="*/ 4 w 5"/>
                  <a:gd name="T1" fmla="*/ 3 h 5"/>
                  <a:gd name="T2" fmla="*/ 5 w 5"/>
                  <a:gd name="T3" fmla="*/ 5 h 5"/>
                  <a:gd name="T4" fmla="*/ 5 w 5"/>
                  <a:gd name="T5" fmla="*/ 5 h 5"/>
                  <a:gd name="T6" fmla="*/ 1 w 5"/>
                  <a:gd name="T7" fmla="*/ 1 h 5"/>
                  <a:gd name="T8" fmla="*/ 0 w 5"/>
                  <a:gd name="T9" fmla="*/ 1 h 5"/>
                  <a:gd name="T10" fmla="*/ 3 w 5"/>
                  <a:gd name="T11" fmla="*/ 2 h 5"/>
                  <a:gd name="T12" fmla="*/ 4 w 5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4" y="3"/>
                    </a:move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4"/>
                      <a:pt x="1" y="3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1" y="0"/>
                      <a:pt x="3" y="1"/>
                      <a:pt x="3" y="2"/>
                    </a:cubicBezTo>
                    <a:cubicBezTo>
                      <a:pt x="4" y="2"/>
                      <a:pt x="4" y="3"/>
                      <a:pt x="4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3" name="Freeform 94"/>
              <p:cNvSpPr>
                <a:spLocks/>
              </p:cNvSpPr>
              <p:nvPr/>
            </p:nvSpPr>
            <p:spPr bwMode="auto">
              <a:xfrm>
                <a:off x="992981" y="3135263"/>
                <a:ext cx="22225" cy="11113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1 h 1"/>
                  <a:gd name="T4" fmla="*/ 0 w 2"/>
                  <a:gd name="T5" fmla="*/ 1 h 1"/>
                  <a:gd name="T6" fmla="*/ 1 w 2"/>
                  <a:gd name="T7" fmla="*/ 0 h 1"/>
                  <a:gd name="T8" fmla="*/ 2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4" name="Freeform 95"/>
              <p:cNvSpPr>
                <a:spLocks/>
              </p:cNvSpPr>
              <p:nvPr/>
            </p:nvSpPr>
            <p:spPr bwMode="auto">
              <a:xfrm>
                <a:off x="2243931" y="3146376"/>
                <a:ext cx="22225" cy="11113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1 h 1"/>
                  <a:gd name="T4" fmla="*/ 1 w 2"/>
                  <a:gd name="T5" fmla="*/ 1 h 1"/>
                  <a:gd name="T6" fmla="*/ 1 w 2"/>
                  <a:gd name="T7" fmla="*/ 0 h 1"/>
                  <a:gd name="T8" fmla="*/ 2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5" name="Freeform 96"/>
              <p:cNvSpPr>
                <a:spLocks/>
              </p:cNvSpPr>
              <p:nvPr/>
            </p:nvSpPr>
            <p:spPr bwMode="auto">
              <a:xfrm>
                <a:off x="2378869" y="3157488"/>
                <a:ext cx="22225" cy="12700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1 h 1"/>
                  <a:gd name="T4" fmla="*/ 0 w 2"/>
                  <a:gd name="T5" fmla="*/ 1 h 1"/>
                  <a:gd name="T6" fmla="*/ 0 w 2"/>
                  <a:gd name="T7" fmla="*/ 0 h 1"/>
                  <a:gd name="T8" fmla="*/ 1 w 2"/>
                  <a:gd name="T9" fmla="*/ 0 h 1"/>
                  <a:gd name="T10" fmla="*/ 2 w 2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6" name="Freeform 97"/>
              <p:cNvSpPr>
                <a:spLocks/>
              </p:cNvSpPr>
              <p:nvPr/>
            </p:nvSpPr>
            <p:spPr bwMode="auto">
              <a:xfrm>
                <a:off x="1961356" y="3225751"/>
                <a:ext cx="79375" cy="23813"/>
              </a:xfrm>
              <a:custGeom>
                <a:avLst/>
                <a:gdLst>
                  <a:gd name="T0" fmla="*/ 7 w 7"/>
                  <a:gd name="T1" fmla="*/ 1 h 2"/>
                  <a:gd name="T2" fmla="*/ 5 w 7"/>
                  <a:gd name="T3" fmla="*/ 1 h 2"/>
                  <a:gd name="T4" fmla="*/ 0 w 7"/>
                  <a:gd name="T5" fmla="*/ 2 h 2"/>
                  <a:gd name="T6" fmla="*/ 0 w 7"/>
                  <a:gd name="T7" fmla="*/ 2 h 2"/>
                  <a:gd name="T8" fmla="*/ 7 w 7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7" y="1"/>
                    </a:moveTo>
                    <a:cubicBezTo>
                      <a:pt x="7" y="1"/>
                      <a:pt x="6" y="1"/>
                      <a:pt x="5" y="1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0"/>
                      <a:pt x="4" y="0"/>
                      <a:pt x="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7" name="Freeform 98"/>
              <p:cNvSpPr>
                <a:spLocks/>
              </p:cNvSpPr>
              <p:nvPr/>
            </p:nvSpPr>
            <p:spPr bwMode="auto">
              <a:xfrm>
                <a:off x="1251744" y="3249563"/>
                <a:ext cx="22225" cy="11113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1 h 1"/>
                  <a:gd name="T4" fmla="*/ 1 w 2"/>
                  <a:gd name="T5" fmla="*/ 1 h 1"/>
                  <a:gd name="T6" fmla="*/ 1 w 2"/>
                  <a:gd name="T7" fmla="*/ 0 h 1"/>
                  <a:gd name="T8" fmla="*/ 2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8" name="Freeform 99"/>
              <p:cNvSpPr>
                <a:spLocks/>
              </p:cNvSpPr>
              <p:nvPr/>
            </p:nvSpPr>
            <p:spPr bwMode="auto">
              <a:xfrm>
                <a:off x="2007394" y="3249563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2 h 2"/>
                  <a:gd name="T6" fmla="*/ 0 w 2"/>
                  <a:gd name="T7" fmla="*/ 1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9" name="Freeform 100"/>
              <p:cNvSpPr>
                <a:spLocks/>
              </p:cNvSpPr>
              <p:nvPr/>
            </p:nvSpPr>
            <p:spPr bwMode="auto">
              <a:xfrm>
                <a:off x="2051844" y="3260676"/>
                <a:ext cx="79375" cy="22225"/>
              </a:xfrm>
              <a:custGeom>
                <a:avLst/>
                <a:gdLst>
                  <a:gd name="T0" fmla="*/ 7 w 7"/>
                  <a:gd name="T1" fmla="*/ 0 h 2"/>
                  <a:gd name="T2" fmla="*/ 3 w 7"/>
                  <a:gd name="T3" fmla="*/ 2 h 2"/>
                  <a:gd name="T4" fmla="*/ 1 w 7"/>
                  <a:gd name="T5" fmla="*/ 2 h 2"/>
                  <a:gd name="T6" fmla="*/ 0 w 7"/>
                  <a:gd name="T7" fmla="*/ 2 h 2"/>
                  <a:gd name="T8" fmla="*/ 7 w 7"/>
                  <a:gd name="T9" fmla="*/ 0 h 2"/>
                  <a:gd name="T10" fmla="*/ 7 w 7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2">
                    <a:moveTo>
                      <a:pt x="7" y="0"/>
                    </a:moveTo>
                    <a:cubicBezTo>
                      <a:pt x="6" y="1"/>
                      <a:pt x="5" y="2"/>
                      <a:pt x="3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0"/>
                      <a:pt x="5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0" name="Freeform 101"/>
              <p:cNvSpPr>
                <a:spLocks/>
              </p:cNvSpPr>
              <p:nvPr/>
            </p:nvSpPr>
            <p:spPr bwMode="auto">
              <a:xfrm>
                <a:off x="1116806" y="3271788"/>
                <a:ext cx="11113" cy="11113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1 h 1"/>
                  <a:gd name="T6" fmla="*/ 0 w 1"/>
                  <a:gd name="T7" fmla="*/ 0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1" name="Freeform 102"/>
              <p:cNvSpPr>
                <a:spLocks/>
              </p:cNvSpPr>
              <p:nvPr/>
            </p:nvSpPr>
            <p:spPr bwMode="auto">
              <a:xfrm>
                <a:off x="1139031" y="3271788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1 w 2"/>
                  <a:gd name="T5" fmla="*/ 2 h 2"/>
                  <a:gd name="T6" fmla="*/ 0 w 2"/>
                  <a:gd name="T7" fmla="*/ 1 h 2"/>
                  <a:gd name="T8" fmla="*/ 1 w 2"/>
                  <a:gd name="T9" fmla="*/ 0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2" name="Freeform 103"/>
              <p:cNvSpPr>
                <a:spLocks/>
              </p:cNvSpPr>
              <p:nvPr/>
            </p:nvSpPr>
            <p:spPr bwMode="auto">
              <a:xfrm>
                <a:off x="902494" y="3282901"/>
                <a:ext cx="55563" cy="57150"/>
              </a:xfrm>
              <a:custGeom>
                <a:avLst/>
                <a:gdLst>
                  <a:gd name="T0" fmla="*/ 5 w 5"/>
                  <a:gd name="T1" fmla="*/ 5 h 5"/>
                  <a:gd name="T2" fmla="*/ 3 w 5"/>
                  <a:gd name="T3" fmla="*/ 4 h 5"/>
                  <a:gd name="T4" fmla="*/ 0 w 5"/>
                  <a:gd name="T5" fmla="*/ 0 h 5"/>
                  <a:gd name="T6" fmla="*/ 1 w 5"/>
                  <a:gd name="T7" fmla="*/ 0 h 5"/>
                  <a:gd name="T8" fmla="*/ 2 w 5"/>
                  <a:gd name="T9" fmla="*/ 1 h 5"/>
                  <a:gd name="T10" fmla="*/ 5 w 5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cubicBezTo>
                      <a:pt x="5" y="5"/>
                      <a:pt x="4" y="4"/>
                      <a:pt x="3" y="4"/>
                    </a:cubicBezTo>
                    <a:cubicBezTo>
                      <a:pt x="2" y="3"/>
                      <a:pt x="2" y="1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4" y="2"/>
                      <a:pt x="4" y="3"/>
                      <a:pt x="5" y="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3" name="Freeform 104"/>
              <p:cNvSpPr>
                <a:spLocks noEditPoints="1"/>
              </p:cNvSpPr>
              <p:nvPr/>
            </p:nvSpPr>
            <p:spPr bwMode="auto">
              <a:xfrm>
                <a:off x="789781" y="2908251"/>
                <a:ext cx="1690688" cy="590550"/>
              </a:xfrm>
              <a:custGeom>
                <a:avLst/>
                <a:gdLst>
                  <a:gd name="T0" fmla="*/ 145 w 150"/>
                  <a:gd name="T1" fmla="*/ 21 h 52"/>
                  <a:gd name="T2" fmla="*/ 100 w 150"/>
                  <a:gd name="T3" fmla="*/ 25 h 52"/>
                  <a:gd name="T4" fmla="*/ 80 w 150"/>
                  <a:gd name="T5" fmla="*/ 29 h 52"/>
                  <a:gd name="T6" fmla="*/ 90 w 150"/>
                  <a:gd name="T7" fmla="*/ 20 h 52"/>
                  <a:gd name="T8" fmla="*/ 105 w 150"/>
                  <a:gd name="T9" fmla="*/ 13 h 52"/>
                  <a:gd name="T10" fmla="*/ 119 w 150"/>
                  <a:gd name="T11" fmla="*/ 14 h 52"/>
                  <a:gd name="T12" fmla="*/ 133 w 150"/>
                  <a:gd name="T13" fmla="*/ 18 h 52"/>
                  <a:gd name="T14" fmla="*/ 130 w 150"/>
                  <a:gd name="T15" fmla="*/ 12 h 52"/>
                  <a:gd name="T16" fmla="*/ 108 w 150"/>
                  <a:gd name="T17" fmla="*/ 12 h 52"/>
                  <a:gd name="T18" fmla="*/ 127 w 150"/>
                  <a:gd name="T19" fmla="*/ 1 h 52"/>
                  <a:gd name="T20" fmla="*/ 100 w 150"/>
                  <a:gd name="T21" fmla="*/ 13 h 52"/>
                  <a:gd name="T22" fmla="*/ 82 w 150"/>
                  <a:gd name="T23" fmla="*/ 22 h 52"/>
                  <a:gd name="T24" fmla="*/ 80 w 150"/>
                  <a:gd name="T25" fmla="*/ 22 h 52"/>
                  <a:gd name="T26" fmla="*/ 73 w 150"/>
                  <a:gd name="T27" fmla="*/ 29 h 52"/>
                  <a:gd name="T28" fmla="*/ 75 w 150"/>
                  <a:gd name="T29" fmla="*/ 32 h 52"/>
                  <a:gd name="T30" fmla="*/ 67 w 150"/>
                  <a:gd name="T31" fmla="*/ 17 h 52"/>
                  <a:gd name="T32" fmla="*/ 55 w 150"/>
                  <a:gd name="T33" fmla="*/ 16 h 52"/>
                  <a:gd name="T34" fmla="*/ 63 w 150"/>
                  <a:gd name="T35" fmla="*/ 26 h 52"/>
                  <a:gd name="T36" fmla="*/ 5 w 150"/>
                  <a:gd name="T37" fmla="*/ 21 h 52"/>
                  <a:gd name="T38" fmla="*/ 1 w 150"/>
                  <a:gd name="T39" fmla="*/ 19 h 52"/>
                  <a:gd name="T40" fmla="*/ 68 w 150"/>
                  <a:gd name="T41" fmla="*/ 31 h 52"/>
                  <a:gd name="T42" fmla="*/ 46 w 150"/>
                  <a:gd name="T43" fmla="*/ 30 h 52"/>
                  <a:gd name="T44" fmla="*/ 36 w 150"/>
                  <a:gd name="T45" fmla="*/ 33 h 52"/>
                  <a:gd name="T46" fmla="*/ 21 w 150"/>
                  <a:gd name="T47" fmla="*/ 32 h 52"/>
                  <a:gd name="T48" fmla="*/ 17 w 150"/>
                  <a:gd name="T49" fmla="*/ 39 h 52"/>
                  <a:gd name="T50" fmla="*/ 7 w 150"/>
                  <a:gd name="T51" fmla="*/ 43 h 52"/>
                  <a:gd name="T52" fmla="*/ 19 w 150"/>
                  <a:gd name="T53" fmla="*/ 41 h 52"/>
                  <a:gd name="T54" fmla="*/ 28 w 150"/>
                  <a:gd name="T55" fmla="*/ 40 h 52"/>
                  <a:gd name="T56" fmla="*/ 35 w 150"/>
                  <a:gd name="T57" fmla="*/ 37 h 52"/>
                  <a:gd name="T58" fmla="*/ 43 w 150"/>
                  <a:gd name="T59" fmla="*/ 33 h 52"/>
                  <a:gd name="T60" fmla="*/ 56 w 150"/>
                  <a:gd name="T61" fmla="*/ 29 h 52"/>
                  <a:gd name="T62" fmla="*/ 53 w 150"/>
                  <a:gd name="T63" fmla="*/ 42 h 52"/>
                  <a:gd name="T64" fmla="*/ 54 w 150"/>
                  <a:gd name="T65" fmla="*/ 41 h 52"/>
                  <a:gd name="T66" fmla="*/ 58 w 150"/>
                  <a:gd name="T67" fmla="*/ 30 h 52"/>
                  <a:gd name="T68" fmla="*/ 60 w 150"/>
                  <a:gd name="T69" fmla="*/ 30 h 52"/>
                  <a:gd name="T70" fmla="*/ 64 w 150"/>
                  <a:gd name="T71" fmla="*/ 33 h 52"/>
                  <a:gd name="T72" fmla="*/ 63 w 150"/>
                  <a:gd name="T73" fmla="*/ 38 h 52"/>
                  <a:gd name="T74" fmla="*/ 76 w 150"/>
                  <a:gd name="T75" fmla="*/ 41 h 52"/>
                  <a:gd name="T76" fmla="*/ 89 w 150"/>
                  <a:gd name="T77" fmla="*/ 32 h 52"/>
                  <a:gd name="T78" fmla="*/ 91 w 150"/>
                  <a:gd name="T79" fmla="*/ 35 h 52"/>
                  <a:gd name="T80" fmla="*/ 92 w 150"/>
                  <a:gd name="T81" fmla="*/ 32 h 52"/>
                  <a:gd name="T82" fmla="*/ 95 w 150"/>
                  <a:gd name="T83" fmla="*/ 32 h 52"/>
                  <a:gd name="T84" fmla="*/ 97 w 150"/>
                  <a:gd name="T85" fmla="*/ 42 h 52"/>
                  <a:gd name="T86" fmla="*/ 99 w 150"/>
                  <a:gd name="T87" fmla="*/ 42 h 52"/>
                  <a:gd name="T88" fmla="*/ 110 w 150"/>
                  <a:gd name="T89" fmla="*/ 40 h 52"/>
                  <a:gd name="T90" fmla="*/ 117 w 150"/>
                  <a:gd name="T91" fmla="*/ 43 h 52"/>
                  <a:gd name="T92" fmla="*/ 118 w 150"/>
                  <a:gd name="T93" fmla="*/ 40 h 52"/>
                  <a:gd name="T94" fmla="*/ 116 w 150"/>
                  <a:gd name="T95" fmla="*/ 37 h 52"/>
                  <a:gd name="T96" fmla="*/ 133 w 150"/>
                  <a:gd name="T97" fmla="*/ 41 h 52"/>
                  <a:gd name="T98" fmla="*/ 121 w 150"/>
                  <a:gd name="T99" fmla="*/ 37 h 52"/>
                  <a:gd name="T100" fmla="*/ 103 w 150"/>
                  <a:gd name="T101" fmla="*/ 31 h 52"/>
                  <a:gd name="T102" fmla="*/ 144 w 150"/>
                  <a:gd name="T103" fmla="*/ 26 h 52"/>
                  <a:gd name="T104" fmla="*/ 75 w 150"/>
                  <a:gd name="T105" fmla="*/ 3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50" h="52">
                    <a:moveTo>
                      <a:pt x="150" y="20"/>
                    </a:moveTo>
                    <a:cubicBezTo>
                      <a:pt x="149" y="18"/>
                      <a:pt x="148" y="18"/>
                      <a:pt x="146" y="18"/>
                    </a:cubicBezTo>
                    <a:cubicBezTo>
                      <a:pt x="145" y="18"/>
                      <a:pt x="144" y="19"/>
                      <a:pt x="144" y="20"/>
                    </a:cubicBezTo>
                    <a:cubicBezTo>
                      <a:pt x="144" y="21"/>
                      <a:pt x="144" y="21"/>
                      <a:pt x="145" y="22"/>
                    </a:cubicBezTo>
                    <a:cubicBezTo>
                      <a:pt x="145" y="22"/>
                      <a:pt x="145" y="22"/>
                      <a:pt x="146" y="22"/>
                    </a:cubicBezTo>
                    <a:cubicBezTo>
                      <a:pt x="146" y="21"/>
                      <a:pt x="145" y="21"/>
                      <a:pt x="145" y="21"/>
                    </a:cubicBezTo>
                    <a:cubicBezTo>
                      <a:pt x="145" y="20"/>
                      <a:pt x="145" y="20"/>
                      <a:pt x="146" y="19"/>
                    </a:cubicBezTo>
                    <a:cubicBezTo>
                      <a:pt x="146" y="19"/>
                      <a:pt x="147" y="19"/>
                      <a:pt x="147" y="19"/>
                    </a:cubicBezTo>
                    <a:cubicBezTo>
                      <a:pt x="148" y="19"/>
                      <a:pt x="149" y="20"/>
                      <a:pt x="149" y="20"/>
                    </a:cubicBezTo>
                    <a:cubicBezTo>
                      <a:pt x="149" y="21"/>
                      <a:pt x="149" y="22"/>
                      <a:pt x="149" y="23"/>
                    </a:cubicBezTo>
                    <a:cubicBezTo>
                      <a:pt x="148" y="24"/>
                      <a:pt x="147" y="25"/>
                      <a:pt x="146" y="25"/>
                    </a:cubicBezTo>
                    <a:cubicBezTo>
                      <a:pt x="142" y="26"/>
                      <a:pt x="100" y="25"/>
                      <a:pt x="100" y="25"/>
                    </a:cubicBezTo>
                    <a:cubicBezTo>
                      <a:pt x="95" y="26"/>
                      <a:pt x="89" y="25"/>
                      <a:pt x="85" y="27"/>
                    </a:cubicBezTo>
                    <a:cubicBezTo>
                      <a:pt x="83" y="28"/>
                      <a:pt x="82" y="30"/>
                      <a:pt x="82" y="32"/>
                    </a:cubicBezTo>
                    <a:cubicBezTo>
                      <a:pt x="80" y="33"/>
                      <a:pt x="79" y="35"/>
                      <a:pt x="78" y="36"/>
                    </a:cubicBezTo>
                    <a:cubicBezTo>
                      <a:pt x="78" y="36"/>
                      <a:pt x="78" y="36"/>
                      <a:pt x="78" y="36"/>
                    </a:cubicBezTo>
                    <a:cubicBezTo>
                      <a:pt x="78" y="35"/>
                      <a:pt x="79" y="34"/>
                      <a:pt x="79" y="32"/>
                    </a:cubicBezTo>
                    <a:cubicBezTo>
                      <a:pt x="80" y="32"/>
                      <a:pt x="80" y="30"/>
                      <a:pt x="80" y="29"/>
                    </a:cubicBezTo>
                    <a:cubicBezTo>
                      <a:pt x="82" y="26"/>
                      <a:pt x="84" y="23"/>
                      <a:pt x="86" y="21"/>
                    </a:cubicBezTo>
                    <a:cubicBezTo>
                      <a:pt x="87" y="20"/>
                      <a:pt x="89" y="20"/>
                      <a:pt x="91" y="20"/>
                    </a:cubicBezTo>
                    <a:cubicBezTo>
                      <a:pt x="93" y="21"/>
                      <a:pt x="95" y="21"/>
                      <a:pt x="98" y="21"/>
                    </a:cubicBezTo>
                    <a:cubicBezTo>
                      <a:pt x="98" y="21"/>
                      <a:pt x="98" y="21"/>
                      <a:pt x="98" y="21"/>
                    </a:cubicBezTo>
                    <a:cubicBezTo>
                      <a:pt x="97" y="20"/>
                      <a:pt x="96" y="20"/>
                      <a:pt x="95" y="19"/>
                    </a:cubicBezTo>
                    <a:cubicBezTo>
                      <a:pt x="93" y="19"/>
                      <a:pt x="92" y="20"/>
                      <a:pt x="90" y="20"/>
                    </a:cubicBezTo>
                    <a:cubicBezTo>
                      <a:pt x="90" y="19"/>
                      <a:pt x="90" y="19"/>
                      <a:pt x="90" y="19"/>
                    </a:cubicBezTo>
                    <a:cubicBezTo>
                      <a:pt x="91" y="18"/>
                      <a:pt x="93" y="17"/>
                      <a:pt x="95" y="16"/>
                    </a:cubicBezTo>
                    <a:cubicBezTo>
                      <a:pt x="97" y="15"/>
                      <a:pt x="99" y="15"/>
                      <a:pt x="100" y="14"/>
                    </a:cubicBezTo>
                    <a:cubicBezTo>
                      <a:pt x="101" y="14"/>
                      <a:pt x="102" y="14"/>
                      <a:pt x="102" y="14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3"/>
                      <a:pt x="105" y="14"/>
                      <a:pt x="105" y="13"/>
                    </a:cubicBezTo>
                    <a:cubicBezTo>
                      <a:pt x="107" y="13"/>
                      <a:pt x="110" y="13"/>
                      <a:pt x="112" y="13"/>
                    </a:cubicBezTo>
                    <a:cubicBezTo>
                      <a:pt x="113" y="14"/>
                      <a:pt x="113" y="14"/>
                      <a:pt x="113" y="14"/>
                    </a:cubicBezTo>
                    <a:cubicBezTo>
                      <a:pt x="115" y="14"/>
                      <a:pt x="115" y="14"/>
                      <a:pt x="115" y="14"/>
                    </a:cubicBezTo>
                    <a:cubicBezTo>
                      <a:pt x="116" y="14"/>
                      <a:pt x="116" y="15"/>
                      <a:pt x="117" y="15"/>
                    </a:cubicBezTo>
                    <a:cubicBezTo>
                      <a:pt x="117" y="15"/>
                      <a:pt x="116" y="14"/>
                      <a:pt x="116" y="14"/>
                    </a:cubicBezTo>
                    <a:cubicBezTo>
                      <a:pt x="117" y="14"/>
                      <a:pt x="118" y="14"/>
                      <a:pt x="119" y="14"/>
                    </a:cubicBezTo>
                    <a:cubicBezTo>
                      <a:pt x="119" y="15"/>
                      <a:pt x="119" y="15"/>
                      <a:pt x="119" y="15"/>
                    </a:cubicBezTo>
                    <a:cubicBezTo>
                      <a:pt x="119" y="15"/>
                      <a:pt x="119" y="16"/>
                      <a:pt x="119" y="16"/>
                    </a:cubicBezTo>
                    <a:cubicBezTo>
                      <a:pt x="120" y="16"/>
                      <a:pt x="120" y="16"/>
                      <a:pt x="120" y="16"/>
                    </a:cubicBezTo>
                    <a:cubicBezTo>
                      <a:pt x="121" y="15"/>
                      <a:pt x="120" y="15"/>
                      <a:pt x="120" y="15"/>
                    </a:cubicBezTo>
                    <a:cubicBezTo>
                      <a:pt x="124" y="15"/>
                      <a:pt x="127" y="16"/>
                      <a:pt x="130" y="17"/>
                    </a:cubicBezTo>
                    <a:cubicBezTo>
                      <a:pt x="131" y="18"/>
                      <a:pt x="132" y="18"/>
                      <a:pt x="133" y="18"/>
                    </a:cubicBezTo>
                    <a:cubicBezTo>
                      <a:pt x="132" y="17"/>
                      <a:pt x="131" y="17"/>
                      <a:pt x="129" y="16"/>
                    </a:cubicBezTo>
                    <a:cubicBezTo>
                      <a:pt x="129" y="16"/>
                      <a:pt x="127" y="16"/>
                      <a:pt x="127" y="15"/>
                    </a:cubicBezTo>
                    <a:cubicBezTo>
                      <a:pt x="127" y="15"/>
                      <a:pt x="127" y="15"/>
                      <a:pt x="127" y="15"/>
                    </a:cubicBezTo>
                    <a:cubicBezTo>
                      <a:pt x="129" y="15"/>
                      <a:pt x="130" y="14"/>
                      <a:pt x="131" y="12"/>
                    </a:cubicBezTo>
                    <a:cubicBezTo>
                      <a:pt x="132" y="12"/>
                      <a:pt x="132" y="12"/>
                      <a:pt x="132" y="12"/>
                    </a:cubicBezTo>
                    <a:cubicBezTo>
                      <a:pt x="132" y="11"/>
                      <a:pt x="131" y="12"/>
                      <a:pt x="130" y="12"/>
                    </a:cubicBezTo>
                    <a:cubicBezTo>
                      <a:pt x="128" y="12"/>
                      <a:pt x="128" y="15"/>
                      <a:pt x="126" y="15"/>
                    </a:cubicBezTo>
                    <a:cubicBezTo>
                      <a:pt x="123" y="14"/>
                      <a:pt x="121" y="14"/>
                      <a:pt x="118" y="13"/>
                    </a:cubicBezTo>
                    <a:cubicBezTo>
                      <a:pt x="117" y="13"/>
                      <a:pt x="116" y="13"/>
                      <a:pt x="115" y="12"/>
                    </a:cubicBezTo>
                    <a:cubicBezTo>
                      <a:pt x="112" y="12"/>
                      <a:pt x="112" y="12"/>
                      <a:pt x="112" y="12"/>
                    </a:cubicBezTo>
                    <a:cubicBezTo>
                      <a:pt x="108" y="12"/>
                      <a:pt x="108" y="12"/>
                      <a:pt x="108" y="12"/>
                    </a:cubicBezTo>
                    <a:cubicBezTo>
                      <a:pt x="108" y="12"/>
                      <a:pt x="108" y="12"/>
                      <a:pt x="108" y="12"/>
                    </a:cubicBezTo>
                    <a:cubicBezTo>
                      <a:pt x="109" y="12"/>
                      <a:pt x="111" y="11"/>
                      <a:pt x="112" y="10"/>
                    </a:cubicBezTo>
                    <a:cubicBezTo>
                      <a:pt x="125" y="4"/>
                      <a:pt x="125" y="4"/>
                      <a:pt x="125" y="4"/>
                    </a:cubicBezTo>
                    <a:cubicBezTo>
                      <a:pt x="126" y="3"/>
                      <a:pt x="127" y="2"/>
                      <a:pt x="128" y="1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26" y="0"/>
                      <a:pt x="127" y="1"/>
                      <a:pt x="127" y="1"/>
                    </a:cubicBezTo>
                    <a:cubicBezTo>
                      <a:pt x="126" y="2"/>
                      <a:pt x="125" y="3"/>
                      <a:pt x="125" y="3"/>
                    </a:cubicBezTo>
                    <a:cubicBezTo>
                      <a:pt x="125" y="3"/>
                      <a:pt x="112" y="9"/>
                      <a:pt x="112" y="9"/>
                    </a:cubicBezTo>
                    <a:cubicBezTo>
                      <a:pt x="110" y="10"/>
                      <a:pt x="108" y="11"/>
                      <a:pt x="106" y="11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103" y="12"/>
                      <a:pt x="103" y="12"/>
                      <a:pt x="102" y="12"/>
                    </a:cubicBezTo>
                    <a:cubicBezTo>
                      <a:pt x="102" y="13"/>
                      <a:pt x="101" y="13"/>
                      <a:pt x="100" y="13"/>
                    </a:cubicBezTo>
                    <a:cubicBezTo>
                      <a:pt x="94" y="15"/>
                      <a:pt x="88" y="18"/>
                      <a:pt x="83" y="23"/>
                    </a:cubicBezTo>
                    <a:cubicBezTo>
                      <a:pt x="84" y="22"/>
                      <a:pt x="84" y="21"/>
                      <a:pt x="84" y="21"/>
                    </a:cubicBezTo>
                    <a:cubicBezTo>
                      <a:pt x="84" y="20"/>
                      <a:pt x="84" y="19"/>
                      <a:pt x="83" y="19"/>
                    </a:cubicBezTo>
                    <a:cubicBezTo>
                      <a:pt x="83" y="18"/>
                      <a:pt x="83" y="18"/>
                      <a:pt x="83" y="17"/>
                    </a:cubicBezTo>
                    <a:cubicBezTo>
                      <a:pt x="82" y="18"/>
                      <a:pt x="82" y="18"/>
                      <a:pt x="82" y="18"/>
                    </a:cubicBezTo>
                    <a:cubicBezTo>
                      <a:pt x="82" y="19"/>
                      <a:pt x="81" y="21"/>
                      <a:pt x="82" y="22"/>
                    </a:cubicBezTo>
                    <a:cubicBezTo>
                      <a:pt x="82" y="23"/>
                      <a:pt x="83" y="24"/>
                      <a:pt x="82" y="24"/>
                    </a:cubicBezTo>
                    <a:cubicBezTo>
                      <a:pt x="80" y="27"/>
                      <a:pt x="79" y="30"/>
                      <a:pt x="77" y="33"/>
                    </a:cubicBezTo>
                    <a:cubicBezTo>
                      <a:pt x="77" y="33"/>
                      <a:pt x="76" y="33"/>
                      <a:pt x="76" y="32"/>
                    </a:cubicBezTo>
                    <a:cubicBezTo>
                      <a:pt x="78" y="30"/>
                      <a:pt x="79" y="28"/>
                      <a:pt x="79" y="25"/>
                    </a:cubicBezTo>
                    <a:cubicBezTo>
                      <a:pt x="80" y="25"/>
                      <a:pt x="79" y="25"/>
                      <a:pt x="80" y="24"/>
                    </a:cubicBezTo>
                    <a:cubicBezTo>
                      <a:pt x="80" y="24"/>
                      <a:pt x="80" y="23"/>
                      <a:pt x="80" y="22"/>
                    </a:cubicBezTo>
                    <a:cubicBezTo>
                      <a:pt x="80" y="21"/>
                      <a:pt x="78" y="20"/>
                      <a:pt x="79" y="2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77" y="23"/>
                      <a:pt x="80" y="27"/>
                      <a:pt x="77" y="29"/>
                    </a:cubicBezTo>
                    <a:cubicBezTo>
                      <a:pt x="77" y="29"/>
                      <a:pt x="77" y="29"/>
                      <a:pt x="77" y="29"/>
                    </a:cubicBezTo>
                    <a:cubicBezTo>
                      <a:pt x="77" y="30"/>
                      <a:pt x="76" y="31"/>
                      <a:pt x="76" y="32"/>
                    </a:cubicBezTo>
                    <a:cubicBezTo>
                      <a:pt x="74" y="31"/>
                      <a:pt x="74" y="30"/>
                      <a:pt x="73" y="29"/>
                    </a:cubicBezTo>
                    <a:cubicBezTo>
                      <a:pt x="72" y="28"/>
                      <a:pt x="72" y="26"/>
                      <a:pt x="73" y="25"/>
                    </a:cubicBezTo>
                    <a:cubicBezTo>
                      <a:pt x="73" y="23"/>
                      <a:pt x="73" y="22"/>
                      <a:pt x="73" y="21"/>
                    </a:cubicBezTo>
                    <a:cubicBezTo>
                      <a:pt x="72" y="21"/>
                      <a:pt x="72" y="21"/>
                      <a:pt x="72" y="21"/>
                    </a:cubicBezTo>
                    <a:cubicBezTo>
                      <a:pt x="71" y="22"/>
                      <a:pt x="71" y="24"/>
                      <a:pt x="71" y="26"/>
                    </a:cubicBezTo>
                    <a:cubicBezTo>
                      <a:pt x="72" y="27"/>
                      <a:pt x="72" y="28"/>
                      <a:pt x="73" y="29"/>
                    </a:cubicBezTo>
                    <a:cubicBezTo>
                      <a:pt x="73" y="30"/>
                      <a:pt x="74" y="31"/>
                      <a:pt x="75" y="32"/>
                    </a:cubicBezTo>
                    <a:cubicBezTo>
                      <a:pt x="75" y="33"/>
                      <a:pt x="74" y="33"/>
                      <a:pt x="74" y="33"/>
                    </a:cubicBezTo>
                    <a:cubicBezTo>
                      <a:pt x="74" y="33"/>
                      <a:pt x="74" y="32"/>
                      <a:pt x="73" y="32"/>
                    </a:cubicBezTo>
                    <a:cubicBezTo>
                      <a:pt x="72" y="28"/>
                      <a:pt x="70" y="26"/>
                      <a:pt x="67" y="23"/>
                    </a:cubicBezTo>
                    <a:cubicBezTo>
                      <a:pt x="67" y="23"/>
                      <a:pt x="67" y="22"/>
                      <a:pt x="67" y="22"/>
                    </a:cubicBezTo>
                    <a:cubicBezTo>
                      <a:pt x="68" y="21"/>
                      <a:pt x="68" y="19"/>
                      <a:pt x="68" y="18"/>
                    </a:cubicBezTo>
                    <a:cubicBezTo>
                      <a:pt x="68" y="18"/>
                      <a:pt x="67" y="18"/>
                      <a:pt x="67" y="17"/>
                    </a:cubicBezTo>
                    <a:cubicBezTo>
                      <a:pt x="67" y="17"/>
                      <a:pt x="67" y="17"/>
                      <a:pt x="67" y="17"/>
                    </a:cubicBezTo>
                    <a:cubicBezTo>
                      <a:pt x="67" y="19"/>
                      <a:pt x="66" y="20"/>
                      <a:pt x="66" y="22"/>
                    </a:cubicBezTo>
                    <a:cubicBezTo>
                      <a:pt x="66" y="22"/>
                      <a:pt x="66" y="22"/>
                      <a:pt x="66" y="22"/>
                    </a:cubicBezTo>
                    <a:cubicBezTo>
                      <a:pt x="61" y="18"/>
                      <a:pt x="56" y="15"/>
                      <a:pt x="51" y="12"/>
                    </a:cubicBezTo>
                    <a:cubicBezTo>
                      <a:pt x="50" y="14"/>
                      <a:pt x="50" y="14"/>
                      <a:pt x="50" y="14"/>
                    </a:cubicBezTo>
                    <a:cubicBezTo>
                      <a:pt x="52" y="14"/>
                      <a:pt x="55" y="16"/>
                      <a:pt x="55" y="16"/>
                    </a:cubicBezTo>
                    <a:cubicBezTo>
                      <a:pt x="57" y="17"/>
                      <a:pt x="58" y="18"/>
                      <a:pt x="60" y="19"/>
                    </a:cubicBezTo>
                    <a:cubicBezTo>
                      <a:pt x="66" y="22"/>
                      <a:pt x="70" y="28"/>
                      <a:pt x="73" y="34"/>
                    </a:cubicBezTo>
                    <a:cubicBezTo>
                      <a:pt x="73" y="35"/>
                      <a:pt x="74" y="35"/>
                      <a:pt x="73" y="36"/>
                    </a:cubicBezTo>
                    <a:cubicBezTo>
                      <a:pt x="72" y="34"/>
                      <a:pt x="71" y="34"/>
                      <a:pt x="70" y="32"/>
                    </a:cubicBezTo>
                    <a:cubicBezTo>
                      <a:pt x="69" y="30"/>
                      <a:pt x="68" y="28"/>
                      <a:pt x="66" y="27"/>
                    </a:cubicBezTo>
                    <a:cubicBezTo>
                      <a:pt x="66" y="26"/>
                      <a:pt x="64" y="26"/>
                      <a:pt x="63" y="26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32" y="26"/>
                      <a:pt x="20" y="26"/>
                      <a:pt x="6" y="26"/>
                    </a:cubicBezTo>
                    <a:cubicBezTo>
                      <a:pt x="4" y="26"/>
                      <a:pt x="2" y="25"/>
                      <a:pt x="2" y="23"/>
                    </a:cubicBezTo>
                    <a:cubicBezTo>
                      <a:pt x="1" y="22"/>
                      <a:pt x="1" y="21"/>
                      <a:pt x="2" y="20"/>
                    </a:cubicBezTo>
                    <a:cubicBezTo>
                      <a:pt x="2" y="20"/>
                      <a:pt x="3" y="19"/>
                      <a:pt x="4" y="19"/>
                    </a:cubicBezTo>
                    <a:cubicBezTo>
                      <a:pt x="5" y="19"/>
                      <a:pt x="5" y="20"/>
                      <a:pt x="5" y="21"/>
                    </a:cubicBezTo>
                    <a:cubicBezTo>
                      <a:pt x="5" y="21"/>
                      <a:pt x="5" y="22"/>
                      <a:pt x="5" y="22"/>
                    </a:cubicBezTo>
                    <a:cubicBezTo>
                      <a:pt x="5" y="22"/>
                      <a:pt x="5" y="23"/>
                      <a:pt x="5" y="23"/>
                    </a:cubicBezTo>
                    <a:cubicBezTo>
                      <a:pt x="6" y="22"/>
                      <a:pt x="6" y="22"/>
                      <a:pt x="6" y="21"/>
                    </a:cubicBezTo>
                    <a:cubicBezTo>
                      <a:pt x="7" y="21"/>
                      <a:pt x="7" y="20"/>
                      <a:pt x="6" y="20"/>
                    </a:cubicBezTo>
                    <a:cubicBezTo>
                      <a:pt x="6" y="19"/>
                      <a:pt x="5" y="18"/>
                      <a:pt x="4" y="18"/>
                    </a:cubicBezTo>
                    <a:cubicBezTo>
                      <a:pt x="3" y="18"/>
                      <a:pt x="2" y="18"/>
                      <a:pt x="1" y="19"/>
                    </a:cubicBezTo>
                    <a:cubicBezTo>
                      <a:pt x="0" y="20"/>
                      <a:pt x="0" y="22"/>
                      <a:pt x="0" y="23"/>
                    </a:cubicBezTo>
                    <a:cubicBezTo>
                      <a:pt x="1" y="25"/>
                      <a:pt x="3" y="27"/>
                      <a:pt x="5" y="27"/>
                    </a:cubicBezTo>
                    <a:cubicBezTo>
                      <a:pt x="50" y="27"/>
                      <a:pt x="50" y="27"/>
                      <a:pt x="50" y="27"/>
                    </a:cubicBezTo>
                    <a:cubicBezTo>
                      <a:pt x="55" y="27"/>
                      <a:pt x="60" y="27"/>
                      <a:pt x="64" y="27"/>
                    </a:cubicBezTo>
                    <a:cubicBezTo>
                      <a:pt x="66" y="28"/>
                      <a:pt x="67" y="29"/>
                      <a:pt x="68" y="31"/>
                    </a:cubicBezTo>
                    <a:cubicBezTo>
                      <a:pt x="68" y="31"/>
                      <a:pt x="68" y="31"/>
                      <a:pt x="68" y="31"/>
                    </a:cubicBezTo>
                    <a:cubicBezTo>
                      <a:pt x="64" y="29"/>
                      <a:pt x="59" y="28"/>
                      <a:pt x="54" y="28"/>
                    </a:cubicBezTo>
                    <a:cubicBezTo>
                      <a:pt x="53" y="28"/>
                      <a:pt x="51" y="29"/>
                      <a:pt x="49" y="29"/>
                    </a:cubicBezTo>
                    <a:cubicBezTo>
                      <a:pt x="48" y="30"/>
                      <a:pt x="47" y="29"/>
                      <a:pt x="47" y="29"/>
                    </a:cubicBezTo>
                    <a:cubicBezTo>
                      <a:pt x="45" y="27"/>
                      <a:pt x="42" y="27"/>
                      <a:pt x="40" y="28"/>
                    </a:cubicBezTo>
                    <a:cubicBezTo>
                      <a:pt x="40" y="28"/>
                      <a:pt x="40" y="28"/>
                      <a:pt x="40" y="28"/>
                    </a:cubicBezTo>
                    <a:cubicBezTo>
                      <a:pt x="43" y="28"/>
                      <a:pt x="44" y="30"/>
                      <a:pt x="46" y="30"/>
                    </a:cubicBezTo>
                    <a:cubicBezTo>
                      <a:pt x="46" y="30"/>
                      <a:pt x="47" y="30"/>
                      <a:pt x="47" y="30"/>
                    </a:cubicBezTo>
                    <a:cubicBezTo>
                      <a:pt x="45" y="31"/>
                      <a:pt x="43" y="32"/>
                      <a:pt x="41" y="33"/>
                    </a:cubicBezTo>
                    <a:cubicBezTo>
                      <a:pt x="40" y="33"/>
                      <a:pt x="40" y="32"/>
                      <a:pt x="39" y="32"/>
                    </a:cubicBezTo>
                    <a:cubicBezTo>
                      <a:pt x="38" y="31"/>
                      <a:pt x="37" y="31"/>
                      <a:pt x="35" y="31"/>
                    </a:cubicBezTo>
                    <a:cubicBezTo>
                      <a:pt x="35" y="31"/>
                      <a:pt x="35" y="31"/>
                      <a:pt x="34" y="31"/>
                    </a:cubicBezTo>
                    <a:cubicBezTo>
                      <a:pt x="35" y="32"/>
                      <a:pt x="36" y="32"/>
                      <a:pt x="36" y="33"/>
                    </a:cubicBezTo>
                    <a:cubicBezTo>
                      <a:pt x="37" y="33"/>
                      <a:pt x="39" y="33"/>
                      <a:pt x="40" y="33"/>
                    </a:cubicBezTo>
                    <a:cubicBezTo>
                      <a:pt x="40" y="34"/>
                      <a:pt x="39" y="34"/>
                      <a:pt x="39" y="34"/>
                    </a:cubicBezTo>
                    <a:cubicBezTo>
                      <a:pt x="37" y="35"/>
                      <a:pt x="35" y="37"/>
                      <a:pt x="33" y="37"/>
                    </a:cubicBezTo>
                    <a:cubicBezTo>
                      <a:pt x="30" y="37"/>
                      <a:pt x="27" y="36"/>
                      <a:pt x="26" y="34"/>
                    </a:cubicBezTo>
                    <a:cubicBezTo>
                      <a:pt x="25" y="33"/>
                      <a:pt x="23" y="32"/>
                      <a:pt x="21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2" y="33"/>
                      <a:pt x="23" y="34"/>
                      <a:pt x="24" y="35"/>
                    </a:cubicBezTo>
                    <a:cubicBezTo>
                      <a:pt x="24" y="35"/>
                      <a:pt x="25" y="35"/>
                      <a:pt x="26" y="35"/>
                    </a:cubicBezTo>
                    <a:cubicBezTo>
                      <a:pt x="27" y="36"/>
                      <a:pt x="28" y="37"/>
                      <a:pt x="29" y="37"/>
                    </a:cubicBezTo>
                    <a:cubicBezTo>
                      <a:pt x="30" y="37"/>
                      <a:pt x="31" y="37"/>
                      <a:pt x="31" y="37"/>
                    </a:cubicBezTo>
                    <a:cubicBezTo>
                      <a:pt x="31" y="38"/>
                      <a:pt x="31" y="38"/>
                      <a:pt x="31" y="38"/>
                    </a:cubicBezTo>
                    <a:cubicBezTo>
                      <a:pt x="27" y="39"/>
                      <a:pt x="22" y="39"/>
                      <a:pt x="17" y="39"/>
                    </a:cubicBezTo>
                    <a:cubicBezTo>
                      <a:pt x="16" y="39"/>
                      <a:pt x="15" y="39"/>
                      <a:pt x="13" y="39"/>
                    </a:cubicBezTo>
                    <a:cubicBezTo>
                      <a:pt x="13" y="39"/>
                      <a:pt x="14" y="39"/>
                      <a:pt x="14" y="39"/>
                    </a:cubicBezTo>
                    <a:cubicBezTo>
                      <a:pt x="14" y="39"/>
                      <a:pt x="14" y="40"/>
                      <a:pt x="13" y="40"/>
                    </a:cubicBezTo>
                    <a:cubicBezTo>
                      <a:pt x="13" y="40"/>
                      <a:pt x="12" y="40"/>
                      <a:pt x="11" y="40"/>
                    </a:cubicBezTo>
                    <a:cubicBezTo>
                      <a:pt x="11" y="40"/>
                      <a:pt x="10" y="40"/>
                      <a:pt x="9" y="41"/>
                    </a:cubicBezTo>
                    <a:cubicBezTo>
                      <a:pt x="9" y="41"/>
                      <a:pt x="8" y="42"/>
                      <a:pt x="7" y="43"/>
                    </a:cubicBezTo>
                    <a:cubicBezTo>
                      <a:pt x="7" y="43"/>
                      <a:pt x="7" y="43"/>
                      <a:pt x="7" y="43"/>
                    </a:cubicBezTo>
                    <a:cubicBezTo>
                      <a:pt x="8" y="43"/>
                      <a:pt x="9" y="43"/>
                      <a:pt x="10" y="43"/>
                    </a:cubicBezTo>
                    <a:cubicBezTo>
                      <a:pt x="11" y="43"/>
                      <a:pt x="12" y="41"/>
                      <a:pt x="13" y="40"/>
                    </a:cubicBezTo>
                    <a:cubicBezTo>
                      <a:pt x="15" y="39"/>
                      <a:pt x="17" y="39"/>
                      <a:pt x="18" y="40"/>
                    </a:cubicBezTo>
                    <a:cubicBezTo>
                      <a:pt x="19" y="40"/>
                      <a:pt x="18" y="40"/>
                      <a:pt x="18" y="41"/>
                    </a:cubicBezTo>
                    <a:cubicBezTo>
                      <a:pt x="19" y="41"/>
                      <a:pt x="19" y="41"/>
                      <a:pt x="19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20" y="41"/>
                      <a:pt x="20" y="40"/>
                      <a:pt x="20" y="40"/>
                    </a:cubicBezTo>
                    <a:cubicBezTo>
                      <a:pt x="21" y="40"/>
                      <a:pt x="21" y="40"/>
                      <a:pt x="22" y="40"/>
                    </a:cubicBezTo>
                    <a:cubicBezTo>
                      <a:pt x="24" y="40"/>
                      <a:pt x="26" y="39"/>
                      <a:pt x="27" y="39"/>
                    </a:cubicBezTo>
                    <a:cubicBezTo>
                      <a:pt x="28" y="39"/>
                      <a:pt x="28" y="39"/>
                      <a:pt x="28" y="39"/>
                    </a:cubicBezTo>
                    <a:cubicBezTo>
                      <a:pt x="28" y="40"/>
                      <a:pt x="28" y="40"/>
                      <a:pt x="28" y="40"/>
                    </a:cubicBezTo>
                    <a:cubicBezTo>
                      <a:pt x="28" y="41"/>
                      <a:pt x="28" y="41"/>
                      <a:pt x="29" y="41"/>
                    </a:cubicBezTo>
                    <a:cubicBezTo>
                      <a:pt x="29" y="41"/>
                      <a:pt x="30" y="40"/>
                      <a:pt x="29" y="40"/>
                    </a:cubicBezTo>
                    <a:cubicBezTo>
                      <a:pt x="29" y="39"/>
                      <a:pt x="29" y="39"/>
                      <a:pt x="29" y="39"/>
                    </a:cubicBezTo>
                    <a:cubicBezTo>
                      <a:pt x="30" y="39"/>
                      <a:pt x="31" y="39"/>
                      <a:pt x="32" y="38"/>
                    </a:cubicBezTo>
                    <a:cubicBezTo>
                      <a:pt x="32" y="38"/>
                      <a:pt x="33" y="38"/>
                      <a:pt x="34" y="37"/>
                    </a:cubicBezTo>
                    <a:cubicBezTo>
                      <a:pt x="34" y="37"/>
                      <a:pt x="35" y="37"/>
                      <a:pt x="35" y="37"/>
                    </a:cubicBezTo>
                    <a:cubicBezTo>
                      <a:pt x="35" y="38"/>
                      <a:pt x="35" y="39"/>
                      <a:pt x="34" y="39"/>
                    </a:cubicBezTo>
                    <a:cubicBezTo>
                      <a:pt x="34" y="42"/>
                      <a:pt x="33" y="45"/>
                      <a:pt x="34" y="47"/>
                    </a:cubicBezTo>
                    <a:cubicBezTo>
                      <a:pt x="35" y="47"/>
                      <a:pt x="35" y="47"/>
                      <a:pt x="35" y="47"/>
                    </a:cubicBezTo>
                    <a:cubicBezTo>
                      <a:pt x="34" y="45"/>
                      <a:pt x="34" y="42"/>
                      <a:pt x="35" y="40"/>
                    </a:cubicBezTo>
                    <a:cubicBezTo>
                      <a:pt x="36" y="36"/>
                      <a:pt x="40" y="35"/>
                      <a:pt x="43" y="33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2" y="35"/>
                      <a:pt x="41" y="37"/>
                      <a:pt x="41" y="40"/>
                    </a:cubicBezTo>
                    <a:cubicBezTo>
                      <a:pt x="41" y="40"/>
                      <a:pt x="41" y="41"/>
                      <a:pt x="41" y="41"/>
                    </a:cubicBezTo>
                    <a:cubicBezTo>
                      <a:pt x="42" y="40"/>
                      <a:pt x="42" y="40"/>
                      <a:pt x="43" y="39"/>
                    </a:cubicBezTo>
                    <a:cubicBezTo>
                      <a:pt x="43" y="37"/>
                      <a:pt x="42" y="34"/>
                      <a:pt x="44" y="32"/>
                    </a:cubicBezTo>
                    <a:cubicBezTo>
                      <a:pt x="48" y="31"/>
                      <a:pt x="51" y="29"/>
                      <a:pt x="56" y="29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5" y="30"/>
                      <a:pt x="54" y="31"/>
                      <a:pt x="54" y="32"/>
                    </a:cubicBezTo>
                    <a:cubicBezTo>
                      <a:pt x="52" y="34"/>
                      <a:pt x="52" y="38"/>
                      <a:pt x="53" y="41"/>
                    </a:cubicBezTo>
                    <a:cubicBezTo>
                      <a:pt x="53" y="42"/>
                      <a:pt x="52" y="43"/>
                      <a:pt x="51" y="44"/>
                    </a:cubicBezTo>
                    <a:cubicBezTo>
                      <a:pt x="51" y="44"/>
                      <a:pt x="51" y="45"/>
                      <a:pt x="51" y="45"/>
                    </a:cubicBezTo>
                    <a:cubicBezTo>
                      <a:pt x="52" y="45"/>
                      <a:pt x="52" y="45"/>
                      <a:pt x="52" y="45"/>
                    </a:cubicBezTo>
                    <a:cubicBezTo>
                      <a:pt x="52" y="45"/>
                      <a:pt x="53" y="44"/>
                      <a:pt x="53" y="42"/>
                    </a:cubicBezTo>
                    <a:cubicBezTo>
                      <a:pt x="53" y="43"/>
                      <a:pt x="54" y="43"/>
                      <a:pt x="54" y="43"/>
                    </a:cubicBezTo>
                    <a:cubicBezTo>
                      <a:pt x="54" y="43"/>
                      <a:pt x="54" y="42"/>
                      <a:pt x="54" y="42"/>
                    </a:cubicBezTo>
                    <a:cubicBezTo>
                      <a:pt x="55" y="42"/>
                      <a:pt x="55" y="42"/>
                      <a:pt x="55" y="43"/>
                    </a:cubicBezTo>
                    <a:cubicBezTo>
                      <a:pt x="56" y="43"/>
                      <a:pt x="57" y="43"/>
                      <a:pt x="58" y="43"/>
                    </a:cubicBezTo>
                    <a:cubicBezTo>
                      <a:pt x="59" y="43"/>
                      <a:pt x="59" y="43"/>
                      <a:pt x="59" y="43"/>
                    </a:cubicBezTo>
                    <a:cubicBezTo>
                      <a:pt x="58" y="41"/>
                      <a:pt x="56" y="41"/>
                      <a:pt x="54" y="41"/>
                    </a:cubicBezTo>
                    <a:cubicBezTo>
                      <a:pt x="53" y="39"/>
                      <a:pt x="53" y="38"/>
                      <a:pt x="53" y="36"/>
                    </a:cubicBezTo>
                    <a:cubicBezTo>
                      <a:pt x="53" y="35"/>
                      <a:pt x="53" y="34"/>
                      <a:pt x="54" y="33"/>
                    </a:cubicBezTo>
                    <a:cubicBezTo>
                      <a:pt x="54" y="32"/>
                      <a:pt x="55" y="32"/>
                      <a:pt x="55" y="31"/>
                    </a:cubicBezTo>
                    <a:cubicBezTo>
                      <a:pt x="56" y="30"/>
                      <a:pt x="57" y="30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30"/>
                      <a:pt x="58" y="30"/>
                      <a:pt x="58" y="30"/>
                    </a:cubicBezTo>
                    <a:cubicBezTo>
                      <a:pt x="57" y="31"/>
                      <a:pt x="57" y="32"/>
                      <a:pt x="56" y="33"/>
                    </a:cubicBezTo>
                    <a:cubicBezTo>
                      <a:pt x="55" y="34"/>
                      <a:pt x="55" y="36"/>
                      <a:pt x="56" y="37"/>
                    </a:cubicBezTo>
                    <a:cubicBezTo>
                      <a:pt x="56" y="38"/>
                      <a:pt x="56" y="39"/>
                      <a:pt x="57" y="39"/>
                    </a:cubicBezTo>
                    <a:cubicBezTo>
                      <a:pt x="57" y="38"/>
                      <a:pt x="57" y="37"/>
                      <a:pt x="58" y="36"/>
                    </a:cubicBezTo>
                    <a:cubicBezTo>
                      <a:pt x="57" y="35"/>
                      <a:pt x="56" y="33"/>
                      <a:pt x="57" y="32"/>
                    </a:cubicBezTo>
                    <a:cubicBezTo>
                      <a:pt x="58" y="31"/>
                      <a:pt x="59" y="30"/>
                      <a:pt x="60" y="30"/>
                    </a:cubicBezTo>
                    <a:cubicBezTo>
                      <a:pt x="62" y="30"/>
                      <a:pt x="65" y="31"/>
                      <a:pt x="67" y="32"/>
                    </a:cubicBezTo>
                    <a:cubicBezTo>
                      <a:pt x="67" y="32"/>
                      <a:pt x="68" y="32"/>
                      <a:pt x="68" y="33"/>
                    </a:cubicBezTo>
                    <a:cubicBezTo>
                      <a:pt x="68" y="34"/>
                      <a:pt x="67" y="36"/>
                      <a:pt x="66" y="36"/>
                    </a:cubicBezTo>
                    <a:cubicBezTo>
                      <a:pt x="65" y="37"/>
                      <a:pt x="63" y="37"/>
                      <a:pt x="62" y="36"/>
                    </a:cubicBezTo>
                    <a:cubicBezTo>
                      <a:pt x="62" y="35"/>
                      <a:pt x="61" y="34"/>
                      <a:pt x="61" y="33"/>
                    </a:cubicBezTo>
                    <a:cubicBezTo>
                      <a:pt x="62" y="33"/>
                      <a:pt x="63" y="32"/>
                      <a:pt x="64" y="33"/>
                    </a:cubicBezTo>
                    <a:cubicBezTo>
                      <a:pt x="64" y="33"/>
                      <a:pt x="64" y="33"/>
                      <a:pt x="65" y="33"/>
                    </a:cubicBezTo>
                    <a:cubicBezTo>
                      <a:pt x="65" y="33"/>
                      <a:pt x="65" y="32"/>
                      <a:pt x="65" y="32"/>
                    </a:cubicBezTo>
                    <a:cubicBezTo>
                      <a:pt x="65" y="32"/>
                      <a:pt x="65" y="31"/>
                      <a:pt x="64" y="31"/>
                    </a:cubicBezTo>
                    <a:cubicBezTo>
                      <a:pt x="63" y="31"/>
                      <a:pt x="62" y="31"/>
                      <a:pt x="61" y="32"/>
                    </a:cubicBezTo>
                    <a:cubicBezTo>
                      <a:pt x="60" y="33"/>
                      <a:pt x="60" y="34"/>
                      <a:pt x="60" y="35"/>
                    </a:cubicBezTo>
                    <a:cubicBezTo>
                      <a:pt x="61" y="36"/>
                      <a:pt x="62" y="38"/>
                      <a:pt x="63" y="38"/>
                    </a:cubicBezTo>
                    <a:cubicBezTo>
                      <a:pt x="65" y="38"/>
                      <a:pt x="67" y="38"/>
                      <a:pt x="69" y="36"/>
                    </a:cubicBezTo>
                    <a:cubicBezTo>
                      <a:pt x="69" y="35"/>
                      <a:pt x="69" y="35"/>
                      <a:pt x="70" y="34"/>
                    </a:cubicBezTo>
                    <a:cubicBezTo>
                      <a:pt x="72" y="35"/>
                      <a:pt x="74" y="38"/>
                      <a:pt x="75" y="40"/>
                    </a:cubicBezTo>
                    <a:cubicBezTo>
                      <a:pt x="75" y="41"/>
                      <a:pt x="75" y="42"/>
                      <a:pt x="75" y="42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6" y="42"/>
                      <a:pt x="76" y="42"/>
                      <a:pt x="76" y="41"/>
                    </a:cubicBezTo>
                    <a:cubicBezTo>
                      <a:pt x="77" y="38"/>
                      <a:pt x="79" y="36"/>
                      <a:pt x="81" y="34"/>
                    </a:cubicBezTo>
                    <a:cubicBezTo>
                      <a:pt x="82" y="33"/>
                      <a:pt x="82" y="34"/>
                      <a:pt x="82" y="35"/>
                    </a:cubicBezTo>
                    <a:cubicBezTo>
                      <a:pt x="83" y="37"/>
                      <a:pt x="84" y="38"/>
                      <a:pt x="86" y="38"/>
                    </a:cubicBezTo>
                    <a:cubicBezTo>
                      <a:pt x="88" y="39"/>
                      <a:pt x="90" y="38"/>
                      <a:pt x="91" y="37"/>
                    </a:cubicBezTo>
                    <a:cubicBezTo>
                      <a:pt x="92" y="36"/>
                      <a:pt x="92" y="34"/>
                      <a:pt x="91" y="33"/>
                    </a:cubicBezTo>
                    <a:cubicBezTo>
                      <a:pt x="91" y="32"/>
                      <a:pt x="90" y="32"/>
                      <a:pt x="89" y="32"/>
                    </a:cubicBezTo>
                    <a:cubicBezTo>
                      <a:pt x="87" y="32"/>
                      <a:pt x="87" y="32"/>
                      <a:pt x="86" y="33"/>
                    </a:cubicBezTo>
                    <a:cubicBezTo>
                      <a:pt x="86" y="34"/>
                      <a:pt x="86" y="34"/>
                      <a:pt x="86" y="34"/>
                    </a:cubicBezTo>
                    <a:cubicBezTo>
                      <a:pt x="87" y="34"/>
                      <a:pt x="87" y="34"/>
                      <a:pt x="87" y="34"/>
                    </a:cubicBezTo>
                    <a:cubicBezTo>
                      <a:pt x="87" y="33"/>
                      <a:pt x="88" y="33"/>
                      <a:pt x="88" y="33"/>
                    </a:cubicBezTo>
                    <a:cubicBezTo>
                      <a:pt x="89" y="32"/>
                      <a:pt x="89" y="33"/>
                      <a:pt x="90" y="33"/>
                    </a:cubicBezTo>
                    <a:cubicBezTo>
                      <a:pt x="90" y="33"/>
                      <a:pt x="90" y="34"/>
                      <a:pt x="91" y="35"/>
                    </a:cubicBezTo>
                    <a:cubicBezTo>
                      <a:pt x="90" y="36"/>
                      <a:pt x="90" y="37"/>
                      <a:pt x="89" y="37"/>
                    </a:cubicBezTo>
                    <a:cubicBezTo>
                      <a:pt x="88" y="38"/>
                      <a:pt x="86" y="37"/>
                      <a:pt x="85" y="36"/>
                    </a:cubicBezTo>
                    <a:cubicBezTo>
                      <a:pt x="84" y="36"/>
                      <a:pt x="84" y="35"/>
                      <a:pt x="83" y="34"/>
                    </a:cubicBezTo>
                    <a:cubicBezTo>
                      <a:pt x="83" y="34"/>
                      <a:pt x="83" y="33"/>
                      <a:pt x="83" y="32"/>
                    </a:cubicBezTo>
                    <a:cubicBezTo>
                      <a:pt x="85" y="31"/>
                      <a:pt x="87" y="30"/>
                      <a:pt x="90" y="30"/>
                    </a:cubicBezTo>
                    <a:cubicBezTo>
                      <a:pt x="91" y="30"/>
                      <a:pt x="92" y="31"/>
                      <a:pt x="92" y="32"/>
                    </a:cubicBezTo>
                    <a:cubicBezTo>
                      <a:pt x="94" y="34"/>
                      <a:pt x="92" y="37"/>
                      <a:pt x="93" y="39"/>
                    </a:cubicBezTo>
                    <a:cubicBezTo>
                      <a:pt x="94" y="39"/>
                      <a:pt x="94" y="38"/>
                      <a:pt x="94" y="38"/>
                    </a:cubicBezTo>
                    <a:cubicBezTo>
                      <a:pt x="95" y="36"/>
                      <a:pt x="94" y="34"/>
                      <a:pt x="94" y="33"/>
                    </a:cubicBezTo>
                    <a:cubicBezTo>
                      <a:pt x="93" y="32"/>
                      <a:pt x="93" y="31"/>
                      <a:pt x="92" y="30"/>
                    </a:cubicBezTo>
                    <a:cubicBezTo>
                      <a:pt x="92" y="30"/>
                      <a:pt x="92" y="30"/>
                      <a:pt x="92" y="30"/>
                    </a:cubicBezTo>
                    <a:cubicBezTo>
                      <a:pt x="93" y="31"/>
                      <a:pt x="94" y="31"/>
                      <a:pt x="95" y="32"/>
                    </a:cubicBezTo>
                    <a:cubicBezTo>
                      <a:pt x="96" y="35"/>
                      <a:pt x="97" y="37"/>
                      <a:pt x="97" y="40"/>
                    </a:cubicBezTo>
                    <a:cubicBezTo>
                      <a:pt x="97" y="41"/>
                      <a:pt x="95" y="42"/>
                      <a:pt x="94" y="43"/>
                    </a:cubicBezTo>
                    <a:cubicBezTo>
                      <a:pt x="93" y="43"/>
                      <a:pt x="93" y="44"/>
                      <a:pt x="93" y="44"/>
                    </a:cubicBezTo>
                    <a:cubicBezTo>
                      <a:pt x="93" y="44"/>
                      <a:pt x="94" y="44"/>
                      <a:pt x="95" y="44"/>
                    </a:cubicBezTo>
                    <a:cubicBezTo>
                      <a:pt x="95" y="44"/>
                      <a:pt x="96" y="42"/>
                      <a:pt x="97" y="42"/>
                    </a:cubicBezTo>
                    <a:cubicBezTo>
                      <a:pt x="97" y="42"/>
                      <a:pt x="97" y="42"/>
                      <a:pt x="97" y="42"/>
                    </a:cubicBezTo>
                    <a:cubicBezTo>
                      <a:pt x="97" y="43"/>
                      <a:pt x="96" y="43"/>
                      <a:pt x="97" y="44"/>
                    </a:cubicBezTo>
                    <a:cubicBezTo>
                      <a:pt x="97" y="43"/>
                      <a:pt x="97" y="42"/>
                      <a:pt x="97" y="41"/>
                    </a:cubicBezTo>
                    <a:cubicBezTo>
                      <a:pt x="98" y="42"/>
                      <a:pt x="98" y="43"/>
                      <a:pt x="98" y="43"/>
                    </a:cubicBezTo>
                    <a:cubicBezTo>
                      <a:pt x="99" y="44"/>
                      <a:pt x="99" y="45"/>
                      <a:pt x="100" y="46"/>
                    </a:cubicBezTo>
                    <a:cubicBezTo>
                      <a:pt x="101" y="45"/>
                      <a:pt x="100" y="45"/>
                      <a:pt x="100" y="44"/>
                    </a:cubicBezTo>
                    <a:cubicBezTo>
                      <a:pt x="100" y="43"/>
                      <a:pt x="99" y="43"/>
                      <a:pt x="99" y="42"/>
                    </a:cubicBezTo>
                    <a:cubicBezTo>
                      <a:pt x="97" y="40"/>
                      <a:pt x="98" y="36"/>
                      <a:pt x="96" y="34"/>
                    </a:cubicBezTo>
                    <a:cubicBezTo>
                      <a:pt x="96" y="32"/>
                      <a:pt x="95" y="31"/>
                      <a:pt x="94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6" y="30"/>
                      <a:pt x="98" y="31"/>
                      <a:pt x="100" y="31"/>
                    </a:cubicBezTo>
                    <a:cubicBezTo>
                      <a:pt x="103" y="32"/>
                      <a:pt x="107" y="32"/>
                      <a:pt x="108" y="35"/>
                    </a:cubicBezTo>
                    <a:cubicBezTo>
                      <a:pt x="108" y="37"/>
                      <a:pt x="109" y="39"/>
                      <a:pt x="110" y="40"/>
                    </a:cubicBezTo>
                    <a:cubicBezTo>
                      <a:pt x="111" y="40"/>
                      <a:pt x="111" y="40"/>
                      <a:pt x="111" y="40"/>
                    </a:cubicBezTo>
                    <a:cubicBezTo>
                      <a:pt x="111" y="40"/>
                      <a:pt x="111" y="39"/>
                      <a:pt x="111" y="39"/>
                    </a:cubicBezTo>
                    <a:cubicBezTo>
                      <a:pt x="110" y="36"/>
                      <a:pt x="108" y="36"/>
                      <a:pt x="107" y="34"/>
                    </a:cubicBezTo>
                    <a:cubicBezTo>
                      <a:pt x="107" y="33"/>
                      <a:pt x="107" y="33"/>
                      <a:pt x="107" y="33"/>
                    </a:cubicBezTo>
                    <a:cubicBezTo>
                      <a:pt x="108" y="34"/>
                      <a:pt x="110" y="34"/>
                      <a:pt x="111" y="35"/>
                    </a:cubicBezTo>
                    <a:cubicBezTo>
                      <a:pt x="114" y="36"/>
                      <a:pt x="117" y="39"/>
                      <a:pt x="117" y="43"/>
                    </a:cubicBezTo>
                    <a:cubicBezTo>
                      <a:pt x="117" y="46"/>
                      <a:pt x="117" y="48"/>
                      <a:pt x="116" y="51"/>
                    </a:cubicBezTo>
                    <a:cubicBezTo>
                      <a:pt x="116" y="51"/>
                      <a:pt x="115" y="52"/>
                      <a:pt x="115" y="52"/>
                    </a:cubicBezTo>
                    <a:cubicBezTo>
                      <a:pt x="116" y="52"/>
                      <a:pt x="116" y="51"/>
                      <a:pt x="116" y="51"/>
                    </a:cubicBezTo>
                    <a:cubicBezTo>
                      <a:pt x="118" y="48"/>
                      <a:pt x="119" y="45"/>
                      <a:pt x="118" y="41"/>
                    </a:cubicBezTo>
                    <a:cubicBezTo>
                      <a:pt x="118" y="41"/>
                      <a:pt x="117" y="40"/>
                      <a:pt x="117" y="40"/>
                    </a:cubicBezTo>
                    <a:cubicBezTo>
                      <a:pt x="118" y="40"/>
                      <a:pt x="118" y="40"/>
                      <a:pt x="118" y="40"/>
                    </a:cubicBezTo>
                    <a:cubicBezTo>
                      <a:pt x="118" y="40"/>
                      <a:pt x="119" y="40"/>
                      <a:pt x="119" y="40"/>
                    </a:cubicBezTo>
                    <a:cubicBezTo>
                      <a:pt x="119" y="39"/>
                      <a:pt x="119" y="39"/>
                      <a:pt x="119" y="39"/>
                    </a:cubicBezTo>
                    <a:cubicBezTo>
                      <a:pt x="119" y="38"/>
                      <a:pt x="118" y="38"/>
                      <a:pt x="118" y="38"/>
                    </a:cubicBezTo>
                    <a:cubicBezTo>
                      <a:pt x="117" y="39"/>
                      <a:pt x="117" y="39"/>
                      <a:pt x="117" y="39"/>
                    </a:cubicBezTo>
                    <a:cubicBezTo>
                      <a:pt x="117" y="39"/>
                      <a:pt x="116" y="38"/>
                      <a:pt x="115" y="37"/>
                    </a:cubicBezTo>
                    <a:cubicBezTo>
                      <a:pt x="116" y="37"/>
                      <a:pt x="116" y="37"/>
                      <a:pt x="116" y="37"/>
                    </a:cubicBezTo>
                    <a:cubicBezTo>
                      <a:pt x="118" y="37"/>
                      <a:pt x="120" y="39"/>
                      <a:pt x="122" y="39"/>
                    </a:cubicBezTo>
                    <a:cubicBezTo>
                      <a:pt x="122" y="39"/>
                      <a:pt x="123" y="40"/>
                      <a:pt x="123" y="40"/>
                    </a:cubicBezTo>
                    <a:cubicBezTo>
                      <a:pt x="125" y="40"/>
                      <a:pt x="127" y="41"/>
                      <a:pt x="129" y="41"/>
                    </a:cubicBezTo>
                    <a:cubicBezTo>
                      <a:pt x="130" y="41"/>
                      <a:pt x="131" y="42"/>
                      <a:pt x="133" y="41"/>
                    </a:cubicBezTo>
                    <a:cubicBezTo>
                      <a:pt x="133" y="41"/>
                      <a:pt x="133" y="41"/>
                      <a:pt x="133" y="41"/>
                    </a:cubicBezTo>
                    <a:cubicBezTo>
                      <a:pt x="133" y="41"/>
                      <a:pt x="133" y="41"/>
                      <a:pt x="133" y="41"/>
                    </a:cubicBezTo>
                    <a:cubicBezTo>
                      <a:pt x="132" y="41"/>
                      <a:pt x="131" y="41"/>
                      <a:pt x="131" y="41"/>
                    </a:cubicBezTo>
                    <a:cubicBezTo>
                      <a:pt x="127" y="40"/>
                      <a:pt x="124" y="39"/>
                      <a:pt x="121" y="38"/>
                    </a:cubicBezTo>
                    <a:cubicBezTo>
                      <a:pt x="122" y="38"/>
                      <a:pt x="122" y="38"/>
                      <a:pt x="122" y="38"/>
                    </a:cubicBezTo>
                    <a:cubicBezTo>
                      <a:pt x="122" y="38"/>
                      <a:pt x="123" y="38"/>
                      <a:pt x="123" y="37"/>
                    </a:cubicBezTo>
                    <a:cubicBezTo>
                      <a:pt x="122" y="37"/>
                      <a:pt x="122" y="37"/>
                      <a:pt x="122" y="37"/>
                    </a:cubicBezTo>
                    <a:cubicBezTo>
                      <a:pt x="121" y="37"/>
                      <a:pt x="121" y="37"/>
                      <a:pt x="121" y="37"/>
                    </a:cubicBezTo>
                    <a:cubicBezTo>
                      <a:pt x="121" y="38"/>
                      <a:pt x="121" y="38"/>
                      <a:pt x="122" y="38"/>
                    </a:cubicBezTo>
                    <a:cubicBezTo>
                      <a:pt x="121" y="38"/>
                      <a:pt x="121" y="38"/>
                      <a:pt x="121" y="38"/>
                    </a:cubicBezTo>
                    <a:cubicBezTo>
                      <a:pt x="120" y="38"/>
                      <a:pt x="118" y="37"/>
                      <a:pt x="117" y="36"/>
                    </a:cubicBezTo>
                    <a:cubicBezTo>
                      <a:pt x="116" y="36"/>
                      <a:pt x="116" y="36"/>
                      <a:pt x="115" y="36"/>
                    </a:cubicBezTo>
                    <a:cubicBezTo>
                      <a:pt x="114" y="35"/>
                      <a:pt x="113" y="35"/>
                      <a:pt x="112" y="34"/>
                    </a:cubicBezTo>
                    <a:cubicBezTo>
                      <a:pt x="109" y="33"/>
                      <a:pt x="106" y="32"/>
                      <a:pt x="103" y="31"/>
                    </a:cubicBezTo>
                    <a:cubicBezTo>
                      <a:pt x="102" y="31"/>
                      <a:pt x="102" y="30"/>
                      <a:pt x="101" y="30"/>
                    </a:cubicBezTo>
                    <a:cubicBezTo>
                      <a:pt x="100" y="30"/>
                      <a:pt x="99" y="30"/>
                      <a:pt x="97" y="29"/>
                    </a:cubicBezTo>
                    <a:cubicBezTo>
                      <a:pt x="94" y="28"/>
                      <a:pt x="88" y="28"/>
                      <a:pt x="85" y="30"/>
                    </a:cubicBezTo>
                    <a:cubicBezTo>
                      <a:pt x="84" y="30"/>
                      <a:pt x="84" y="31"/>
                      <a:pt x="84" y="31"/>
                    </a:cubicBezTo>
                    <a:cubicBezTo>
                      <a:pt x="85" y="28"/>
                      <a:pt x="87" y="27"/>
                      <a:pt x="90" y="27"/>
                    </a:cubicBezTo>
                    <a:cubicBezTo>
                      <a:pt x="109" y="27"/>
                      <a:pt x="126" y="27"/>
                      <a:pt x="144" y="26"/>
                    </a:cubicBezTo>
                    <a:cubicBezTo>
                      <a:pt x="146" y="26"/>
                      <a:pt x="148" y="26"/>
                      <a:pt x="150" y="24"/>
                    </a:cubicBezTo>
                    <a:cubicBezTo>
                      <a:pt x="150" y="23"/>
                      <a:pt x="150" y="21"/>
                      <a:pt x="150" y="20"/>
                    </a:cubicBezTo>
                    <a:close/>
                    <a:moveTo>
                      <a:pt x="76" y="37"/>
                    </a:moveTo>
                    <a:cubicBezTo>
                      <a:pt x="76" y="37"/>
                      <a:pt x="76" y="38"/>
                      <a:pt x="76" y="38"/>
                    </a:cubicBezTo>
                    <a:cubicBezTo>
                      <a:pt x="76" y="38"/>
                      <a:pt x="76" y="38"/>
                      <a:pt x="76" y="38"/>
                    </a:cubicBezTo>
                    <a:cubicBezTo>
                      <a:pt x="76" y="38"/>
                      <a:pt x="75" y="37"/>
                      <a:pt x="75" y="37"/>
                    </a:cubicBezTo>
                    <a:cubicBezTo>
                      <a:pt x="75" y="36"/>
                      <a:pt x="75" y="35"/>
                      <a:pt x="75" y="35"/>
                    </a:cubicBezTo>
                    <a:cubicBezTo>
                      <a:pt x="74" y="34"/>
                      <a:pt x="75" y="34"/>
                      <a:pt x="75" y="33"/>
                    </a:cubicBezTo>
                    <a:cubicBezTo>
                      <a:pt x="76" y="33"/>
                      <a:pt x="76" y="34"/>
                      <a:pt x="77" y="35"/>
                    </a:cubicBezTo>
                    <a:cubicBezTo>
                      <a:pt x="77" y="35"/>
                      <a:pt x="76" y="36"/>
                      <a:pt x="76" y="3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4" name="Freeform 105"/>
              <p:cNvSpPr>
                <a:spLocks/>
              </p:cNvSpPr>
              <p:nvPr/>
            </p:nvSpPr>
            <p:spPr bwMode="auto">
              <a:xfrm>
                <a:off x="2142331" y="3282901"/>
                <a:ext cx="79375" cy="33338"/>
              </a:xfrm>
              <a:custGeom>
                <a:avLst/>
                <a:gdLst>
                  <a:gd name="T0" fmla="*/ 6 w 7"/>
                  <a:gd name="T1" fmla="*/ 1 h 3"/>
                  <a:gd name="T2" fmla="*/ 7 w 7"/>
                  <a:gd name="T3" fmla="*/ 1 h 3"/>
                  <a:gd name="T4" fmla="*/ 0 w 7"/>
                  <a:gd name="T5" fmla="*/ 3 h 3"/>
                  <a:gd name="T6" fmla="*/ 0 w 7"/>
                  <a:gd name="T7" fmla="*/ 3 h 3"/>
                  <a:gd name="T8" fmla="*/ 0 w 7"/>
                  <a:gd name="T9" fmla="*/ 3 h 3"/>
                  <a:gd name="T10" fmla="*/ 6 w 7"/>
                  <a:gd name="T1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3">
                    <a:moveTo>
                      <a:pt x="6" y="1"/>
                    </a:moveTo>
                    <a:cubicBezTo>
                      <a:pt x="6" y="1"/>
                      <a:pt x="7" y="1"/>
                      <a:pt x="7" y="1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1"/>
                      <a:pt x="4" y="0"/>
                      <a:pt x="6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5" name="Freeform 106"/>
              <p:cNvSpPr>
                <a:spLocks/>
              </p:cNvSpPr>
              <p:nvPr/>
            </p:nvSpPr>
            <p:spPr bwMode="auto">
              <a:xfrm>
                <a:off x="2108994" y="3294013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1 h 2"/>
                  <a:gd name="T6" fmla="*/ 1 w 2"/>
                  <a:gd name="T7" fmla="*/ 0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6" name="Freeform 107"/>
              <p:cNvSpPr>
                <a:spLocks/>
              </p:cNvSpPr>
              <p:nvPr/>
            </p:nvSpPr>
            <p:spPr bwMode="auto">
              <a:xfrm>
                <a:off x="1116806" y="3294013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1 w 2"/>
                  <a:gd name="T5" fmla="*/ 2 h 2"/>
                  <a:gd name="T6" fmla="*/ 0 w 2"/>
                  <a:gd name="T7" fmla="*/ 1 h 2"/>
                  <a:gd name="T8" fmla="*/ 1 w 2"/>
                  <a:gd name="T9" fmla="*/ 0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7" name="Freeform 108"/>
              <p:cNvSpPr>
                <a:spLocks/>
              </p:cNvSpPr>
              <p:nvPr/>
            </p:nvSpPr>
            <p:spPr bwMode="auto">
              <a:xfrm>
                <a:off x="981869" y="3305126"/>
                <a:ext cx="66675" cy="34925"/>
              </a:xfrm>
              <a:custGeom>
                <a:avLst/>
                <a:gdLst>
                  <a:gd name="T0" fmla="*/ 6 w 6"/>
                  <a:gd name="T1" fmla="*/ 3 h 3"/>
                  <a:gd name="T2" fmla="*/ 6 w 6"/>
                  <a:gd name="T3" fmla="*/ 3 h 3"/>
                  <a:gd name="T4" fmla="*/ 3 w 6"/>
                  <a:gd name="T5" fmla="*/ 2 h 3"/>
                  <a:gd name="T6" fmla="*/ 0 w 6"/>
                  <a:gd name="T7" fmla="*/ 0 h 3"/>
                  <a:gd name="T8" fmla="*/ 0 w 6"/>
                  <a:gd name="T9" fmla="*/ 0 h 3"/>
                  <a:gd name="T10" fmla="*/ 6 w 6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4" y="3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4" y="1"/>
                      <a:pt x="6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8" name="Freeform 109"/>
              <p:cNvSpPr>
                <a:spLocks/>
              </p:cNvSpPr>
              <p:nvPr/>
            </p:nvSpPr>
            <p:spPr bwMode="auto">
              <a:xfrm>
                <a:off x="2243931" y="3294013"/>
                <a:ext cx="55563" cy="57150"/>
              </a:xfrm>
              <a:custGeom>
                <a:avLst/>
                <a:gdLst>
                  <a:gd name="T0" fmla="*/ 5 w 5"/>
                  <a:gd name="T1" fmla="*/ 1 h 5"/>
                  <a:gd name="T2" fmla="*/ 1 w 5"/>
                  <a:gd name="T3" fmla="*/ 5 h 5"/>
                  <a:gd name="T4" fmla="*/ 0 w 5"/>
                  <a:gd name="T5" fmla="*/ 5 h 5"/>
                  <a:gd name="T6" fmla="*/ 4 w 5"/>
                  <a:gd name="T7" fmla="*/ 1 h 5"/>
                  <a:gd name="T8" fmla="*/ 5 w 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5" y="1"/>
                    </a:moveTo>
                    <a:cubicBezTo>
                      <a:pt x="3" y="2"/>
                      <a:pt x="3" y="4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3"/>
                      <a:pt x="2" y="1"/>
                      <a:pt x="4" y="1"/>
                    </a:cubicBezTo>
                    <a:cubicBezTo>
                      <a:pt x="4" y="1"/>
                      <a:pt x="4" y="0"/>
                      <a:pt x="5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9" name="Freeform 110"/>
              <p:cNvSpPr>
                <a:spLocks/>
              </p:cNvSpPr>
              <p:nvPr/>
            </p:nvSpPr>
            <p:spPr bwMode="auto">
              <a:xfrm>
                <a:off x="1150144" y="3305126"/>
                <a:ext cx="22225" cy="11113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1 h 1"/>
                  <a:gd name="T4" fmla="*/ 0 w 2"/>
                  <a:gd name="T5" fmla="*/ 1 h 1"/>
                  <a:gd name="T6" fmla="*/ 1 w 2"/>
                  <a:gd name="T7" fmla="*/ 0 h 1"/>
                  <a:gd name="T8" fmla="*/ 2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0" name="Freeform 111"/>
              <p:cNvSpPr>
                <a:spLocks/>
              </p:cNvSpPr>
              <p:nvPr/>
            </p:nvSpPr>
            <p:spPr bwMode="auto">
              <a:xfrm>
                <a:off x="2312194" y="3305126"/>
                <a:ext cx="44450" cy="57150"/>
              </a:xfrm>
              <a:custGeom>
                <a:avLst/>
                <a:gdLst>
                  <a:gd name="T0" fmla="*/ 4 w 4"/>
                  <a:gd name="T1" fmla="*/ 0 h 5"/>
                  <a:gd name="T2" fmla="*/ 4 w 4"/>
                  <a:gd name="T3" fmla="*/ 3 h 5"/>
                  <a:gd name="T4" fmla="*/ 1 w 4"/>
                  <a:gd name="T5" fmla="*/ 5 h 5"/>
                  <a:gd name="T6" fmla="*/ 1 w 4"/>
                  <a:gd name="T7" fmla="*/ 4 h 5"/>
                  <a:gd name="T8" fmla="*/ 4 w 4"/>
                  <a:gd name="T9" fmla="*/ 0 h 5"/>
                  <a:gd name="T10" fmla="*/ 4 w 4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4" y="0"/>
                    </a:moveTo>
                    <a:cubicBezTo>
                      <a:pt x="4" y="1"/>
                      <a:pt x="4" y="2"/>
                      <a:pt x="4" y="3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0" y="5"/>
                      <a:pt x="1" y="4"/>
                      <a:pt x="1" y="4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1" name="Freeform 112"/>
              <p:cNvSpPr>
                <a:spLocks/>
              </p:cNvSpPr>
              <p:nvPr/>
            </p:nvSpPr>
            <p:spPr bwMode="auto">
              <a:xfrm>
                <a:off x="869156" y="3305126"/>
                <a:ext cx="22225" cy="23813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2 h 2"/>
                  <a:gd name="T4" fmla="*/ 0 w 2"/>
                  <a:gd name="T5" fmla="*/ 2 h 2"/>
                  <a:gd name="T6" fmla="*/ 0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2" name="Freeform 113"/>
              <p:cNvSpPr>
                <a:spLocks/>
              </p:cNvSpPr>
              <p:nvPr/>
            </p:nvSpPr>
            <p:spPr bwMode="auto">
              <a:xfrm>
                <a:off x="834231" y="3316238"/>
                <a:ext cx="23813" cy="23813"/>
              </a:xfrm>
              <a:custGeom>
                <a:avLst/>
                <a:gdLst>
                  <a:gd name="T0" fmla="*/ 2 w 2"/>
                  <a:gd name="T1" fmla="*/ 0 h 2"/>
                  <a:gd name="T2" fmla="*/ 2 w 2"/>
                  <a:gd name="T3" fmla="*/ 1 h 2"/>
                  <a:gd name="T4" fmla="*/ 1 w 2"/>
                  <a:gd name="T5" fmla="*/ 2 h 2"/>
                  <a:gd name="T6" fmla="*/ 0 w 2"/>
                  <a:gd name="T7" fmla="*/ 1 h 2"/>
                  <a:gd name="T8" fmla="*/ 1 w 2"/>
                  <a:gd name="T9" fmla="*/ 0 h 2"/>
                  <a:gd name="T10" fmla="*/ 2 w 2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3" name="Freeform 114"/>
              <p:cNvSpPr>
                <a:spLocks/>
              </p:cNvSpPr>
              <p:nvPr/>
            </p:nvSpPr>
            <p:spPr bwMode="auto">
              <a:xfrm>
                <a:off x="902494" y="3316238"/>
                <a:ext cx="11113" cy="23813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  <a:gd name="T6" fmla="*/ 0 w 1"/>
                  <a:gd name="T7" fmla="*/ 0 h 2"/>
                  <a:gd name="T8" fmla="*/ 1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4" name="Freeform 115"/>
              <p:cNvSpPr>
                <a:spLocks/>
              </p:cNvSpPr>
              <p:nvPr/>
            </p:nvSpPr>
            <p:spPr bwMode="auto">
              <a:xfrm>
                <a:off x="981869" y="3328938"/>
                <a:ext cx="22225" cy="11113"/>
              </a:xfrm>
              <a:custGeom>
                <a:avLst/>
                <a:gdLst>
                  <a:gd name="T0" fmla="*/ 2 w 2"/>
                  <a:gd name="T1" fmla="*/ 0 h 1"/>
                  <a:gd name="T2" fmla="*/ 2 w 2"/>
                  <a:gd name="T3" fmla="*/ 1 h 1"/>
                  <a:gd name="T4" fmla="*/ 1 w 2"/>
                  <a:gd name="T5" fmla="*/ 1 h 1"/>
                  <a:gd name="T6" fmla="*/ 0 w 2"/>
                  <a:gd name="T7" fmla="*/ 0 h 1"/>
                  <a:gd name="T8" fmla="*/ 1 w 2"/>
                  <a:gd name="T9" fmla="*/ 0 h 1"/>
                  <a:gd name="T10" fmla="*/ 2 w 2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5" name="Freeform 116"/>
              <p:cNvSpPr>
                <a:spLocks/>
              </p:cNvSpPr>
              <p:nvPr/>
            </p:nvSpPr>
            <p:spPr bwMode="auto">
              <a:xfrm>
                <a:off x="2389981" y="3328938"/>
                <a:ext cx="22225" cy="11113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1 h 1"/>
                  <a:gd name="T4" fmla="*/ 0 w 2"/>
                  <a:gd name="T5" fmla="*/ 1 h 1"/>
                  <a:gd name="T6" fmla="*/ 1 w 2"/>
                  <a:gd name="T7" fmla="*/ 0 h 1"/>
                  <a:gd name="T8" fmla="*/ 2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6" name="Freeform 117"/>
              <p:cNvSpPr>
                <a:spLocks/>
              </p:cNvSpPr>
              <p:nvPr/>
            </p:nvSpPr>
            <p:spPr bwMode="auto">
              <a:xfrm>
                <a:off x="2288381" y="3328938"/>
                <a:ext cx="23813" cy="22225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0 w 2"/>
                  <a:gd name="T5" fmla="*/ 1 h 2"/>
                  <a:gd name="T6" fmla="*/ 1 w 2"/>
                  <a:gd name="T7" fmla="*/ 0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2" y="2"/>
                    </a:cubicBezTo>
                    <a:cubicBezTo>
                      <a:pt x="1" y="2"/>
                      <a:pt x="1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7" name="Freeform 118"/>
              <p:cNvSpPr>
                <a:spLocks/>
              </p:cNvSpPr>
              <p:nvPr/>
            </p:nvSpPr>
            <p:spPr bwMode="auto">
              <a:xfrm>
                <a:off x="2356644" y="3328938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1 w 2"/>
                  <a:gd name="T5" fmla="*/ 1 h 2"/>
                  <a:gd name="T6" fmla="*/ 1 w 2"/>
                  <a:gd name="T7" fmla="*/ 0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8" name="Freeform 119"/>
              <p:cNvSpPr>
                <a:spLocks/>
              </p:cNvSpPr>
              <p:nvPr/>
            </p:nvSpPr>
            <p:spPr bwMode="auto">
              <a:xfrm>
                <a:off x="858044" y="3340051"/>
                <a:ext cx="11113" cy="22225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  <a:gd name="T6" fmla="*/ 0 w 1"/>
                  <a:gd name="T7" fmla="*/ 0 h 2"/>
                  <a:gd name="T8" fmla="*/ 1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9" name="Freeform 120"/>
              <p:cNvSpPr>
                <a:spLocks/>
              </p:cNvSpPr>
              <p:nvPr/>
            </p:nvSpPr>
            <p:spPr bwMode="auto">
              <a:xfrm>
                <a:off x="2266156" y="3340051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2 h 2"/>
                  <a:gd name="T6" fmla="*/ 0 w 2"/>
                  <a:gd name="T7" fmla="*/ 1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2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0" name="Freeform 121"/>
              <p:cNvSpPr>
                <a:spLocks/>
              </p:cNvSpPr>
              <p:nvPr/>
            </p:nvSpPr>
            <p:spPr bwMode="auto">
              <a:xfrm>
                <a:off x="1127919" y="3351163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1 h 2"/>
                  <a:gd name="T4" fmla="*/ 1 w 2"/>
                  <a:gd name="T5" fmla="*/ 1 h 2"/>
                  <a:gd name="T6" fmla="*/ 1 w 2"/>
                  <a:gd name="T7" fmla="*/ 0 h 2"/>
                  <a:gd name="T8" fmla="*/ 1 w 2"/>
                  <a:gd name="T9" fmla="*/ 0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1" name="Freeform 122"/>
              <p:cNvSpPr>
                <a:spLocks/>
              </p:cNvSpPr>
              <p:nvPr/>
            </p:nvSpPr>
            <p:spPr bwMode="auto">
              <a:xfrm>
                <a:off x="2378869" y="3351163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1 w 2"/>
                  <a:gd name="T5" fmla="*/ 2 h 2"/>
                  <a:gd name="T6" fmla="*/ 0 w 2"/>
                  <a:gd name="T7" fmla="*/ 1 h 2"/>
                  <a:gd name="T8" fmla="*/ 1 w 2"/>
                  <a:gd name="T9" fmla="*/ 0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2" name="Freeform 123"/>
              <p:cNvSpPr>
                <a:spLocks/>
              </p:cNvSpPr>
              <p:nvPr/>
            </p:nvSpPr>
            <p:spPr bwMode="auto">
              <a:xfrm>
                <a:off x="2323306" y="3351163"/>
                <a:ext cx="66675" cy="57150"/>
              </a:xfrm>
              <a:custGeom>
                <a:avLst/>
                <a:gdLst>
                  <a:gd name="T0" fmla="*/ 4 w 6"/>
                  <a:gd name="T1" fmla="*/ 1 h 5"/>
                  <a:gd name="T2" fmla="*/ 3 w 6"/>
                  <a:gd name="T3" fmla="*/ 2 h 5"/>
                  <a:gd name="T4" fmla="*/ 3 w 6"/>
                  <a:gd name="T5" fmla="*/ 2 h 5"/>
                  <a:gd name="T6" fmla="*/ 6 w 6"/>
                  <a:gd name="T7" fmla="*/ 5 h 5"/>
                  <a:gd name="T8" fmla="*/ 6 w 6"/>
                  <a:gd name="T9" fmla="*/ 5 h 5"/>
                  <a:gd name="T10" fmla="*/ 1 w 6"/>
                  <a:gd name="T11" fmla="*/ 3 h 5"/>
                  <a:gd name="T12" fmla="*/ 0 w 6"/>
                  <a:gd name="T13" fmla="*/ 3 h 5"/>
                  <a:gd name="T14" fmla="*/ 2 w 6"/>
                  <a:gd name="T15" fmla="*/ 2 h 5"/>
                  <a:gd name="T16" fmla="*/ 3 w 6"/>
                  <a:gd name="T17" fmla="*/ 1 h 5"/>
                  <a:gd name="T18" fmla="*/ 3 w 6"/>
                  <a:gd name="T19" fmla="*/ 0 h 5"/>
                  <a:gd name="T20" fmla="*/ 4 w 6"/>
                  <a:gd name="T2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5">
                    <a:moveTo>
                      <a:pt x="4" y="1"/>
                    </a:move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5"/>
                      <a:pt x="2" y="5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3" y="2"/>
                      <a:pt x="2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3" name="Freeform 124"/>
              <p:cNvSpPr>
                <a:spLocks/>
              </p:cNvSpPr>
              <p:nvPr/>
            </p:nvSpPr>
            <p:spPr bwMode="auto">
              <a:xfrm>
                <a:off x="2131219" y="3351163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1 w 2"/>
                  <a:gd name="T5" fmla="*/ 2 h 2"/>
                  <a:gd name="T6" fmla="*/ 0 w 2"/>
                  <a:gd name="T7" fmla="*/ 1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4" name="Freeform 125"/>
              <p:cNvSpPr>
                <a:spLocks/>
              </p:cNvSpPr>
              <p:nvPr/>
            </p:nvSpPr>
            <p:spPr bwMode="auto">
              <a:xfrm>
                <a:off x="970756" y="3373388"/>
                <a:ext cx="22225" cy="11113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1 h 1"/>
                  <a:gd name="T4" fmla="*/ 0 w 2"/>
                  <a:gd name="T5" fmla="*/ 1 h 1"/>
                  <a:gd name="T6" fmla="*/ 0 w 2"/>
                  <a:gd name="T7" fmla="*/ 0 h 1"/>
                  <a:gd name="T8" fmla="*/ 2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5" name="Freeform 126"/>
              <p:cNvSpPr>
                <a:spLocks/>
              </p:cNvSpPr>
              <p:nvPr/>
            </p:nvSpPr>
            <p:spPr bwMode="auto">
              <a:xfrm>
                <a:off x="981869" y="3373388"/>
                <a:ext cx="44450" cy="57150"/>
              </a:xfrm>
              <a:custGeom>
                <a:avLst/>
                <a:gdLst>
                  <a:gd name="T0" fmla="*/ 4 w 4"/>
                  <a:gd name="T1" fmla="*/ 0 h 5"/>
                  <a:gd name="T2" fmla="*/ 4 w 4"/>
                  <a:gd name="T3" fmla="*/ 2 h 5"/>
                  <a:gd name="T4" fmla="*/ 0 w 4"/>
                  <a:gd name="T5" fmla="*/ 5 h 5"/>
                  <a:gd name="T6" fmla="*/ 1 w 4"/>
                  <a:gd name="T7" fmla="*/ 4 h 5"/>
                  <a:gd name="T8" fmla="*/ 4 w 4"/>
                  <a:gd name="T9" fmla="*/ 0 h 5"/>
                  <a:gd name="T10" fmla="*/ 4 w 4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4" y="0"/>
                    </a:moveTo>
                    <a:cubicBezTo>
                      <a:pt x="4" y="1"/>
                      <a:pt x="4" y="1"/>
                      <a:pt x="4" y="2"/>
                    </a:cubicBezTo>
                    <a:cubicBezTo>
                      <a:pt x="3" y="3"/>
                      <a:pt x="2" y="5"/>
                      <a:pt x="0" y="5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1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6" name="Freeform 127"/>
              <p:cNvSpPr>
                <a:spLocks/>
              </p:cNvSpPr>
              <p:nvPr/>
            </p:nvSpPr>
            <p:spPr bwMode="auto">
              <a:xfrm>
                <a:off x="2120106" y="3373388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1 h 2"/>
                  <a:gd name="T6" fmla="*/ 0 w 2"/>
                  <a:gd name="T7" fmla="*/ 0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7" name="Freeform 128"/>
              <p:cNvSpPr>
                <a:spLocks/>
              </p:cNvSpPr>
              <p:nvPr/>
            </p:nvSpPr>
            <p:spPr bwMode="auto">
              <a:xfrm>
                <a:off x="2153444" y="3373388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1 w 2"/>
                  <a:gd name="T5" fmla="*/ 2 h 2"/>
                  <a:gd name="T6" fmla="*/ 0 w 2"/>
                  <a:gd name="T7" fmla="*/ 1 h 2"/>
                  <a:gd name="T8" fmla="*/ 1 w 2"/>
                  <a:gd name="T9" fmla="*/ 1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8" name="Freeform 129"/>
              <p:cNvSpPr>
                <a:spLocks/>
              </p:cNvSpPr>
              <p:nvPr/>
            </p:nvSpPr>
            <p:spPr bwMode="auto">
              <a:xfrm>
                <a:off x="1094581" y="3373388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1 h 2"/>
                  <a:gd name="T6" fmla="*/ 1 w 2"/>
                  <a:gd name="T7" fmla="*/ 1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9" name="Freeform 130"/>
              <p:cNvSpPr>
                <a:spLocks/>
              </p:cNvSpPr>
              <p:nvPr/>
            </p:nvSpPr>
            <p:spPr bwMode="auto">
              <a:xfrm>
                <a:off x="1127919" y="3384501"/>
                <a:ext cx="22225" cy="11113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1 h 1"/>
                  <a:gd name="T4" fmla="*/ 0 w 2"/>
                  <a:gd name="T5" fmla="*/ 0 h 1"/>
                  <a:gd name="T6" fmla="*/ 1 w 2"/>
                  <a:gd name="T7" fmla="*/ 0 h 1"/>
                  <a:gd name="T8" fmla="*/ 2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0" name="Freeform 131"/>
              <p:cNvSpPr>
                <a:spLocks/>
              </p:cNvSpPr>
              <p:nvPr/>
            </p:nvSpPr>
            <p:spPr bwMode="auto">
              <a:xfrm>
                <a:off x="2243931" y="3373388"/>
                <a:ext cx="55563" cy="68263"/>
              </a:xfrm>
              <a:custGeom>
                <a:avLst/>
                <a:gdLst>
                  <a:gd name="T0" fmla="*/ 4 w 5"/>
                  <a:gd name="T1" fmla="*/ 4 h 6"/>
                  <a:gd name="T2" fmla="*/ 4 w 5"/>
                  <a:gd name="T3" fmla="*/ 5 h 6"/>
                  <a:gd name="T4" fmla="*/ 2 w 5"/>
                  <a:gd name="T5" fmla="*/ 5 h 6"/>
                  <a:gd name="T6" fmla="*/ 0 w 5"/>
                  <a:gd name="T7" fmla="*/ 1 h 6"/>
                  <a:gd name="T8" fmla="*/ 1 w 5"/>
                  <a:gd name="T9" fmla="*/ 1 h 6"/>
                  <a:gd name="T10" fmla="*/ 4 w 5"/>
                  <a:gd name="T11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6">
                    <a:moveTo>
                      <a:pt x="4" y="4"/>
                    </a:moveTo>
                    <a:cubicBezTo>
                      <a:pt x="4" y="5"/>
                      <a:pt x="5" y="5"/>
                      <a:pt x="4" y="5"/>
                    </a:cubicBezTo>
                    <a:cubicBezTo>
                      <a:pt x="4" y="6"/>
                      <a:pt x="3" y="5"/>
                      <a:pt x="2" y="5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2" y="2"/>
                      <a:pt x="3" y="3"/>
                      <a:pt x="4" y="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1" name="Freeform 132"/>
              <p:cNvSpPr>
                <a:spLocks/>
              </p:cNvSpPr>
              <p:nvPr/>
            </p:nvSpPr>
            <p:spPr bwMode="auto">
              <a:xfrm>
                <a:off x="2288381" y="3384501"/>
                <a:ext cx="23813" cy="23813"/>
              </a:xfrm>
              <a:custGeom>
                <a:avLst/>
                <a:gdLst>
                  <a:gd name="T0" fmla="*/ 2 w 2"/>
                  <a:gd name="T1" fmla="*/ 0 h 2"/>
                  <a:gd name="T2" fmla="*/ 2 w 2"/>
                  <a:gd name="T3" fmla="*/ 1 h 2"/>
                  <a:gd name="T4" fmla="*/ 0 w 2"/>
                  <a:gd name="T5" fmla="*/ 2 h 2"/>
                  <a:gd name="T6" fmla="*/ 0 w 2"/>
                  <a:gd name="T7" fmla="*/ 0 h 2"/>
                  <a:gd name="T8" fmla="*/ 1 w 2"/>
                  <a:gd name="T9" fmla="*/ 0 h 2"/>
                  <a:gd name="T10" fmla="*/ 2 w 2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2" name="Freeform 133"/>
              <p:cNvSpPr>
                <a:spLocks/>
              </p:cNvSpPr>
              <p:nvPr/>
            </p:nvSpPr>
            <p:spPr bwMode="auto">
              <a:xfrm>
                <a:off x="1172369" y="3395613"/>
                <a:ext cx="23813" cy="23813"/>
              </a:xfrm>
              <a:custGeom>
                <a:avLst/>
                <a:gdLst>
                  <a:gd name="T0" fmla="*/ 2 w 2"/>
                  <a:gd name="T1" fmla="*/ 0 h 2"/>
                  <a:gd name="T2" fmla="*/ 2 w 2"/>
                  <a:gd name="T3" fmla="*/ 2 h 2"/>
                  <a:gd name="T4" fmla="*/ 1 w 2"/>
                  <a:gd name="T5" fmla="*/ 1 h 2"/>
                  <a:gd name="T6" fmla="*/ 1 w 2"/>
                  <a:gd name="T7" fmla="*/ 0 h 2"/>
                  <a:gd name="T8" fmla="*/ 2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3" name="Freeform 134"/>
              <p:cNvSpPr>
                <a:spLocks/>
              </p:cNvSpPr>
              <p:nvPr/>
            </p:nvSpPr>
            <p:spPr bwMode="auto">
              <a:xfrm>
                <a:off x="2142331" y="3408313"/>
                <a:ext cx="44450" cy="79375"/>
              </a:xfrm>
              <a:custGeom>
                <a:avLst/>
                <a:gdLst>
                  <a:gd name="T0" fmla="*/ 3 w 4"/>
                  <a:gd name="T1" fmla="*/ 2 h 7"/>
                  <a:gd name="T2" fmla="*/ 4 w 4"/>
                  <a:gd name="T3" fmla="*/ 6 h 7"/>
                  <a:gd name="T4" fmla="*/ 4 w 4"/>
                  <a:gd name="T5" fmla="*/ 7 h 7"/>
                  <a:gd name="T6" fmla="*/ 4 w 4"/>
                  <a:gd name="T7" fmla="*/ 7 h 7"/>
                  <a:gd name="T8" fmla="*/ 0 w 4"/>
                  <a:gd name="T9" fmla="*/ 1 h 7"/>
                  <a:gd name="T10" fmla="*/ 0 w 4"/>
                  <a:gd name="T11" fmla="*/ 1 h 7"/>
                  <a:gd name="T12" fmla="*/ 1 w 4"/>
                  <a:gd name="T13" fmla="*/ 1 h 7"/>
                  <a:gd name="T14" fmla="*/ 3 w 4"/>
                  <a:gd name="T1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7">
                    <a:moveTo>
                      <a:pt x="3" y="2"/>
                    </a:moveTo>
                    <a:cubicBezTo>
                      <a:pt x="3" y="3"/>
                      <a:pt x="4" y="5"/>
                      <a:pt x="4" y="6"/>
                    </a:cubicBezTo>
                    <a:cubicBezTo>
                      <a:pt x="4" y="6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5"/>
                      <a:pt x="1" y="3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3" y="2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4" name="Freeform 135"/>
              <p:cNvSpPr>
                <a:spLocks/>
              </p:cNvSpPr>
              <p:nvPr/>
            </p:nvSpPr>
            <p:spPr bwMode="auto">
              <a:xfrm>
                <a:off x="1196181" y="3408313"/>
                <a:ext cx="66675" cy="33338"/>
              </a:xfrm>
              <a:custGeom>
                <a:avLst/>
                <a:gdLst>
                  <a:gd name="T0" fmla="*/ 6 w 6"/>
                  <a:gd name="T1" fmla="*/ 1 h 3"/>
                  <a:gd name="T2" fmla="*/ 6 w 6"/>
                  <a:gd name="T3" fmla="*/ 1 h 3"/>
                  <a:gd name="T4" fmla="*/ 0 w 6"/>
                  <a:gd name="T5" fmla="*/ 2 h 3"/>
                  <a:gd name="T6" fmla="*/ 0 w 6"/>
                  <a:gd name="T7" fmla="*/ 1 h 3"/>
                  <a:gd name="T8" fmla="*/ 4 w 6"/>
                  <a:gd name="T9" fmla="*/ 1 h 3"/>
                  <a:gd name="T10" fmla="*/ 6 w 6"/>
                  <a:gd name="T1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3">
                    <a:moveTo>
                      <a:pt x="6" y="1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4" y="2"/>
                      <a:pt x="2" y="3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2" y="0"/>
                      <a:pt x="4" y="1"/>
                    </a:cubicBezTo>
                    <a:cubicBezTo>
                      <a:pt x="6" y="1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5" name="Freeform 136"/>
              <p:cNvSpPr>
                <a:spLocks/>
              </p:cNvSpPr>
              <p:nvPr/>
            </p:nvSpPr>
            <p:spPr bwMode="auto">
              <a:xfrm>
                <a:off x="1083469" y="3419426"/>
                <a:ext cx="66675" cy="44450"/>
              </a:xfrm>
              <a:custGeom>
                <a:avLst/>
                <a:gdLst>
                  <a:gd name="T0" fmla="*/ 6 w 6"/>
                  <a:gd name="T1" fmla="*/ 0 h 4"/>
                  <a:gd name="T2" fmla="*/ 1 w 6"/>
                  <a:gd name="T3" fmla="*/ 3 h 4"/>
                  <a:gd name="T4" fmla="*/ 0 w 6"/>
                  <a:gd name="T5" fmla="*/ 4 h 4"/>
                  <a:gd name="T6" fmla="*/ 6 w 6"/>
                  <a:gd name="T7" fmla="*/ 0 h 4"/>
                  <a:gd name="T8" fmla="*/ 6 w 6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">
                    <a:moveTo>
                      <a:pt x="6" y="0"/>
                    </a:moveTo>
                    <a:cubicBezTo>
                      <a:pt x="4" y="1"/>
                      <a:pt x="3" y="3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3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6" name="Freeform 137"/>
              <p:cNvSpPr>
                <a:spLocks/>
              </p:cNvSpPr>
              <p:nvPr/>
            </p:nvSpPr>
            <p:spPr bwMode="auto">
              <a:xfrm>
                <a:off x="2120106" y="3441651"/>
                <a:ext cx="22225" cy="11113"/>
              </a:xfrm>
              <a:custGeom>
                <a:avLst/>
                <a:gdLst>
                  <a:gd name="T0" fmla="*/ 2 w 2"/>
                  <a:gd name="T1" fmla="*/ 0 h 1"/>
                  <a:gd name="T2" fmla="*/ 2 w 2"/>
                  <a:gd name="T3" fmla="*/ 1 h 1"/>
                  <a:gd name="T4" fmla="*/ 1 w 2"/>
                  <a:gd name="T5" fmla="*/ 1 h 1"/>
                  <a:gd name="T6" fmla="*/ 0 w 2"/>
                  <a:gd name="T7" fmla="*/ 0 h 1"/>
                  <a:gd name="T8" fmla="*/ 1 w 2"/>
                  <a:gd name="T9" fmla="*/ 0 h 1"/>
                  <a:gd name="T10" fmla="*/ 2 w 2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7" name="Freeform 138"/>
              <p:cNvSpPr>
                <a:spLocks/>
              </p:cNvSpPr>
              <p:nvPr/>
            </p:nvSpPr>
            <p:spPr bwMode="auto">
              <a:xfrm>
                <a:off x="2029619" y="3441651"/>
                <a:ext cx="68263" cy="22225"/>
              </a:xfrm>
              <a:custGeom>
                <a:avLst/>
                <a:gdLst>
                  <a:gd name="T0" fmla="*/ 6 w 6"/>
                  <a:gd name="T1" fmla="*/ 0 h 2"/>
                  <a:gd name="T2" fmla="*/ 5 w 6"/>
                  <a:gd name="T3" fmla="*/ 2 h 2"/>
                  <a:gd name="T4" fmla="*/ 0 w 6"/>
                  <a:gd name="T5" fmla="*/ 1 h 2"/>
                  <a:gd name="T6" fmla="*/ 1 w 6"/>
                  <a:gd name="T7" fmla="*/ 1 h 2"/>
                  <a:gd name="T8" fmla="*/ 6 w 6"/>
                  <a:gd name="T9" fmla="*/ 0 h 2"/>
                  <a:gd name="T10" fmla="*/ 6 w 6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2">
                    <a:moveTo>
                      <a:pt x="6" y="0"/>
                    </a:moveTo>
                    <a:cubicBezTo>
                      <a:pt x="6" y="1"/>
                      <a:pt x="5" y="1"/>
                      <a:pt x="5" y="2"/>
                    </a:cubicBezTo>
                    <a:cubicBezTo>
                      <a:pt x="3" y="2"/>
                      <a:pt x="2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2" y="0"/>
                      <a:pt x="4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8" name="Freeform 139"/>
              <p:cNvSpPr>
                <a:spLocks/>
              </p:cNvSpPr>
              <p:nvPr/>
            </p:nvSpPr>
            <p:spPr bwMode="auto">
              <a:xfrm>
                <a:off x="1127919" y="3452763"/>
                <a:ext cx="22225" cy="23813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1 h 2"/>
                  <a:gd name="T6" fmla="*/ 0 w 2"/>
                  <a:gd name="T7" fmla="*/ 1 h 2"/>
                  <a:gd name="T8" fmla="*/ 1 w 2"/>
                  <a:gd name="T9" fmla="*/ 0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9" name="Freeform 140"/>
              <p:cNvSpPr>
                <a:spLocks/>
              </p:cNvSpPr>
              <p:nvPr/>
            </p:nvSpPr>
            <p:spPr bwMode="auto">
              <a:xfrm>
                <a:off x="1150144" y="3452763"/>
                <a:ext cx="22225" cy="23813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1 w 2"/>
                  <a:gd name="T5" fmla="*/ 2 h 2"/>
                  <a:gd name="T6" fmla="*/ 1 w 2"/>
                  <a:gd name="T7" fmla="*/ 1 h 2"/>
                  <a:gd name="T8" fmla="*/ 1 w 2"/>
                  <a:gd name="T9" fmla="*/ 0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0" name="Freeform 141"/>
              <p:cNvSpPr>
                <a:spLocks/>
              </p:cNvSpPr>
              <p:nvPr/>
            </p:nvSpPr>
            <p:spPr bwMode="auto">
              <a:xfrm>
                <a:off x="2108994" y="3463876"/>
                <a:ext cx="22225" cy="23813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1 w 2"/>
                  <a:gd name="T5" fmla="*/ 2 h 2"/>
                  <a:gd name="T6" fmla="*/ 0 w 2"/>
                  <a:gd name="T7" fmla="*/ 1 h 2"/>
                  <a:gd name="T8" fmla="*/ 1 w 2"/>
                  <a:gd name="T9" fmla="*/ 0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1" name="Freeform 142"/>
              <p:cNvSpPr>
                <a:spLocks/>
              </p:cNvSpPr>
              <p:nvPr/>
            </p:nvSpPr>
            <p:spPr bwMode="auto">
              <a:xfrm>
                <a:off x="2142331" y="3463876"/>
                <a:ext cx="11113" cy="23813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1 h 2"/>
                  <a:gd name="T4" fmla="*/ 0 w 1"/>
                  <a:gd name="T5" fmla="*/ 2 h 2"/>
                  <a:gd name="T6" fmla="*/ 0 w 1"/>
                  <a:gd name="T7" fmla="*/ 1 h 2"/>
                  <a:gd name="T8" fmla="*/ 0 w 1"/>
                  <a:gd name="T9" fmla="*/ 0 h 2"/>
                  <a:gd name="T10" fmla="*/ 1 w 1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2" name="Freeform 143"/>
              <p:cNvSpPr>
                <a:spLocks/>
              </p:cNvSpPr>
              <p:nvPr/>
            </p:nvSpPr>
            <p:spPr bwMode="auto">
              <a:xfrm>
                <a:off x="1139031" y="3476576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2 h 2"/>
                  <a:gd name="T6" fmla="*/ 0 w 2"/>
                  <a:gd name="T7" fmla="*/ 0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3" name="Freeform 144"/>
              <p:cNvSpPr>
                <a:spLocks/>
              </p:cNvSpPr>
              <p:nvPr/>
            </p:nvSpPr>
            <p:spPr bwMode="auto">
              <a:xfrm>
                <a:off x="1139031" y="3487688"/>
                <a:ext cx="44450" cy="44450"/>
              </a:xfrm>
              <a:custGeom>
                <a:avLst/>
                <a:gdLst>
                  <a:gd name="T0" fmla="*/ 4 w 4"/>
                  <a:gd name="T1" fmla="*/ 0 h 4"/>
                  <a:gd name="T2" fmla="*/ 3 w 4"/>
                  <a:gd name="T3" fmla="*/ 3 h 4"/>
                  <a:gd name="T4" fmla="*/ 0 w 4"/>
                  <a:gd name="T5" fmla="*/ 4 h 4"/>
                  <a:gd name="T6" fmla="*/ 0 w 4"/>
                  <a:gd name="T7" fmla="*/ 4 h 4"/>
                  <a:gd name="T8" fmla="*/ 4 w 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cubicBezTo>
                      <a:pt x="4" y="1"/>
                      <a:pt x="4" y="3"/>
                      <a:pt x="3" y="3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2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4" name="Freeform 145"/>
              <p:cNvSpPr>
                <a:spLocks/>
              </p:cNvSpPr>
              <p:nvPr/>
            </p:nvSpPr>
            <p:spPr bwMode="auto">
              <a:xfrm>
                <a:off x="2029619" y="3487688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1 w 2"/>
                  <a:gd name="T5" fmla="*/ 2 h 2"/>
                  <a:gd name="T6" fmla="*/ 0 w 2"/>
                  <a:gd name="T7" fmla="*/ 1 h 2"/>
                  <a:gd name="T8" fmla="*/ 1 w 2"/>
                  <a:gd name="T9" fmla="*/ 0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5" name="Freeform 146"/>
              <p:cNvSpPr>
                <a:spLocks/>
              </p:cNvSpPr>
              <p:nvPr/>
            </p:nvSpPr>
            <p:spPr bwMode="auto">
              <a:xfrm>
                <a:off x="1218406" y="3487688"/>
                <a:ext cx="33338" cy="79375"/>
              </a:xfrm>
              <a:custGeom>
                <a:avLst/>
                <a:gdLst>
                  <a:gd name="T0" fmla="*/ 2 w 3"/>
                  <a:gd name="T1" fmla="*/ 3 h 7"/>
                  <a:gd name="T2" fmla="*/ 3 w 3"/>
                  <a:gd name="T3" fmla="*/ 7 h 7"/>
                  <a:gd name="T4" fmla="*/ 1 w 3"/>
                  <a:gd name="T5" fmla="*/ 5 h 7"/>
                  <a:gd name="T6" fmla="*/ 0 w 3"/>
                  <a:gd name="T7" fmla="*/ 1 h 7"/>
                  <a:gd name="T8" fmla="*/ 0 w 3"/>
                  <a:gd name="T9" fmla="*/ 0 h 7"/>
                  <a:gd name="T10" fmla="*/ 2 w 3"/>
                  <a:gd name="T11" fmla="*/ 2 h 7"/>
                  <a:gd name="T12" fmla="*/ 2 w 3"/>
                  <a:gd name="T1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7">
                    <a:moveTo>
                      <a:pt x="2" y="3"/>
                    </a:moveTo>
                    <a:cubicBezTo>
                      <a:pt x="3" y="4"/>
                      <a:pt x="2" y="5"/>
                      <a:pt x="3" y="7"/>
                    </a:cubicBezTo>
                    <a:cubicBezTo>
                      <a:pt x="2" y="7"/>
                      <a:pt x="1" y="6"/>
                      <a:pt x="1" y="5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6" name="Freeform 147"/>
              <p:cNvSpPr>
                <a:spLocks/>
              </p:cNvSpPr>
              <p:nvPr/>
            </p:nvSpPr>
            <p:spPr bwMode="auto">
              <a:xfrm>
                <a:off x="2062956" y="3487688"/>
                <a:ext cx="11113" cy="22225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  <a:gd name="T6" fmla="*/ 0 w 1"/>
                  <a:gd name="T7" fmla="*/ 1 h 2"/>
                  <a:gd name="T8" fmla="*/ 1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7" name="Freeform 148"/>
              <p:cNvSpPr>
                <a:spLocks/>
              </p:cNvSpPr>
              <p:nvPr/>
            </p:nvSpPr>
            <p:spPr bwMode="auto">
              <a:xfrm>
                <a:off x="2108994" y="3498801"/>
                <a:ext cx="33338" cy="57150"/>
              </a:xfrm>
              <a:custGeom>
                <a:avLst/>
                <a:gdLst>
                  <a:gd name="T0" fmla="*/ 3 w 3"/>
                  <a:gd name="T1" fmla="*/ 4 h 5"/>
                  <a:gd name="T2" fmla="*/ 2 w 3"/>
                  <a:gd name="T3" fmla="*/ 5 h 5"/>
                  <a:gd name="T4" fmla="*/ 2 w 3"/>
                  <a:gd name="T5" fmla="*/ 5 h 5"/>
                  <a:gd name="T6" fmla="*/ 0 w 3"/>
                  <a:gd name="T7" fmla="*/ 0 h 5"/>
                  <a:gd name="T8" fmla="*/ 0 w 3"/>
                  <a:gd name="T9" fmla="*/ 0 h 5"/>
                  <a:gd name="T10" fmla="*/ 3 w 3"/>
                  <a:gd name="T11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3" y="2"/>
                      <a:pt x="3" y="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8" name="Freeform 149"/>
              <p:cNvSpPr>
                <a:spLocks/>
              </p:cNvSpPr>
              <p:nvPr/>
            </p:nvSpPr>
            <p:spPr bwMode="auto">
              <a:xfrm>
                <a:off x="2074069" y="3521026"/>
                <a:ext cx="23813" cy="22225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0 w 2"/>
                  <a:gd name="T5" fmla="*/ 1 h 2"/>
                  <a:gd name="T6" fmla="*/ 1 w 2"/>
                  <a:gd name="T7" fmla="*/ 0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2" y="2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9" name="Freeform 150"/>
              <p:cNvSpPr>
                <a:spLocks/>
              </p:cNvSpPr>
              <p:nvPr/>
            </p:nvSpPr>
            <p:spPr bwMode="auto">
              <a:xfrm>
                <a:off x="2018506" y="3532138"/>
                <a:ext cx="55563" cy="57150"/>
              </a:xfrm>
              <a:custGeom>
                <a:avLst/>
                <a:gdLst>
                  <a:gd name="T0" fmla="*/ 4 w 5"/>
                  <a:gd name="T1" fmla="*/ 1 h 5"/>
                  <a:gd name="T2" fmla="*/ 1 w 5"/>
                  <a:gd name="T3" fmla="*/ 5 h 5"/>
                  <a:gd name="T4" fmla="*/ 1 w 5"/>
                  <a:gd name="T5" fmla="*/ 4 h 5"/>
                  <a:gd name="T6" fmla="*/ 4 w 5"/>
                  <a:gd name="T7" fmla="*/ 0 h 5"/>
                  <a:gd name="T8" fmla="*/ 4 w 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4" y="1"/>
                    </a:moveTo>
                    <a:cubicBezTo>
                      <a:pt x="4" y="3"/>
                      <a:pt x="2" y="3"/>
                      <a:pt x="1" y="5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1" y="2"/>
                      <a:pt x="2" y="1"/>
                      <a:pt x="4" y="0"/>
                    </a:cubicBezTo>
                    <a:cubicBezTo>
                      <a:pt x="5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0" name="Freeform 151"/>
              <p:cNvSpPr>
                <a:spLocks/>
              </p:cNvSpPr>
              <p:nvPr/>
            </p:nvSpPr>
            <p:spPr bwMode="auto">
              <a:xfrm>
                <a:off x="2086769" y="3555951"/>
                <a:ext cx="22225" cy="11113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1 h 1"/>
                  <a:gd name="T4" fmla="*/ 0 w 2"/>
                  <a:gd name="T5" fmla="*/ 1 h 1"/>
                  <a:gd name="T6" fmla="*/ 1 w 2"/>
                  <a:gd name="T7" fmla="*/ 0 h 1"/>
                  <a:gd name="T8" fmla="*/ 2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1" name="Freeform 152"/>
              <p:cNvSpPr>
                <a:spLocks noEditPoints="1"/>
              </p:cNvSpPr>
              <p:nvPr/>
            </p:nvSpPr>
            <p:spPr bwMode="auto">
              <a:xfrm>
                <a:off x="1545431" y="2601863"/>
                <a:ext cx="179388" cy="23813"/>
              </a:xfrm>
              <a:custGeom>
                <a:avLst/>
                <a:gdLst>
                  <a:gd name="T0" fmla="*/ 15 w 16"/>
                  <a:gd name="T1" fmla="*/ 0 h 2"/>
                  <a:gd name="T2" fmla="*/ 16 w 16"/>
                  <a:gd name="T3" fmla="*/ 1 h 2"/>
                  <a:gd name="T4" fmla="*/ 15 w 16"/>
                  <a:gd name="T5" fmla="*/ 2 h 2"/>
                  <a:gd name="T6" fmla="*/ 2 w 16"/>
                  <a:gd name="T7" fmla="*/ 2 h 2"/>
                  <a:gd name="T8" fmla="*/ 0 w 16"/>
                  <a:gd name="T9" fmla="*/ 1 h 2"/>
                  <a:gd name="T10" fmla="*/ 2 w 16"/>
                  <a:gd name="T11" fmla="*/ 0 h 2"/>
                  <a:gd name="T12" fmla="*/ 15 w 16"/>
                  <a:gd name="T13" fmla="*/ 0 h 2"/>
                  <a:gd name="T14" fmla="*/ 6 w 16"/>
                  <a:gd name="T15" fmla="*/ 2 h 2"/>
                  <a:gd name="T16" fmla="*/ 5 w 16"/>
                  <a:gd name="T17" fmla="*/ 0 h 2"/>
                  <a:gd name="T18" fmla="*/ 4 w 16"/>
                  <a:gd name="T19" fmla="*/ 0 h 2"/>
                  <a:gd name="T20" fmla="*/ 4 w 16"/>
                  <a:gd name="T21" fmla="*/ 2 h 2"/>
                  <a:gd name="T22" fmla="*/ 6 w 16"/>
                  <a:gd name="T23" fmla="*/ 2 h 2"/>
                  <a:gd name="T24" fmla="*/ 11 w 16"/>
                  <a:gd name="T25" fmla="*/ 2 h 2"/>
                  <a:gd name="T26" fmla="*/ 11 w 16"/>
                  <a:gd name="T27" fmla="*/ 0 h 2"/>
                  <a:gd name="T28" fmla="*/ 9 w 16"/>
                  <a:gd name="T29" fmla="*/ 0 h 2"/>
                  <a:gd name="T30" fmla="*/ 10 w 16"/>
                  <a:gd name="T31" fmla="*/ 2 h 2"/>
                  <a:gd name="T32" fmla="*/ 11 w 16"/>
                  <a:gd name="T33" fmla="*/ 2 h 2"/>
                  <a:gd name="T34" fmla="*/ 15 w 16"/>
                  <a:gd name="T35" fmla="*/ 0 h 2"/>
                  <a:gd name="T36" fmla="*/ 15 w 16"/>
                  <a:gd name="T37" fmla="*/ 0 h 2"/>
                  <a:gd name="T38" fmla="*/ 15 w 16"/>
                  <a:gd name="T39" fmla="*/ 2 h 2"/>
                  <a:gd name="T40" fmla="*/ 15 w 16"/>
                  <a:gd name="T4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" h="2">
                    <a:moveTo>
                      <a:pt x="15" y="0"/>
                    </a:moveTo>
                    <a:cubicBezTo>
                      <a:pt x="16" y="0"/>
                      <a:pt x="16" y="0"/>
                      <a:pt x="16" y="1"/>
                    </a:cubicBezTo>
                    <a:cubicBezTo>
                      <a:pt x="16" y="1"/>
                      <a:pt x="16" y="2"/>
                      <a:pt x="15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15" y="0"/>
                      <a:pt x="15" y="0"/>
                      <a:pt x="15" y="0"/>
                    </a:cubicBezTo>
                    <a:close/>
                    <a:moveTo>
                      <a:pt x="6" y="2"/>
                    </a:moveTo>
                    <a:cubicBezTo>
                      <a:pt x="7" y="2"/>
                      <a:pt x="6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4" y="2"/>
                      <a:pt x="4" y="2"/>
                    </a:cubicBezTo>
                    <a:cubicBezTo>
                      <a:pt x="6" y="2"/>
                      <a:pt x="6" y="2"/>
                      <a:pt x="6" y="2"/>
                    </a:cubicBezTo>
                    <a:close/>
                    <a:moveTo>
                      <a:pt x="11" y="2"/>
                    </a:moveTo>
                    <a:cubicBezTo>
                      <a:pt x="13" y="2"/>
                      <a:pt x="11" y="0"/>
                      <a:pt x="11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9" y="2"/>
                      <a:pt x="10" y="2"/>
                    </a:cubicBezTo>
                    <a:cubicBezTo>
                      <a:pt x="11" y="2"/>
                      <a:pt x="11" y="2"/>
                      <a:pt x="11" y="2"/>
                    </a:cubicBezTo>
                    <a:close/>
                    <a:moveTo>
                      <a:pt x="15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5" y="2"/>
                      <a:pt x="15" y="2"/>
                    </a:cubicBezTo>
                    <a:cubicBezTo>
                      <a:pt x="16" y="2"/>
                      <a:pt x="16" y="0"/>
                      <a:pt x="1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2" name="Freeform 153"/>
              <p:cNvSpPr>
                <a:spLocks noEditPoints="1"/>
              </p:cNvSpPr>
              <p:nvPr/>
            </p:nvSpPr>
            <p:spPr bwMode="auto">
              <a:xfrm>
                <a:off x="1691481" y="2771726"/>
                <a:ext cx="79375" cy="136525"/>
              </a:xfrm>
              <a:custGeom>
                <a:avLst/>
                <a:gdLst>
                  <a:gd name="T0" fmla="*/ 1 w 7"/>
                  <a:gd name="T1" fmla="*/ 0 h 12"/>
                  <a:gd name="T2" fmla="*/ 4 w 7"/>
                  <a:gd name="T3" fmla="*/ 1 h 12"/>
                  <a:gd name="T4" fmla="*/ 6 w 7"/>
                  <a:gd name="T5" fmla="*/ 0 h 12"/>
                  <a:gd name="T6" fmla="*/ 5 w 7"/>
                  <a:gd name="T7" fmla="*/ 4 h 12"/>
                  <a:gd name="T8" fmla="*/ 7 w 7"/>
                  <a:gd name="T9" fmla="*/ 4 h 12"/>
                  <a:gd name="T10" fmla="*/ 7 w 7"/>
                  <a:gd name="T11" fmla="*/ 6 h 12"/>
                  <a:gd name="T12" fmla="*/ 7 w 7"/>
                  <a:gd name="T13" fmla="*/ 8 h 12"/>
                  <a:gd name="T14" fmla="*/ 5 w 7"/>
                  <a:gd name="T15" fmla="*/ 8 h 12"/>
                  <a:gd name="T16" fmla="*/ 6 w 7"/>
                  <a:gd name="T17" fmla="*/ 12 h 12"/>
                  <a:gd name="T18" fmla="*/ 4 w 7"/>
                  <a:gd name="T19" fmla="*/ 11 h 12"/>
                  <a:gd name="T20" fmla="*/ 1 w 7"/>
                  <a:gd name="T21" fmla="*/ 12 h 12"/>
                  <a:gd name="T22" fmla="*/ 2 w 7"/>
                  <a:gd name="T23" fmla="*/ 8 h 12"/>
                  <a:gd name="T24" fmla="*/ 0 w 7"/>
                  <a:gd name="T25" fmla="*/ 8 h 12"/>
                  <a:gd name="T26" fmla="*/ 1 w 7"/>
                  <a:gd name="T27" fmla="*/ 6 h 12"/>
                  <a:gd name="T28" fmla="*/ 0 w 7"/>
                  <a:gd name="T29" fmla="*/ 4 h 12"/>
                  <a:gd name="T30" fmla="*/ 2 w 7"/>
                  <a:gd name="T31" fmla="*/ 4 h 12"/>
                  <a:gd name="T32" fmla="*/ 1 w 7"/>
                  <a:gd name="T33" fmla="*/ 0 h 12"/>
                  <a:gd name="T34" fmla="*/ 5 w 7"/>
                  <a:gd name="T35" fmla="*/ 7 h 12"/>
                  <a:gd name="T36" fmla="*/ 6 w 7"/>
                  <a:gd name="T37" fmla="*/ 6 h 12"/>
                  <a:gd name="T38" fmla="*/ 4 w 7"/>
                  <a:gd name="T39" fmla="*/ 4 h 12"/>
                  <a:gd name="T40" fmla="*/ 2 w 7"/>
                  <a:gd name="T41" fmla="*/ 6 h 12"/>
                  <a:gd name="T42" fmla="*/ 3 w 7"/>
                  <a:gd name="T43" fmla="*/ 7 h 12"/>
                  <a:gd name="T44" fmla="*/ 5 w 7"/>
                  <a:gd name="T45" fmla="*/ 7 h 12"/>
                  <a:gd name="T46" fmla="*/ 2 w 7"/>
                  <a:gd name="T47" fmla="*/ 6 h 12"/>
                  <a:gd name="T48" fmla="*/ 4 w 7"/>
                  <a:gd name="T49" fmla="*/ 6 h 12"/>
                  <a:gd name="T50" fmla="*/ 5 w 7"/>
                  <a:gd name="T51" fmla="*/ 6 h 12"/>
                  <a:gd name="T52" fmla="*/ 4 w 7"/>
                  <a:gd name="T53" fmla="*/ 5 h 12"/>
                  <a:gd name="T54" fmla="*/ 2 w 7"/>
                  <a:gd name="T5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" h="12">
                    <a:moveTo>
                      <a:pt x="1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  <a:moveTo>
                      <a:pt x="5" y="7"/>
                    </a:moveTo>
                    <a:cubicBezTo>
                      <a:pt x="6" y="7"/>
                      <a:pt x="6" y="7"/>
                      <a:pt x="6" y="6"/>
                    </a:cubicBezTo>
                    <a:cubicBezTo>
                      <a:pt x="6" y="4"/>
                      <a:pt x="4" y="6"/>
                      <a:pt x="4" y="4"/>
                    </a:cubicBezTo>
                    <a:cubicBezTo>
                      <a:pt x="3" y="6"/>
                      <a:pt x="2" y="4"/>
                      <a:pt x="2" y="6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5" y="7"/>
                      <a:pt x="5" y="7"/>
                      <a:pt x="5" y="7"/>
                    </a:cubicBezTo>
                    <a:close/>
                    <a:moveTo>
                      <a:pt x="2" y="6"/>
                    </a:moveTo>
                    <a:cubicBezTo>
                      <a:pt x="2" y="7"/>
                      <a:pt x="3" y="6"/>
                      <a:pt x="4" y="6"/>
                    </a:cubicBezTo>
                    <a:cubicBezTo>
                      <a:pt x="4" y="6"/>
                      <a:pt x="5" y="7"/>
                      <a:pt x="5" y="6"/>
                    </a:cubicBezTo>
                    <a:cubicBezTo>
                      <a:pt x="5" y="5"/>
                      <a:pt x="4" y="5"/>
                      <a:pt x="4" y="5"/>
                    </a:cubicBezTo>
                    <a:cubicBezTo>
                      <a:pt x="3" y="5"/>
                      <a:pt x="2" y="5"/>
                      <a:pt x="2" y="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3" name="Freeform 154"/>
              <p:cNvSpPr>
                <a:spLocks/>
              </p:cNvSpPr>
              <p:nvPr/>
            </p:nvSpPr>
            <p:spPr bwMode="auto">
              <a:xfrm>
                <a:off x="1623219" y="2817763"/>
                <a:ext cx="23813" cy="22225"/>
              </a:xfrm>
              <a:custGeom>
                <a:avLst/>
                <a:gdLst>
                  <a:gd name="T0" fmla="*/ 8 w 15"/>
                  <a:gd name="T1" fmla="*/ 14 h 14"/>
                  <a:gd name="T2" fmla="*/ 8 w 15"/>
                  <a:gd name="T3" fmla="*/ 14 h 14"/>
                  <a:gd name="T4" fmla="*/ 0 w 15"/>
                  <a:gd name="T5" fmla="*/ 7 h 14"/>
                  <a:gd name="T6" fmla="*/ 8 w 15"/>
                  <a:gd name="T7" fmla="*/ 7 h 14"/>
                  <a:gd name="T8" fmla="*/ 8 w 15"/>
                  <a:gd name="T9" fmla="*/ 7 h 14"/>
                  <a:gd name="T10" fmla="*/ 8 w 15"/>
                  <a:gd name="T11" fmla="*/ 7 h 14"/>
                  <a:gd name="T12" fmla="*/ 8 w 15"/>
                  <a:gd name="T13" fmla="*/ 0 h 14"/>
                  <a:gd name="T14" fmla="*/ 15 w 15"/>
                  <a:gd name="T15" fmla="*/ 7 h 14"/>
                  <a:gd name="T16" fmla="*/ 15 w 15"/>
                  <a:gd name="T17" fmla="*/ 7 h 14"/>
                  <a:gd name="T18" fmla="*/ 15 w 15"/>
                  <a:gd name="T19" fmla="*/ 7 h 14"/>
                  <a:gd name="T20" fmla="*/ 15 w 15"/>
                  <a:gd name="T21" fmla="*/ 7 h 14"/>
                  <a:gd name="T22" fmla="*/ 15 w 15"/>
                  <a:gd name="T23" fmla="*/ 14 h 14"/>
                  <a:gd name="T24" fmla="*/ 15 w 15"/>
                  <a:gd name="T25" fmla="*/ 14 h 14"/>
                  <a:gd name="T26" fmla="*/ 8 w 15"/>
                  <a:gd name="T27" fmla="*/ 14 h 14"/>
                  <a:gd name="T28" fmla="*/ 8 w 15"/>
                  <a:gd name="T29" fmla="*/ 14 h 14"/>
                  <a:gd name="T30" fmla="*/ 8 w 15"/>
                  <a:gd name="T3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" h="14">
                    <a:moveTo>
                      <a:pt x="8" y="14"/>
                    </a:moveTo>
                    <a:lnTo>
                      <a:pt x="8" y="14"/>
                    </a:lnTo>
                    <a:lnTo>
                      <a:pt x="0" y="7"/>
                    </a:lnTo>
                    <a:lnTo>
                      <a:pt x="8" y="7"/>
                    </a:lnTo>
                    <a:lnTo>
                      <a:pt x="8" y="7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5" y="14"/>
                    </a:lnTo>
                    <a:lnTo>
                      <a:pt x="15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8" y="1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4" name="Freeform 155"/>
              <p:cNvSpPr>
                <a:spLocks/>
              </p:cNvSpPr>
              <p:nvPr/>
            </p:nvSpPr>
            <p:spPr bwMode="auto">
              <a:xfrm>
                <a:off x="1600994" y="2851101"/>
                <a:ext cx="22225" cy="23813"/>
              </a:xfrm>
              <a:custGeom>
                <a:avLst/>
                <a:gdLst>
                  <a:gd name="T0" fmla="*/ 7 w 14"/>
                  <a:gd name="T1" fmla="*/ 15 h 15"/>
                  <a:gd name="T2" fmla="*/ 7 w 14"/>
                  <a:gd name="T3" fmla="*/ 8 h 15"/>
                  <a:gd name="T4" fmla="*/ 0 w 14"/>
                  <a:gd name="T5" fmla="*/ 8 h 15"/>
                  <a:gd name="T6" fmla="*/ 7 w 14"/>
                  <a:gd name="T7" fmla="*/ 8 h 15"/>
                  <a:gd name="T8" fmla="*/ 7 w 14"/>
                  <a:gd name="T9" fmla="*/ 0 h 15"/>
                  <a:gd name="T10" fmla="*/ 7 w 14"/>
                  <a:gd name="T11" fmla="*/ 0 h 15"/>
                  <a:gd name="T12" fmla="*/ 7 w 14"/>
                  <a:gd name="T13" fmla="*/ 0 h 15"/>
                  <a:gd name="T14" fmla="*/ 14 w 14"/>
                  <a:gd name="T15" fmla="*/ 0 h 15"/>
                  <a:gd name="T16" fmla="*/ 14 w 14"/>
                  <a:gd name="T17" fmla="*/ 0 h 15"/>
                  <a:gd name="T18" fmla="*/ 14 w 14"/>
                  <a:gd name="T19" fmla="*/ 8 h 15"/>
                  <a:gd name="T20" fmla="*/ 14 w 14"/>
                  <a:gd name="T21" fmla="*/ 8 h 15"/>
                  <a:gd name="T22" fmla="*/ 14 w 14"/>
                  <a:gd name="T23" fmla="*/ 8 h 15"/>
                  <a:gd name="T24" fmla="*/ 14 w 14"/>
                  <a:gd name="T25" fmla="*/ 15 h 15"/>
                  <a:gd name="T26" fmla="*/ 7 w 14"/>
                  <a:gd name="T27" fmla="*/ 8 h 15"/>
                  <a:gd name="T28" fmla="*/ 7 w 14"/>
                  <a:gd name="T29" fmla="*/ 15 h 15"/>
                  <a:gd name="T30" fmla="*/ 7 w 14"/>
                  <a:gd name="T31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" h="15">
                    <a:moveTo>
                      <a:pt x="7" y="15"/>
                    </a:moveTo>
                    <a:lnTo>
                      <a:pt x="7" y="8"/>
                    </a:lnTo>
                    <a:lnTo>
                      <a:pt x="0" y="8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15"/>
                    </a:lnTo>
                    <a:lnTo>
                      <a:pt x="7" y="8"/>
                    </a:lnTo>
                    <a:lnTo>
                      <a:pt x="7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5" name="Freeform 156"/>
              <p:cNvSpPr>
                <a:spLocks/>
              </p:cNvSpPr>
              <p:nvPr/>
            </p:nvSpPr>
            <p:spPr bwMode="auto">
              <a:xfrm>
                <a:off x="1647031" y="2851101"/>
                <a:ext cx="22225" cy="12700"/>
              </a:xfrm>
              <a:custGeom>
                <a:avLst/>
                <a:gdLst>
                  <a:gd name="T0" fmla="*/ 0 w 14"/>
                  <a:gd name="T1" fmla="*/ 8 h 8"/>
                  <a:gd name="T2" fmla="*/ 0 w 14"/>
                  <a:gd name="T3" fmla="*/ 8 h 8"/>
                  <a:gd name="T4" fmla="*/ 0 w 14"/>
                  <a:gd name="T5" fmla="*/ 8 h 8"/>
                  <a:gd name="T6" fmla="*/ 0 w 14"/>
                  <a:gd name="T7" fmla="*/ 0 h 8"/>
                  <a:gd name="T8" fmla="*/ 0 w 14"/>
                  <a:gd name="T9" fmla="*/ 0 h 8"/>
                  <a:gd name="T10" fmla="*/ 0 w 14"/>
                  <a:gd name="T11" fmla="*/ 0 h 8"/>
                  <a:gd name="T12" fmla="*/ 7 w 14"/>
                  <a:gd name="T13" fmla="*/ 0 h 8"/>
                  <a:gd name="T14" fmla="*/ 7 w 14"/>
                  <a:gd name="T15" fmla="*/ 0 h 8"/>
                  <a:gd name="T16" fmla="*/ 7 w 14"/>
                  <a:gd name="T17" fmla="*/ 0 h 8"/>
                  <a:gd name="T18" fmla="*/ 7 w 14"/>
                  <a:gd name="T19" fmla="*/ 0 h 8"/>
                  <a:gd name="T20" fmla="*/ 14 w 14"/>
                  <a:gd name="T21" fmla="*/ 8 h 8"/>
                  <a:gd name="T22" fmla="*/ 7 w 14"/>
                  <a:gd name="T23" fmla="*/ 8 h 8"/>
                  <a:gd name="T24" fmla="*/ 7 w 14"/>
                  <a:gd name="T25" fmla="*/ 8 h 8"/>
                  <a:gd name="T26" fmla="*/ 7 w 14"/>
                  <a:gd name="T27" fmla="*/ 8 h 8"/>
                  <a:gd name="T28" fmla="*/ 0 w 14"/>
                  <a:gd name="T29" fmla="*/ 8 h 8"/>
                  <a:gd name="T30" fmla="*/ 0 w 14"/>
                  <a:gd name="T31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4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6" name="Freeform 157"/>
              <p:cNvSpPr>
                <a:spLocks/>
              </p:cNvSpPr>
              <p:nvPr/>
            </p:nvSpPr>
            <p:spPr bwMode="auto">
              <a:xfrm>
                <a:off x="1658144" y="2874913"/>
                <a:ext cx="0" cy="11113"/>
              </a:xfrm>
              <a:custGeom>
                <a:avLst/>
                <a:gdLst>
                  <a:gd name="T0" fmla="*/ 7 h 7"/>
                  <a:gd name="T1" fmla="*/ 7 h 7"/>
                  <a:gd name="T2" fmla="*/ 7 h 7"/>
                  <a:gd name="T3" fmla="*/ 7 h 7"/>
                  <a:gd name="T4" fmla="*/ 7 h 7"/>
                  <a:gd name="T5" fmla="*/ 7 h 7"/>
                  <a:gd name="T6" fmla="*/ 0 h 7"/>
                  <a:gd name="T7" fmla="*/ 7 h 7"/>
                  <a:gd name="T8" fmla="*/ 7 h 7"/>
                  <a:gd name="T9" fmla="*/ 7 h 7"/>
                  <a:gd name="T10" fmla="*/ 7 h 7"/>
                  <a:gd name="T11" fmla="*/ 7 h 7"/>
                  <a:gd name="T12" fmla="*/ 7 h 7"/>
                  <a:gd name="T13" fmla="*/ 7 h 7"/>
                  <a:gd name="T14" fmla="*/ 7 h 7"/>
                  <a:gd name="T15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  <a:cxn ang="0">
                    <a:pos x="0" y="T11"/>
                  </a:cxn>
                  <a:cxn ang="0">
                    <a:pos x="0" y="T12"/>
                  </a:cxn>
                  <a:cxn ang="0">
                    <a:pos x="0" y="T13"/>
                  </a:cxn>
                  <a:cxn ang="0">
                    <a:pos x="0" y="T14"/>
                  </a:cxn>
                  <a:cxn ang="0">
                    <a:pos x="0" y="T15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7" name="Freeform 158"/>
              <p:cNvSpPr>
                <a:spLocks/>
              </p:cNvSpPr>
              <p:nvPr/>
            </p:nvSpPr>
            <p:spPr bwMode="auto">
              <a:xfrm>
                <a:off x="1612106" y="2886026"/>
                <a:ext cx="34925" cy="33338"/>
              </a:xfrm>
              <a:custGeom>
                <a:avLst/>
                <a:gdLst>
                  <a:gd name="T0" fmla="*/ 7 w 22"/>
                  <a:gd name="T1" fmla="*/ 21 h 21"/>
                  <a:gd name="T2" fmla="*/ 7 w 22"/>
                  <a:gd name="T3" fmla="*/ 14 h 21"/>
                  <a:gd name="T4" fmla="*/ 0 w 22"/>
                  <a:gd name="T5" fmla="*/ 14 h 21"/>
                  <a:gd name="T6" fmla="*/ 0 w 22"/>
                  <a:gd name="T7" fmla="*/ 7 h 21"/>
                  <a:gd name="T8" fmla="*/ 0 w 22"/>
                  <a:gd name="T9" fmla="*/ 0 h 21"/>
                  <a:gd name="T10" fmla="*/ 7 w 22"/>
                  <a:gd name="T11" fmla="*/ 0 h 21"/>
                  <a:gd name="T12" fmla="*/ 7 w 22"/>
                  <a:gd name="T13" fmla="*/ 0 h 21"/>
                  <a:gd name="T14" fmla="*/ 15 w 22"/>
                  <a:gd name="T15" fmla="*/ 0 h 21"/>
                  <a:gd name="T16" fmla="*/ 15 w 22"/>
                  <a:gd name="T17" fmla="*/ 0 h 21"/>
                  <a:gd name="T18" fmla="*/ 15 w 22"/>
                  <a:gd name="T19" fmla="*/ 7 h 21"/>
                  <a:gd name="T20" fmla="*/ 22 w 22"/>
                  <a:gd name="T21" fmla="*/ 14 h 21"/>
                  <a:gd name="T22" fmla="*/ 15 w 22"/>
                  <a:gd name="T23" fmla="*/ 14 h 21"/>
                  <a:gd name="T24" fmla="*/ 15 w 22"/>
                  <a:gd name="T25" fmla="*/ 21 h 21"/>
                  <a:gd name="T26" fmla="*/ 7 w 22"/>
                  <a:gd name="T27" fmla="*/ 14 h 21"/>
                  <a:gd name="T28" fmla="*/ 7 w 22"/>
                  <a:gd name="T29" fmla="*/ 21 h 21"/>
                  <a:gd name="T30" fmla="*/ 7 w 22"/>
                  <a:gd name="T31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2" h="21">
                    <a:moveTo>
                      <a:pt x="7" y="21"/>
                    </a:moveTo>
                    <a:lnTo>
                      <a:pt x="7" y="14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7"/>
                    </a:lnTo>
                    <a:lnTo>
                      <a:pt x="22" y="14"/>
                    </a:lnTo>
                    <a:lnTo>
                      <a:pt x="15" y="14"/>
                    </a:lnTo>
                    <a:lnTo>
                      <a:pt x="15" y="21"/>
                    </a:lnTo>
                    <a:lnTo>
                      <a:pt x="7" y="14"/>
                    </a:lnTo>
                    <a:lnTo>
                      <a:pt x="7" y="21"/>
                    </a:lnTo>
                    <a:lnTo>
                      <a:pt x="7" y="2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8" name="Freeform 159"/>
              <p:cNvSpPr>
                <a:spLocks/>
              </p:cNvSpPr>
              <p:nvPr/>
            </p:nvSpPr>
            <p:spPr bwMode="auto">
              <a:xfrm>
                <a:off x="1556544" y="2420888"/>
                <a:ext cx="157163" cy="158750"/>
              </a:xfrm>
              <a:custGeom>
                <a:avLst/>
                <a:gdLst>
                  <a:gd name="T0" fmla="*/ 50 w 99"/>
                  <a:gd name="T1" fmla="*/ 0 h 100"/>
                  <a:gd name="T2" fmla="*/ 64 w 99"/>
                  <a:gd name="T3" fmla="*/ 28 h 100"/>
                  <a:gd name="T4" fmla="*/ 92 w 99"/>
                  <a:gd name="T5" fmla="*/ 14 h 100"/>
                  <a:gd name="T6" fmla="*/ 78 w 99"/>
                  <a:gd name="T7" fmla="*/ 43 h 100"/>
                  <a:gd name="T8" fmla="*/ 99 w 99"/>
                  <a:gd name="T9" fmla="*/ 64 h 100"/>
                  <a:gd name="T10" fmla="*/ 71 w 99"/>
                  <a:gd name="T11" fmla="*/ 64 h 100"/>
                  <a:gd name="T12" fmla="*/ 71 w 99"/>
                  <a:gd name="T13" fmla="*/ 100 h 100"/>
                  <a:gd name="T14" fmla="*/ 50 w 99"/>
                  <a:gd name="T15" fmla="*/ 79 h 100"/>
                  <a:gd name="T16" fmla="*/ 28 w 99"/>
                  <a:gd name="T17" fmla="*/ 100 h 100"/>
                  <a:gd name="T18" fmla="*/ 28 w 99"/>
                  <a:gd name="T19" fmla="*/ 64 h 100"/>
                  <a:gd name="T20" fmla="*/ 0 w 99"/>
                  <a:gd name="T21" fmla="*/ 64 h 100"/>
                  <a:gd name="T22" fmla="*/ 28 w 99"/>
                  <a:gd name="T23" fmla="*/ 43 h 100"/>
                  <a:gd name="T24" fmla="*/ 7 w 99"/>
                  <a:gd name="T25" fmla="*/ 14 h 100"/>
                  <a:gd name="T26" fmla="*/ 42 w 99"/>
                  <a:gd name="T27" fmla="*/ 28 h 100"/>
                  <a:gd name="T28" fmla="*/ 50 w 99"/>
                  <a:gd name="T29" fmla="*/ 0 h 100"/>
                  <a:gd name="T30" fmla="*/ 50 w 99"/>
                  <a:gd name="T31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9" h="100">
                    <a:moveTo>
                      <a:pt x="50" y="0"/>
                    </a:moveTo>
                    <a:lnTo>
                      <a:pt x="64" y="28"/>
                    </a:lnTo>
                    <a:lnTo>
                      <a:pt x="92" y="14"/>
                    </a:lnTo>
                    <a:lnTo>
                      <a:pt x="78" y="43"/>
                    </a:lnTo>
                    <a:lnTo>
                      <a:pt x="99" y="64"/>
                    </a:lnTo>
                    <a:lnTo>
                      <a:pt x="71" y="64"/>
                    </a:lnTo>
                    <a:lnTo>
                      <a:pt x="71" y="100"/>
                    </a:lnTo>
                    <a:lnTo>
                      <a:pt x="50" y="79"/>
                    </a:lnTo>
                    <a:lnTo>
                      <a:pt x="28" y="100"/>
                    </a:lnTo>
                    <a:lnTo>
                      <a:pt x="28" y="64"/>
                    </a:lnTo>
                    <a:lnTo>
                      <a:pt x="0" y="64"/>
                    </a:lnTo>
                    <a:lnTo>
                      <a:pt x="28" y="43"/>
                    </a:lnTo>
                    <a:lnTo>
                      <a:pt x="7" y="14"/>
                    </a:lnTo>
                    <a:lnTo>
                      <a:pt x="42" y="28"/>
                    </a:lnTo>
                    <a:lnTo>
                      <a:pt x="50" y="0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9" name="Freeform 160"/>
              <p:cNvSpPr>
                <a:spLocks/>
              </p:cNvSpPr>
              <p:nvPr/>
            </p:nvSpPr>
            <p:spPr bwMode="auto">
              <a:xfrm>
                <a:off x="1397794" y="3430538"/>
                <a:ext cx="68263" cy="79375"/>
              </a:xfrm>
              <a:custGeom>
                <a:avLst/>
                <a:gdLst>
                  <a:gd name="T0" fmla="*/ 6 w 6"/>
                  <a:gd name="T1" fmla="*/ 0 h 7"/>
                  <a:gd name="T2" fmla="*/ 6 w 6"/>
                  <a:gd name="T3" fmla="*/ 1 h 7"/>
                  <a:gd name="T4" fmla="*/ 6 w 6"/>
                  <a:gd name="T5" fmla="*/ 4 h 7"/>
                  <a:gd name="T6" fmla="*/ 6 w 6"/>
                  <a:gd name="T7" fmla="*/ 5 h 7"/>
                  <a:gd name="T8" fmla="*/ 4 w 6"/>
                  <a:gd name="T9" fmla="*/ 6 h 7"/>
                  <a:gd name="T10" fmla="*/ 2 w 6"/>
                  <a:gd name="T11" fmla="*/ 6 h 7"/>
                  <a:gd name="T12" fmla="*/ 1 w 6"/>
                  <a:gd name="T13" fmla="*/ 5 h 7"/>
                  <a:gd name="T14" fmla="*/ 1 w 6"/>
                  <a:gd name="T15" fmla="*/ 2 h 7"/>
                  <a:gd name="T16" fmla="*/ 0 w 6"/>
                  <a:gd name="T17" fmla="*/ 2 h 7"/>
                  <a:gd name="T18" fmla="*/ 0 w 6"/>
                  <a:gd name="T19" fmla="*/ 2 h 7"/>
                  <a:gd name="T20" fmla="*/ 3 w 6"/>
                  <a:gd name="T21" fmla="*/ 1 h 7"/>
                  <a:gd name="T22" fmla="*/ 3 w 6"/>
                  <a:gd name="T23" fmla="*/ 1 h 7"/>
                  <a:gd name="T24" fmla="*/ 2 w 6"/>
                  <a:gd name="T25" fmla="*/ 2 h 7"/>
                  <a:gd name="T26" fmla="*/ 3 w 6"/>
                  <a:gd name="T27" fmla="*/ 5 h 7"/>
                  <a:gd name="T28" fmla="*/ 5 w 6"/>
                  <a:gd name="T29" fmla="*/ 6 h 7"/>
                  <a:gd name="T30" fmla="*/ 6 w 6"/>
                  <a:gd name="T31" fmla="*/ 4 h 7"/>
                  <a:gd name="T32" fmla="*/ 5 w 6"/>
                  <a:gd name="T33" fmla="*/ 1 h 7"/>
                  <a:gd name="T34" fmla="*/ 4 w 6"/>
                  <a:gd name="T35" fmla="*/ 1 h 7"/>
                  <a:gd name="T36" fmla="*/ 4 w 6"/>
                  <a:gd name="T37" fmla="*/ 1 h 7"/>
                  <a:gd name="T38" fmla="*/ 6 w 6"/>
                  <a:gd name="T39" fmla="*/ 0 h 7"/>
                  <a:gd name="T40" fmla="*/ 6 w 6"/>
                  <a:gd name="T4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" h="7">
                    <a:moveTo>
                      <a:pt x="6" y="0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5" y="6"/>
                      <a:pt x="4" y="6"/>
                    </a:cubicBezTo>
                    <a:cubicBezTo>
                      <a:pt x="4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1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6"/>
                      <a:pt x="5" y="6"/>
                    </a:cubicBezTo>
                    <a:cubicBezTo>
                      <a:pt x="6" y="5"/>
                      <a:pt x="6" y="4"/>
                      <a:pt x="6" y="4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00" name="Freeform 161"/>
              <p:cNvSpPr>
                <a:spLocks/>
              </p:cNvSpPr>
              <p:nvPr/>
            </p:nvSpPr>
            <p:spPr bwMode="auto">
              <a:xfrm>
                <a:off x="1477169" y="3419426"/>
                <a:ext cx="57150" cy="79375"/>
              </a:xfrm>
              <a:custGeom>
                <a:avLst/>
                <a:gdLst>
                  <a:gd name="T0" fmla="*/ 4 w 5"/>
                  <a:gd name="T1" fmla="*/ 2 h 7"/>
                  <a:gd name="T2" fmla="*/ 2 w 5"/>
                  <a:gd name="T3" fmla="*/ 1 h 7"/>
                  <a:gd name="T4" fmla="*/ 1 w 5"/>
                  <a:gd name="T5" fmla="*/ 2 h 7"/>
                  <a:gd name="T6" fmla="*/ 2 w 5"/>
                  <a:gd name="T7" fmla="*/ 3 h 7"/>
                  <a:gd name="T8" fmla="*/ 4 w 5"/>
                  <a:gd name="T9" fmla="*/ 3 h 7"/>
                  <a:gd name="T10" fmla="*/ 5 w 5"/>
                  <a:gd name="T11" fmla="*/ 4 h 7"/>
                  <a:gd name="T12" fmla="*/ 3 w 5"/>
                  <a:gd name="T13" fmla="*/ 6 h 7"/>
                  <a:gd name="T14" fmla="*/ 1 w 5"/>
                  <a:gd name="T15" fmla="*/ 6 h 7"/>
                  <a:gd name="T16" fmla="*/ 1 w 5"/>
                  <a:gd name="T17" fmla="*/ 7 h 7"/>
                  <a:gd name="T18" fmla="*/ 1 w 5"/>
                  <a:gd name="T19" fmla="*/ 7 h 7"/>
                  <a:gd name="T20" fmla="*/ 0 w 5"/>
                  <a:gd name="T21" fmla="*/ 5 h 7"/>
                  <a:gd name="T22" fmla="*/ 1 w 5"/>
                  <a:gd name="T23" fmla="*/ 5 h 7"/>
                  <a:gd name="T24" fmla="*/ 3 w 5"/>
                  <a:gd name="T25" fmla="*/ 6 h 7"/>
                  <a:gd name="T26" fmla="*/ 4 w 5"/>
                  <a:gd name="T27" fmla="*/ 5 h 7"/>
                  <a:gd name="T28" fmla="*/ 3 w 5"/>
                  <a:gd name="T29" fmla="*/ 4 h 7"/>
                  <a:gd name="T30" fmla="*/ 2 w 5"/>
                  <a:gd name="T31" fmla="*/ 4 h 7"/>
                  <a:gd name="T32" fmla="*/ 0 w 5"/>
                  <a:gd name="T33" fmla="*/ 3 h 7"/>
                  <a:gd name="T34" fmla="*/ 2 w 5"/>
                  <a:gd name="T35" fmla="*/ 1 h 7"/>
                  <a:gd name="T36" fmla="*/ 3 w 5"/>
                  <a:gd name="T37" fmla="*/ 1 h 7"/>
                  <a:gd name="T38" fmla="*/ 3 w 5"/>
                  <a:gd name="T39" fmla="*/ 0 h 7"/>
                  <a:gd name="T40" fmla="*/ 4 w 5"/>
                  <a:gd name="T41" fmla="*/ 0 h 7"/>
                  <a:gd name="T42" fmla="*/ 4 w 5"/>
                  <a:gd name="T43" fmla="*/ 2 h 7"/>
                  <a:gd name="T44" fmla="*/ 4 w 5"/>
                  <a:gd name="T4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" h="7">
                    <a:moveTo>
                      <a:pt x="4" y="2"/>
                    </a:moveTo>
                    <a:cubicBezTo>
                      <a:pt x="4" y="1"/>
                      <a:pt x="3" y="1"/>
                      <a:pt x="2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5" y="3"/>
                      <a:pt x="5" y="4"/>
                    </a:cubicBezTo>
                    <a:cubicBezTo>
                      <a:pt x="5" y="5"/>
                      <a:pt x="5" y="6"/>
                      <a:pt x="3" y="6"/>
                    </a:cubicBezTo>
                    <a:cubicBezTo>
                      <a:pt x="2" y="6"/>
                      <a:pt x="2" y="6"/>
                      <a:pt x="1" y="6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6"/>
                      <a:pt x="3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01" name="Freeform 162"/>
              <p:cNvSpPr>
                <a:spLocks/>
              </p:cNvSpPr>
              <p:nvPr/>
            </p:nvSpPr>
            <p:spPr bwMode="auto">
              <a:xfrm>
                <a:off x="1534319" y="3419426"/>
                <a:ext cx="66675" cy="57150"/>
              </a:xfrm>
              <a:custGeom>
                <a:avLst/>
                <a:gdLst>
                  <a:gd name="T0" fmla="*/ 5 w 6"/>
                  <a:gd name="T1" fmla="*/ 5 h 5"/>
                  <a:gd name="T2" fmla="*/ 2 w 6"/>
                  <a:gd name="T3" fmla="*/ 5 h 5"/>
                  <a:gd name="T4" fmla="*/ 2 w 6"/>
                  <a:gd name="T5" fmla="*/ 5 h 5"/>
                  <a:gd name="T6" fmla="*/ 2 w 6"/>
                  <a:gd name="T7" fmla="*/ 4 h 5"/>
                  <a:gd name="T8" fmla="*/ 2 w 6"/>
                  <a:gd name="T9" fmla="*/ 0 h 5"/>
                  <a:gd name="T10" fmla="*/ 0 w 6"/>
                  <a:gd name="T11" fmla="*/ 2 h 5"/>
                  <a:gd name="T12" fmla="*/ 0 w 6"/>
                  <a:gd name="T13" fmla="*/ 2 h 5"/>
                  <a:gd name="T14" fmla="*/ 0 w 6"/>
                  <a:gd name="T15" fmla="*/ 0 h 5"/>
                  <a:gd name="T16" fmla="*/ 6 w 6"/>
                  <a:gd name="T17" fmla="*/ 0 h 5"/>
                  <a:gd name="T18" fmla="*/ 6 w 6"/>
                  <a:gd name="T19" fmla="*/ 1 h 5"/>
                  <a:gd name="T20" fmla="*/ 5 w 6"/>
                  <a:gd name="T21" fmla="*/ 1 h 5"/>
                  <a:gd name="T22" fmla="*/ 4 w 6"/>
                  <a:gd name="T23" fmla="*/ 0 h 5"/>
                  <a:gd name="T24" fmla="*/ 4 w 6"/>
                  <a:gd name="T25" fmla="*/ 4 h 5"/>
                  <a:gd name="T26" fmla="*/ 5 w 6"/>
                  <a:gd name="T27" fmla="*/ 5 h 5"/>
                  <a:gd name="T28" fmla="*/ 5 w 6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02" name="Freeform 163"/>
              <p:cNvSpPr>
                <a:spLocks noEditPoints="1"/>
              </p:cNvSpPr>
              <p:nvPr/>
            </p:nvSpPr>
            <p:spPr bwMode="auto">
              <a:xfrm>
                <a:off x="1600994" y="3419426"/>
                <a:ext cx="79375" cy="57150"/>
              </a:xfrm>
              <a:custGeom>
                <a:avLst/>
                <a:gdLst>
                  <a:gd name="T0" fmla="*/ 7 w 7"/>
                  <a:gd name="T1" fmla="*/ 5 h 5"/>
                  <a:gd name="T2" fmla="*/ 5 w 7"/>
                  <a:gd name="T3" fmla="*/ 5 h 5"/>
                  <a:gd name="T4" fmla="*/ 3 w 7"/>
                  <a:gd name="T5" fmla="*/ 2 h 5"/>
                  <a:gd name="T6" fmla="*/ 3 w 7"/>
                  <a:gd name="T7" fmla="*/ 2 h 5"/>
                  <a:gd name="T8" fmla="*/ 3 w 7"/>
                  <a:gd name="T9" fmla="*/ 4 h 5"/>
                  <a:gd name="T10" fmla="*/ 3 w 7"/>
                  <a:gd name="T11" fmla="*/ 5 h 5"/>
                  <a:gd name="T12" fmla="*/ 3 w 7"/>
                  <a:gd name="T13" fmla="*/ 5 h 5"/>
                  <a:gd name="T14" fmla="*/ 0 w 7"/>
                  <a:gd name="T15" fmla="*/ 5 h 5"/>
                  <a:gd name="T16" fmla="*/ 0 w 7"/>
                  <a:gd name="T17" fmla="*/ 5 h 5"/>
                  <a:gd name="T18" fmla="*/ 1 w 7"/>
                  <a:gd name="T19" fmla="*/ 4 h 5"/>
                  <a:gd name="T20" fmla="*/ 1 w 7"/>
                  <a:gd name="T21" fmla="*/ 0 h 5"/>
                  <a:gd name="T22" fmla="*/ 0 w 7"/>
                  <a:gd name="T23" fmla="*/ 0 h 5"/>
                  <a:gd name="T24" fmla="*/ 0 w 7"/>
                  <a:gd name="T25" fmla="*/ 0 h 5"/>
                  <a:gd name="T26" fmla="*/ 3 w 7"/>
                  <a:gd name="T27" fmla="*/ 0 h 5"/>
                  <a:gd name="T28" fmla="*/ 6 w 7"/>
                  <a:gd name="T29" fmla="*/ 1 h 5"/>
                  <a:gd name="T30" fmla="*/ 5 w 7"/>
                  <a:gd name="T31" fmla="*/ 2 h 5"/>
                  <a:gd name="T32" fmla="*/ 6 w 7"/>
                  <a:gd name="T33" fmla="*/ 5 h 5"/>
                  <a:gd name="T34" fmla="*/ 7 w 7"/>
                  <a:gd name="T35" fmla="*/ 5 h 5"/>
                  <a:gd name="T36" fmla="*/ 7 w 7"/>
                  <a:gd name="T37" fmla="*/ 5 h 5"/>
                  <a:gd name="T38" fmla="*/ 3 w 7"/>
                  <a:gd name="T39" fmla="*/ 2 h 5"/>
                  <a:gd name="T40" fmla="*/ 4 w 7"/>
                  <a:gd name="T41" fmla="*/ 1 h 5"/>
                  <a:gd name="T42" fmla="*/ 3 w 7"/>
                  <a:gd name="T43" fmla="*/ 0 h 5"/>
                  <a:gd name="T44" fmla="*/ 3 w 7"/>
                  <a:gd name="T45" fmla="*/ 0 h 5"/>
                  <a:gd name="T46" fmla="*/ 3 w 7"/>
                  <a:gd name="T4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5">
                    <a:moveTo>
                      <a:pt x="7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6" y="0"/>
                      <a:pt x="6" y="1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  <a:moveTo>
                      <a:pt x="3" y="2"/>
                    </a:moveTo>
                    <a:cubicBezTo>
                      <a:pt x="4" y="2"/>
                      <a:pt x="4" y="2"/>
                      <a:pt x="4" y="1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03" name="Freeform 164"/>
              <p:cNvSpPr>
                <a:spLocks noEditPoints="1"/>
              </p:cNvSpPr>
              <p:nvPr/>
            </p:nvSpPr>
            <p:spPr bwMode="auto">
              <a:xfrm>
                <a:off x="1680369" y="3419426"/>
                <a:ext cx="68263" cy="68263"/>
              </a:xfrm>
              <a:custGeom>
                <a:avLst/>
                <a:gdLst>
                  <a:gd name="T0" fmla="*/ 6 w 6"/>
                  <a:gd name="T1" fmla="*/ 6 h 6"/>
                  <a:gd name="T2" fmla="*/ 3 w 6"/>
                  <a:gd name="T3" fmla="*/ 5 h 6"/>
                  <a:gd name="T4" fmla="*/ 3 w 6"/>
                  <a:gd name="T5" fmla="*/ 5 h 6"/>
                  <a:gd name="T6" fmla="*/ 4 w 6"/>
                  <a:gd name="T7" fmla="*/ 5 h 6"/>
                  <a:gd name="T8" fmla="*/ 3 w 6"/>
                  <a:gd name="T9" fmla="*/ 4 h 6"/>
                  <a:gd name="T10" fmla="*/ 1 w 6"/>
                  <a:gd name="T11" fmla="*/ 4 h 6"/>
                  <a:gd name="T12" fmla="*/ 1 w 6"/>
                  <a:gd name="T13" fmla="*/ 5 h 6"/>
                  <a:gd name="T14" fmla="*/ 2 w 6"/>
                  <a:gd name="T15" fmla="*/ 5 h 6"/>
                  <a:gd name="T16" fmla="*/ 2 w 6"/>
                  <a:gd name="T17" fmla="*/ 5 h 6"/>
                  <a:gd name="T18" fmla="*/ 0 w 6"/>
                  <a:gd name="T19" fmla="*/ 5 h 6"/>
                  <a:gd name="T20" fmla="*/ 0 w 6"/>
                  <a:gd name="T21" fmla="*/ 5 h 6"/>
                  <a:gd name="T22" fmla="*/ 1 w 6"/>
                  <a:gd name="T23" fmla="*/ 4 h 6"/>
                  <a:gd name="T24" fmla="*/ 3 w 6"/>
                  <a:gd name="T25" fmla="*/ 0 h 6"/>
                  <a:gd name="T26" fmla="*/ 4 w 6"/>
                  <a:gd name="T27" fmla="*/ 0 h 6"/>
                  <a:gd name="T28" fmla="*/ 5 w 6"/>
                  <a:gd name="T29" fmla="*/ 4 h 6"/>
                  <a:gd name="T30" fmla="*/ 6 w 6"/>
                  <a:gd name="T31" fmla="*/ 6 h 6"/>
                  <a:gd name="T32" fmla="*/ 6 w 6"/>
                  <a:gd name="T33" fmla="*/ 6 h 6"/>
                  <a:gd name="T34" fmla="*/ 3 w 6"/>
                  <a:gd name="T35" fmla="*/ 4 h 6"/>
                  <a:gd name="T36" fmla="*/ 3 w 6"/>
                  <a:gd name="T37" fmla="*/ 2 h 6"/>
                  <a:gd name="T38" fmla="*/ 2 w 6"/>
                  <a:gd name="T39" fmla="*/ 3 h 6"/>
                  <a:gd name="T40" fmla="*/ 3 w 6"/>
                  <a:gd name="T41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4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1" y="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lose/>
                    <a:moveTo>
                      <a:pt x="3" y="4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04" name="Freeform 165"/>
              <p:cNvSpPr>
                <a:spLocks/>
              </p:cNvSpPr>
              <p:nvPr/>
            </p:nvSpPr>
            <p:spPr bwMode="auto">
              <a:xfrm>
                <a:off x="1748631" y="3430538"/>
                <a:ext cx="66675" cy="68263"/>
              </a:xfrm>
              <a:custGeom>
                <a:avLst/>
                <a:gdLst>
                  <a:gd name="T0" fmla="*/ 5 w 6"/>
                  <a:gd name="T1" fmla="*/ 6 h 6"/>
                  <a:gd name="T2" fmla="*/ 0 w 6"/>
                  <a:gd name="T3" fmla="*/ 5 h 6"/>
                  <a:gd name="T4" fmla="*/ 0 w 6"/>
                  <a:gd name="T5" fmla="*/ 5 h 6"/>
                  <a:gd name="T6" fmla="*/ 1 w 6"/>
                  <a:gd name="T7" fmla="*/ 4 h 6"/>
                  <a:gd name="T8" fmla="*/ 2 w 6"/>
                  <a:gd name="T9" fmla="*/ 1 h 6"/>
                  <a:gd name="T10" fmla="*/ 1 w 6"/>
                  <a:gd name="T11" fmla="*/ 0 h 6"/>
                  <a:gd name="T12" fmla="*/ 1 w 6"/>
                  <a:gd name="T13" fmla="*/ 0 h 6"/>
                  <a:gd name="T14" fmla="*/ 4 w 6"/>
                  <a:gd name="T15" fmla="*/ 0 h 6"/>
                  <a:gd name="T16" fmla="*/ 4 w 6"/>
                  <a:gd name="T17" fmla="*/ 0 h 6"/>
                  <a:gd name="T18" fmla="*/ 3 w 6"/>
                  <a:gd name="T19" fmla="*/ 1 h 6"/>
                  <a:gd name="T20" fmla="*/ 3 w 6"/>
                  <a:gd name="T21" fmla="*/ 5 h 6"/>
                  <a:gd name="T22" fmla="*/ 3 w 6"/>
                  <a:gd name="T23" fmla="*/ 5 h 6"/>
                  <a:gd name="T24" fmla="*/ 6 w 6"/>
                  <a:gd name="T25" fmla="*/ 4 h 6"/>
                  <a:gd name="T26" fmla="*/ 6 w 6"/>
                  <a:gd name="T27" fmla="*/ 4 h 6"/>
                  <a:gd name="T28" fmla="*/ 5 w 6"/>
                  <a:gd name="T2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6">
                    <a:moveTo>
                      <a:pt x="5" y="6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5" y="6"/>
                      <a:pt x="5" y="5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05" name="Freeform 166"/>
              <p:cNvSpPr>
                <a:spLocks/>
              </p:cNvSpPr>
              <p:nvPr/>
            </p:nvSpPr>
            <p:spPr bwMode="auto">
              <a:xfrm>
                <a:off x="1815306" y="3441651"/>
                <a:ext cx="46038" cy="68263"/>
              </a:xfrm>
              <a:custGeom>
                <a:avLst/>
                <a:gdLst>
                  <a:gd name="T0" fmla="*/ 3 w 4"/>
                  <a:gd name="T1" fmla="*/ 6 h 6"/>
                  <a:gd name="T2" fmla="*/ 0 w 4"/>
                  <a:gd name="T3" fmla="*/ 5 h 6"/>
                  <a:gd name="T4" fmla="*/ 0 w 4"/>
                  <a:gd name="T5" fmla="*/ 5 h 6"/>
                  <a:gd name="T6" fmla="*/ 1 w 4"/>
                  <a:gd name="T7" fmla="*/ 4 h 6"/>
                  <a:gd name="T8" fmla="*/ 2 w 4"/>
                  <a:gd name="T9" fmla="*/ 1 h 6"/>
                  <a:gd name="T10" fmla="*/ 1 w 4"/>
                  <a:gd name="T11" fmla="*/ 0 h 6"/>
                  <a:gd name="T12" fmla="*/ 1 w 4"/>
                  <a:gd name="T13" fmla="*/ 0 h 6"/>
                  <a:gd name="T14" fmla="*/ 4 w 4"/>
                  <a:gd name="T15" fmla="*/ 0 h 6"/>
                  <a:gd name="T16" fmla="*/ 4 w 4"/>
                  <a:gd name="T17" fmla="*/ 1 h 6"/>
                  <a:gd name="T18" fmla="*/ 3 w 4"/>
                  <a:gd name="T19" fmla="*/ 1 h 6"/>
                  <a:gd name="T20" fmla="*/ 2 w 4"/>
                  <a:gd name="T21" fmla="*/ 5 h 6"/>
                  <a:gd name="T22" fmla="*/ 3 w 4"/>
                  <a:gd name="T23" fmla="*/ 6 h 6"/>
                  <a:gd name="T24" fmla="*/ 3 w 4"/>
                  <a:gd name="T2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" h="6">
                    <a:moveTo>
                      <a:pt x="3" y="6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5"/>
                      <a:pt x="1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5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06" name="Freeform 167"/>
              <p:cNvSpPr>
                <a:spLocks noEditPoints="1"/>
              </p:cNvSpPr>
              <p:nvPr/>
            </p:nvSpPr>
            <p:spPr bwMode="auto">
              <a:xfrm>
                <a:off x="1848644" y="3452763"/>
                <a:ext cx="79375" cy="68263"/>
              </a:xfrm>
              <a:custGeom>
                <a:avLst/>
                <a:gdLst>
                  <a:gd name="T0" fmla="*/ 7 w 7"/>
                  <a:gd name="T1" fmla="*/ 6 h 6"/>
                  <a:gd name="T2" fmla="*/ 4 w 7"/>
                  <a:gd name="T3" fmla="*/ 5 h 6"/>
                  <a:gd name="T4" fmla="*/ 4 w 7"/>
                  <a:gd name="T5" fmla="*/ 5 h 6"/>
                  <a:gd name="T6" fmla="*/ 4 w 7"/>
                  <a:gd name="T7" fmla="*/ 5 h 6"/>
                  <a:gd name="T8" fmla="*/ 4 w 7"/>
                  <a:gd name="T9" fmla="*/ 4 h 6"/>
                  <a:gd name="T10" fmla="*/ 2 w 7"/>
                  <a:gd name="T11" fmla="*/ 4 h 6"/>
                  <a:gd name="T12" fmla="*/ 1 w 7"/>
                  <a:gd name="T13" fmla="*/ 4 h 6"/>
                  <a:gd name="T14" fmla="*/ 2 w 7"/>
                  <a:gd name="T15" fmla="*/ 5 h 6"/>
                  <a:gd name="T16" fmla="*/ 2 w 7"/>
                  <a:gd name="T17" fmla="*/ 5 h 6"/>
                  <a:gd name="T18" fmla="*/ 0 w 7"/>
                  <a:gd name="T19" fmla="*/ 5 h 6"/>
                  <a:gd name="T20" fmla="*/ 0 w 7"/>
                  <a:gd name="T21" fmla="*/ 5 h 6"/>
                  <a:gd name="T22" fmla="*/ 1 w 7"/>
                  <a:gd name="T23" fmla="*/ 4 h 6"/>
                  <a:gd name="T24" fmla="*/ 4 w 7"/>
                  <a:gd name="T25" fmla="*/ 0 h 6"/>
                  <a:gd name="T26" fmla="*/ 4 w 7"/>
                  <a:gd name="T27" fmla="*/ 0 h 6"/>
                  <a:gd name="T28" fmla="*/ 6 w 7"/>
                  <a:gd name="T29" fmla="*/ 4 h 6"/>
                  <a:gd name="T30" fmla="*/ 7 w 7"/>
                  <a:gd name="T31" fmla="*/ 5 h 6"/>
                  <a:gd name="T32" fmla="*/ 7 w 7"/>
                  <a:gd name="T33" fmla="*/ 6 h 6"/>
                  <a:gd name="T34" fmla="*/ 4 w 7"/>
                  <a:gd name="T35" fmla="*/ 3 h 6"/>
                  <a:gd name="T36" fmla="*/ 3 w 7"/>
                  <a:gd name="T37" fmla="*/ 1 h 6"/>
                  <a:gd name="T38" fmla="*/ 2 w 7"/>
                  <a:gd name="T39" fmla="*/ 3 h 6"/>
                  <a:gd name="T40" fmla="*/ 4 w 7"/>
                  <a:gd name="T41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" h="6">
                    <a:moveTo>
                      <a:pt x="7" y="6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lose/>
                    <a:moveTo>
                      <a:pt x="4" y="3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4" y="3"/>
                      <a:pt x="4" y="3"/>
                      <a:pt x="4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07" name="Freeform 168"/>
              <p:cNvSpPr>
                <a:spLocks noEditPoints="1"/>
              </p:cNvSpPr>
              <p:nvPr/>
            </p:nvSpPr>
            <p:spPr bwMode="auto">
              <a:xfrm>
                <a:off x="1612106" y="2771726"/>
                <a:ext cx="34925" cy="34925"/>
              </a:xfrm>
              <a:custGeom>
                <a:avLst/>
                <a:gdLst>
                  <a:gd name="T0" fmla="*/ 3 w 3"/>
                  <a:gd name="T1" fmla="*/ 2 h 3"/>
                  <a:gd name="T2" fmla="*/ 2 w 3"/>
                  <a:gd name="T3" fmla="*/ 0 h 3"/>
                  <a:gd name="T4" fmla="*/ 0 w 3"/>
                  <a:gd name="T5" fmla="*/ 2 h 3"/>
                  <a:gd name="T6" fmla="*/ 1 w 3"/>
                  <a:gd name="T7" fmla="*/ 3 h 3"/>
                  <a:gd name="T8" fmla="*/ 1 w 3"/>
                  <a:gd name="T9" fmla="*/ 3 h 3"/>
                  <a:gd name="T10" fmla="*/ 1 w 3"/>
                  <a:gd name="T11" fmla="*/ 3 h 3"/>
                  <a:gd name="T12" fmla="*/ 3 w 3"/>
                  <a:gd name="T13" fmla="*/ 3 h 3"/>
                  <a:gd name="T14" fmla="*/ 3 w 3"/>
                  <a:gd name="T15" fmla="*/ 3 h 3"/>
                  <a:gd name="T16" fmla="*/ 3 w 3"/>
                  <a:gd name="T17" fmla="*/ 3 h 3"/>
                  <a:gd name="T18" fmla="*/ 3 w 3"/>
                  <a:gd name="T19" fmla="*/ 2 h 3"/>
                  <a:gd name="T20" fmla="*/ 2 w 3"/>
                  <a:gd name="T21" fmla="*/ 2 h 3"/>
                  <a:gd name="T22" fmla="*/ 1 w 3"/>
                  <a:gd name="T23" fmla="*/ 2 h 3"/>
                  <a:gd name="T24" fmla="*/ 2 w 3"/>
                  <a:gd name="T25" fmla="*/ 1 h 3"/>
                  <a:gd name="T26" fmla="*/ 3 w 3"/>
                  <a:gd name="T27" fmla="*/ 2 h 3"/>
                  <a:gd name="T28" fmla="*/ 2 w 3"/>
                  <a:gd name="T2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0"/>
                      <a:pt x="2" y="2"/>
                      <a:pt x="2" y="0"/>
                    </a:cubicBezTo>
                    <a:cubicBezTo>
                      <a:pt x="1" y="1"/>
                      <a:pt x="0" y="0"/>
                      <a:pt x="0" y="2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lose/>
                    <a:moveTo>
                      <a:pt x="2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2"/>
                    </a:cubicBezTo>
                    <a:cubicBezTo>
                      <a:pt x="3" y="2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08" name="Oval 169"/>
              <p:cNvSpPr>
                <a:spLocks noChangeArrowheads="1"/>
              </p:cNvSpPr>
              <p:nvPr/>
            </p:nvSpPr>
            <p:spPr bwMode="auto">
              <a:xfrm>
                <a:off x="1826419" y="3033663"/>
                <a:ext cx="22225" cy="222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09" name="Oval 170"/>
              <p:cNvSpPr>
                <a:spLocks noChangeArrowheads="1"/>
              </p:cNvSpPr>
              <p:nvPr/>
            </p:nvSpPr>
            <p:spPr bwMode="auto">
              <a:xfrm>
                <a:off x="1793081" y="2738388"/>
                <a:ext cx="1588" cy="111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10" name="Oval 171"/>
              <p:cNvSpPr>
                <a:spLocks noChangeArrowheads="1"/>
              </p:cNvSpPr>
              <p:nvPr/>
            </p:nvSpPr>
            <p:spPr bwMode="auto">
              <a:xfrm>
                <a:off x="1477169" y="2738388"/>
                <a:ext cx="1588" cy="111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11" name="Oval 172"/>
              <p:cNvSpPr>
                <a:spLocks noChangeArrowheads="1"/>
              </p:cNvSpPr>
              <p:nvPr/>
            </p:nvSpPr>
            <p:spPr bwMode="auto">
              <a:xfrm>
                <a:off x="1556544" y="2738388"/>
                <a:ext cx="1588" cy="111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12" name="Oval 173"/>
              <p:cNvSpPr>
                <a:spLocks noChangeArrowheads="1"/>
              </p:cNvSpPr>
              <p:nvPr/>
            </p:nvSpPr>
            <p:spPr bwMode="auto">
              <a:xfrm>
                <a:off x="1635919" y="2738388"/>
                <a:ext cx="1588" cy="111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13" name="Oval 174"/>
              <p:cNvSpPr>
                <a:spLocks noChangeArrowheads="1"/>
              </p:cNvSpPr>
              <p:nvPr/>
            </p:nvSpPr>
            <p:spPr bwMode="auto">
              <a:xfrm>
                <a:off x="1713706" y="2738388"/>
                <a:ext cx="1588" cy="111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14" name="Oval 175"/>
              <p:cNvSpPr>
                <a:spLocks noChangeArrowheads="1"/>
              </p:cNvSpPr>
              <p:nvPr/>
            </p:nvSpPr>
            <p:spPr bwMode="auto">
              <a:xfrm>
                <a:off x="1477169" y="2839988"/>
                <a:ext cx="1588" cy="238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15" name="Freeform 176"/>
              <p:cNvSpPr>
                <a:spLocks/>
              </p:cNvSpPr>
              <p:nvPr/>
            </p:nvSpPr>
            <p:spPr bwMode="auto">
              <a:xfrm>
                <a:off x="1477169" y="2954288"/>
                <a:ext cx="0" cy="1111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1 h 1"/>
                  <a:gd name="T4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16" name="Oval 177"/>
              <p:cNvSpPr>
                <a:spLocks noChangeArrowheads="1"/>
              </p:cNvSpPr>
              <p:nvPr/>
            </p:nvSpPr>
            <p:spPr bwMode="auto">
              <a:xfrm>
                <a:off x="1488281" y="3033663"/>
                <a:ext cx="11113" cy="111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17" name="Oval 178"/>
              <p:cNvSpPr>
                <a:spLocks noChangeArrowheads="1"/>
              </p:cNvSpPr>
              <p:nvPr/>
            </p:nvSpPr>
            <p:spPr bwMode="auto">
              <a:xfrm>
                <a:off x="1556544" y="3078113"/>
                <a:ext cx="1588" cy="127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18" name="Freeform 179"/>
              <p:cNvSpPr>
                <a:spLocks/>
              </p:cNvSpPr>
              <p:nvPr/>
            </p:nvSpPr>
            <p:spPr bwMode="auto">
              <a:xfrm>
                <a:off x="1793081" y="2839988"/>
                <a:ext cx="11113" cy="23813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1 h 2"/>
                  <a:gd name="T4" fmla="*/ 0 w 1"/>
                  <a:gd name="T5" fmla="*/ 2 h 2"/>
                  <a:gd name="T6" fmla="*/ 1 w 1"/>
                  <a:gd name="T7" fmla="*/ 1 h 2"/>
                  <a:gd name="T8" fmla="*/ 0 w 1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19" name="Freeform 180"/>
              <p:cNvSpPr>
                <a:spLocks/>
              </p:cNvSpPr>
              <p:nvPr/>
            </p:nvSpPr>
            <p:spPr bwMode="auto">
              <a:xfrm>
                <a:off x="1793081" y="2954288"/>
                <a:ext cx="11113" cy="1111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20" name="Oval 181"/>
              <p:cNvSpPr>
                <a:spLocks noChangeArrowheads="1"/>
              </p:cNvSpPr>
              <p:nvPr/>
            </p:nvSpPr>
            <p:spPr bwMode="auto">
              <a:xfrm>
                <a:off x="1781969" y="3033663"/>
                <a:ext cx="11113" cy="111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21" name="Freeform 182"/>
              <p:cNvSpPr>
                <a:spLocks/>
              </p:cNvSpPr>
              <p:nvPr/>
            </p:nvSpPr>
            <p:spPr bwMode="auto">
              <a:xfrm>
                <a:off x="1713706" y="3078113"/>
                <a:ext cx="11113" cy="1270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22" name="Oval 183"/>
              <p:cNvSpPr>
                <a:spLocks noChangeArrowheads="1"/>
              </p:cNvSpPr>
              <p:nvPr/>
            </p:nvSpPr>
            <p:spPr bwMode="auto">
              <a:xfrm>
                <a:off x="1635919" y="3124151"/>
                <a:ext cx="11113" cy="111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23" name="Freeform 184"/>
              <p:cNvSpPr>
                <a:spLocks/>
              </p:cNvSpPr>
              <p:nvPr/>
            </p:nvSpPr>
            <p:spPr bwMode="auto">
              <a:xfrm>
                <a:off x="1691481" y="2954288"/>
                <a:ext cx="79375" cy="79375"/>
              </a:xfrm>
              <a:custGeom>
                <a:avLst/>
                <a:gdLst>
                  <a:gd name="T0" fmla="*/ 7 w 7"/>
                  <a:gd name="T1" fmla="*/ 1 h 7"/>
                  <a:gd name="T2" fmla="*/ 7 w 7"/>
                  <a:gd name="T3" fmla="*/ 1 h 7"/>
                  <a:gd name="T4" fmla="*/ 7 w 7"/>
                  <a:gd name="T5" fmla="*/ 1 h 7"/>
                  <a:gd name="T6" fmla="*/ 7 w 7"/>
                  <a:gd name="T7" fmla="*/ 0 h 7"/>
                  <a:gd name="T8" fmla="*/ 5 w 7"/>
                  <a:gd name="T9" fmla="*/ 1 h 7"/>
                  <a:gd name="T10" fmla="*/ 6 w 7"/>
                  <a:gd name="T11" fmla="*/ 2 h 7"/>
                  <a:gd name="T12" fmla="*/ 6 w 7"/>
                  <a:gd name="T13" fmla="*/ 3 h 7"/>
                  <a:gd name="T14" fmla="*/ 6 w 7"/>
                  <a:gd name="T15" fmla="*/ 3 h 7"/>
                  <a:gd name="T16" fmla="*/ 4 w 7"/>
                  <a:gd name="T17" fmla="*/ 3 h 7"/>
                  <a:gd name="T18" fmla="*/ 4 w 7"/>
                  <a:gd name="T19" fmla="*/ 1 h 7"/>
                  <a:gd name="T20" fmla="*/ 4 w 7"/>
                  <a:gd name="T21" fmla="*/ 0 h 7"/>
                  <a:gd name="T22" fmla="*/ 3 w 7"/>
                  <a:gd name="T23" fmla="*/ 0 h 7"/>
                  <a:gd name="T24" fmla="*/ 1 w 7"/>
                  <a:gd name="T25" fmla="*/ 1 h 7"/>
                  <a:gd name="T26" fmla="*/ 2 w 7"/>
                  <a:gd name="T27" fmla="*/ 2 h 7"/>
                  <a:gd name="T28" fmla="*/ 2 w 7"/>
                  <a:gd name="T29" fmla="*/ 2 h 7"/>
                  <a:gd name="T30" fmla="*/ 1 w 7"/>
                  <a:gd name="T31" fmla="*/ 2 h 7"/>
                  <a:gd name="T32" fmla="*/ 2 w 7"/>
                  <a:gd name="T33" fmla="*/ 2 h 7"/>
                  <a:gd name="T34" fmla="*/ 1 w 7"/>
                  <a:gd name="T35" fmla="*/ 2 h 7"/>
                  <a:gd name="T36" fmla="*/ 0 w 7"/>
                  <a:gd name="T37" fmla="*/ 1 h 7"/>
                  <a:gd name="T38" fmla="*/ 0 w 7"/>
                  <a:gd name="T39" fmla="*/ 1 h 7"/>
                  <a:gd name="T40" fmla="*/ 0 w 7"/>
                  <a:gd name="T41" fmla="*/ 2 h 7"/>
                  <a:gd name="T42" fmla="*/ 0 w 7"/>
                  <a:gd name="T43" fmla="*/ 3 h 7"/>
                  <a:gd name="T44" fmla="*/ 2 w 7"/>
                  <a:gd name="T45" fmla="*/ 4 h 7"/>
                  <a:gd name="T46" fmla="*/ 0 w 7"/>
                  <a:gd name="T47" fmla="*/ 7 h 7"/>
                  <a:gd name="T48" fmla="*/ 0 w 7"/>
                  <a:gd name="T49" fmla="*/ 7 h 7"/>
                  <a:gd name="T50" fmla="*/ 0 w 7"/>
                  <a:gd name="T51" fmla="*/ 7 h 7"/>
                  <a:gd name="T52" fmla="*/ 2 w 7"/>
                  <a:gd name="T53" fmla="*/ 6 h 7"/>
                  <a:gd name="T54" fmla="*/ 3 w 7"/>
                  <a:gd name="T55" fmla="*/ 5 h 7"/>
                  <a:gd name="T56" fmla="*/ 4 w 7"/>
                  <a:gd name="T57" fmla="*/ 5 h 7"/>
                  <a:gd name="T58" fmla="*/ 3 w 7"/>
                  <a:gd name="T59" fmla="*/ 7 h 7"/>
                  <a:gd name="T60" fmla="*/ 3 w 7"/>
                  <a:gd name="T61" fmla="*/ 7 h 7"/>
                  <a:gd name="T62" fmla="*/ 3 w 7"/>
                  <a:gd name="T63" fmla="*/ 7 h 7"/>
                  <a:gd name="T64" fmla="*/ 5 w 7"/>
                  <a:gd name="T65" fmla="*/ 6 h 7"/>
                  <a:gd name="T66" fmla="*/ 5 w 7"/>
                  <a:gd name="T67" fmla="*/ 7 h 7"/>
                  <a:gd name="T68" fmla="*/ 6 w 7"/>
                  <a:gd name="T69" fmla="*/ 6 h 7"/>
                  <a:gd name="T70" fmla="*/ 6 w 7"/>
                  <a:gd name="T71" fmla="*/ 4 h 7"/>
                  <a:gd name="T72" fmla="*/ 7 w 7"/>
                  <a:gd name="T73" fmla="*/ 3 h 7"/>
                  <a:gd name="T74" fmla="*/ 6 w 7"/>
                  <a:gd name="T75" fmla="*/ 1 h 7"/>
                  <a:gd name="T76" fmla="*/ 7 w 7"/>
                  <a:gd name="T7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7" h="7">
                    <a:moveTo>
                      <a:pt x="7" y="1"/>
                    </a:move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0"/>
                      <a:pt x="7" y="0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4" y="3"/>
                      <a:pt x="4" y="3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1" y="1"/>
                    </a:cubicBezTo>
                    <a:cubicBezTo>
                      <a:pt x="1" y="1"/>
                      <a:pt x="1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1" y="5"/>
                      <a:pt x="1" y="6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7"/>
                      <a:pt x="2" y="7"/>
                      <a:pt x="2" y="6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3" y="5"/>
                      <a:pt x="4" y="5"/>
                      <a:pt x="4" y="5"/>
                    </a:cubicBezTo>
                    <a:cubicBezTo>
                      <a:pt x="4" y="6"/>
                      <a:pt x="3" y="6"/>
                      <a:pt x="3" y="7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4" y="6"/>
                      <a:pt x="5" y="6"/>
                    </a:cubicBezTo>
                    <a:cubicBezTo>
                      <a:pt x="5" y="6"/>
                      <a:pt x="4" y="6"/>
                      <a:pt x="5" y="7"/>
                    </a:cubicBezTo>
                    <a:cubicBezTo>
                      <a:pt x="5" y="6"/>
                      <a:pt x="6" y="7"/>
                      <a:pt x="6" y="6"/>
                    </a:cubicBezTo>
                    <a:cubicBezTo>
                      <a:pt x="6" y="5"/>
                      <a:pt x="7" y="5"/>
                      <a:pt x="6" y="4"/>
                    </a:cubicBezTo>
                    <a:cubicBezTo>
                      <a:pt x="6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1"/>
                    </a:cubicBezTo>
                    <a:cubicBezTo>
                      <a:pt x="6" y="1"/>
                      <a:pt x="6" y="1"/>
                      <a:pt x="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24" name="Oval 185"/>
              <p:cNvSpPr>
                <a:spLocks noChangeArrowheads="1"/>
              </p:cNvSpPr>
              <p:nvPr/>
            </p:nvSpPr>
            <p:spPr bwMode="auto">
              <a:xfrm>
                <a:off x="1397794" y="3044776"/>
                <a:ext cx="12700" cy="111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25" name="Oval 186"/>
              <p:cNvSpPr>
                <a:spLocks noChangeArrowheads="1"/>
              </p:cNvSpPr>
              <p:nvPr/>
            </p:nvSpPr>
            <p:spPr bwMode="auto">
              <a:xfrm>
                <a:off x="880269" y="3340051"/>
                <a:ext cx="22225" cy="222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26" name="Freeform 187"/>
              <p:cNvSpPr>
                <a:spLocks noEditPoints="1"/>
              </p:cNvSpPr>
              <p:nvPr/>
            </p:nvSpPr>
            <p:spPr bwMode="auto">
              <a:xfrm>
                <a:off x="1218406" y="34305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27" name="Freeform 188"/>
              <p:cNvSpPr>
                <a:spLocks/>
              </p:cNvSpPr>
              <p:nvPr/>
            </p:nvSpPr>
            <p:spPr bwMode="auto">
              <a:xfrm>
                <a:off x="1218406" y="34305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28" name="Freeform 189"/>
              <p:cNvSpPr>
                <a:spLocks/>
              </p:cNvSpPr>
              <p:nvPr/>
            </p:nvSpPr>
            <p:spPr bwMode="auto">
              <a:xfrm>
                <a:off x="1218406" y="34305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29" name="Freeform 190"/>
              <p:cNvSpPr>
                <a:spLocks noEditPoints="1"/>
              </p:cNvSpPr>
              <p:nvPr/>
            </p:nvSpPr>
            <p:spPr bwMode="auto">
              <a:xfrm>
                <a:off x="1218406" y="3430538"/>
                <a:ext cx="1111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0 w 1"/>
                  <a:gd name="T5" fmla="*/ 0 w 1"/>
                  <a:gd name="T6" fmla="*/ 1 w 1"/>
                  <a:gd name="T7" fmla="*/ 0 w 1"/>
                  <a:gd name="T8" fmla="*/ 0 w 1"/>
                  <a:gd name="T9" fmla="*/ 0 w 1"/>
                  <a:gd name="T10" fmla="*/ 0 w 1"/>
                  <a:gd name="T11" fmla="*/ 0 w 1"/>
                  <a:gd name="T12" fmla="*/ 0 w 1"/>
                  <a:gd name="T13" fmla="*/ 0 w 1"/>
                  <a:gd name="T14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30" name="Freeform 191"/>
              <p:cNvSpPr>
                <a:spLocks/>
              </p:cNvSpPr>
              <p:nvPr/>
            </p:nvSpPr>
            <p:spPr bwMode="auto">
              <a:xfrm>
                <a:off x="1229519" y="34305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31" name="Freeform 192"/>
              <p:cNvSpPr>
                <a:spLocks noEditPoints="1"/>
              </p:cNvSpPr>
              <p:nvPr/>
            </p:nvSpPr>
            <p:spPr bwMode="auto">
              <a:xfrm>
                <a:off x="1454944" y="2727276"/>
                <a:ext cx="360363" cy="430213"/>
              </a:xfrm>
              <a:custGeom>
                <a:avLst/>
                <a:gdLst>
                  <a:gd name="T0" fmla="*/ 32 w 32"/>
                  <a:gd name="T1" fmla="*/ 0 h 38"/>
                  <a:gd name="T2" fmla="*/ 32 w 32"/>
                  <a:gd name="T3" fmla="*/ 0 h 38"/>
                  <a:gd name="T4" fmla="*/ 0 w 32"/>
                  <a:gd name="T5" fmla="*/ 0 h 38"/>
                  <a:gd name="T6" fmla="*/ 0 w 32"/>
                  <a:gd name="T7" fmla="*/ 0 h 38"/>
                  <a:gd name="T8" fmla="*/ 0 w 32"/>
                  <a:gd name="T9" fmla="*/ 0 h 38"/>
                  <a:gd name="T10" fmla="*/ 0 w 32"/>
                  <a:gd name="T11" fmla="*/ 24 h 38"/>
                  <a:gd name="T12" fmla="*/ 3 w 32"/>
                  <a:gd name="T13" fmla="*/ 30 h 38"/>
                  <a:gd name="T14" fmla="*/ 15 w 32"/>
                  <a:gd name="T15" fmla="*/ 38 h 38"/>
                  <a:gd name="T16" fmla="*/ 16 w 32"/>
                  <a:gd name="T17" fmla="*/ 38 h 38"/>
                  <a:gd name="T18" fmla="*/ 17 w 32"/>
                  <a:gd name="T19" fmla="*/ 38 h 38"/>
                  <a:gd name="T20" fmla="*/ 30 w 32"/>
                  <a:gd name="T21" fmla="*/ 30 h 38"/>
                  <a:gd name="T22" fmla="*/ 32 w 32"/>
                  <a:gd name="T23" fmla="*/ 24 h 38"/>
                  <a:gd name="T24" fmla="*/ 32 w 32"/>
                  <a:gd name="T25" fmla="*/ 0 h 38"/>
                  <a:gd name="T26" fmla="*/ 32 w 32"/>
                  <a:gd name="T27" fmla="*/ 0 h 38"/>
                  <a:gd name="T28" fmla="*/ 31 w 32"/>
                  <a:gd name="T29" fmla="*/ 25 h 38"/>
                  <a:gd name="T30" fmla="*/ 29 w 32"/>
                  <a:gd name="T31" fmla="*/ 29 h 38"/>
                  <a:gd name="T32" fmla="*/ 17 w 32"/>
                  <a:gd name="T33" fmla="*/ 37 h 38"/>
                  <a:gd name="T34" fmla="*/ 17 w 32"/>
                  <a:gd name="T35" fmla="*/ 37 h 38"/>
                  <a:gd name="T36" fmla="*/ 16 w 32"/>
                  <a:gd name="T37" fmla="*/ 37 h 38"/>
                  <a:gd name="T38" fmla="*/ 15 w 32"/>
                  <a:gd name="T39" fmla="*/ 37 h 38"/>
                  <a:gd name="T40" fmla="*/ 3 w 32"/>
                  <a:gd name="T41" fmla="*/ 29 h 38"/>
                  <a:gd name="T42" fmla="*/ 1 w 32"/>
                  <a:gd name="T43" fmla="*/ 25 h 38"/>
                  <a:gd name="T44" fmla="*/ 1 w 32"/>
                  <a:gd name="T45" fmla="*/ 1 h 38"/>
                  <a:gd name="T46" fmla="*/ 31 w 32"/>
                  <a:gd name="T47" fmla="*/ 1 h 38"/>
                  <a:gd name="T48" fmla="*/ 31 w 32"/>
                  <a:gd name="T49" fmla="*/ 2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2" h="38">
                    <a:moveTo>
                      <a:pt x="32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7"/>
                      <a:pt x="1" y="29"/>
                      <a:pt x="3" y="30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5" y="38"/>
                      <a:pt x="16" y="38"/>
                      <a:pt x="16" y="38"/>
                    </a:cubicBezTo>
                    <a:cubicBezTo>
                      <a:pt x="16" y="38"/>
                      <a:pt x="17" y="38"/>
                      <a:pt x="17" y="38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1" y="29"/>
                      <a:pt x="32" y="27"/>
                      <a:pt x="32" y="24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lose/>
                    <a:moveTo>
                      <a:pt x="31" y="25"/>
                    </a:moveTo>
                    <a:cubicBezTo>
                      <a:pt x="31" y="27"/>
                      <a:pt x="31" y="28"/>
                      <a:pt x="29" y="29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6" y="37"/>
                      <a:pt x="16" y="37"/>
                    </a:cubicBezTo>
                    <a:cubicBezTo>
                      <a:pt x="16" y="37"/>
                      <a:pt x="15" y="37"/>
                      <a:pt x="15" y="37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2" y="28"/>
                      <a:pt x="1" y="27"/>
                      <a:pt x="1" y="25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25"/>
                      <a:pt x="31" y="25"/>
                      <a:pt x="31" y="2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32" name="Freeform 193"/>
              <p:cNvSpPr>
                <a:spLocks/>
              </p:cNvSpPr>
              <p:nvPr/>
            </p:nvSpPr>
            <p:spPr bwMode="auto">
              <a:xfrm>
                <a:off x="1680369" y="3124151"/>
                <a:ext cx="11113" cy="1111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33" name="Freeform 194"/>
              <p:cNvSpPr>
                <a:spLocks noEditPoints="1"/>
              </p:cNvSpPr>
              <p:nvPr/>
            </p:nvSpPr>
            <p:spPr bwMode="auto">
              <a:xfrm>
                <a:off x="1342231" y="3452763"/>
                <a:ext cx="68263" cy="68263"/>
              </a:xfrm>
              <a:custGeom>
                <a:avLst/>
                <a:gdLst>
                  <a:gd name="T0" fmla="*/ 6 w 6"/>
                  <a:gd name="T1" fmla="*/ 5 h 6"/>
                  <a:gd name="T2" fmla="*/ 3 w 6"/>
                  <a:gd name="T3" fmla="*/ 6 h 6"/>
                  <a:gd name="T4" fmla="*/ 3 w 6"/>
                  <a:gd name="T5" fmla="*/ 5 h 6"/>
                  <a:gd name="T6" fmla="*/ 4 w 6"/>
                  <a:gd name="T7" fmla="*/ 5 h 6"/>
                  <a:gd name="T8" fmla="*/ 3 w 6"/>
                  <a:gd name="T9" fmla="*/ 4 h 6"/>
                  <a:gd name="T10" fmla="*/ 1 w 6"/>
                  <a:gd name="T11" fmla="*/ 4 h 6"/>
                  <a:gd name="T12" fmla="*/ 1 w 6"/>
                  <a:gd name="T13" fmla="*/ 5 h 6"/>
                  <a:gd name="T14" fmla="*/ 2 w 6"/>
                  <a:gd name="T15" fmla="*/ 6 h 6"/>
                  <a:gd name="T16" fmla="*/ 2 w 6"/>
                  <a:gd name="T17" fmla="*/ 6 h 6"/>
                  <a:gd name="T18" fmla="*/ 0 w 6"/>
                  <a:gd name="T19" fmla="*/ 6 h 6"/>
                  <a:gd name="T20" fmla="*/ 0 w 6"/>
                  <a:gd name="T21" fmla="*/ 6 h 6"/>
                  <a:gd name="T22" fmla="*/ 1 w 6"/>
                  <a:gd name="T23" fmla="*/ 5 h 6"/>
                  <a:gd name="T24" fmla="*/ 2 w 6"/>
                  <a:gd name="T25" fmla="*/ 0 h 6"/>
                  <a:gd name="T26" fmla="*/ 2 w 6"/>
                  <a:gd name="T27" fmla="*/ 0 h 6"/>
                  <a:gd name="T28" fmla="*/ 5 w 6"/>
                  <a:gd name="T29" fmla="*/ 4 h 6"/>
                  <a:gd name="T30" fmla="*/ 6 w 6"/>
                  <a:gd name="T31" fmla="*/ 5 h 6"/>
                  <a:gd name="T32" fmla="*/ 6 w 6"/>
                  <a:gd name="T33" fmla="*/ 5 h 6"/>
                  <a:gd name="T34" fmla="*/ 3 w 6"/>
                  <a:gd name="T35" fmla="*/ 4 h 6"/>
                  <a:gd name="T36" fmla="*/ 2 w 6"/>
                  <a:gd name="T37" fmla="*/ 2 h 6"/>
                  <a:gd name="T38" fmla="*/ 1 w 6"/>
                  <a:gd name="T39" fmla="*/ 4 h 6"/>
                  <a:gd name="T40" fmla="*/ 3 w 6"/>
                  <a:gd name="T41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" h="6">
                    <a:moveTo>
                      <a:pt x="6" y="5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5"/>
                      <a:pt x="1" y="5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lose/>
                    <a:moveTo>
                      <a:pt x="3" y="4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4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34" name="Freeform 195"/>
              <p:cNvSpPr>
                <a:spLocks noEditPoints="1"/>
              </p:cNvSpPr>
              <p:nvPr/>
            </p:nvSpPr>
            <p:spPr bwMode="auto">
              <a:xfrm>
                <a:off x="1207294" y="3351163"/>
                <a:ext cx="811213" cy="317500"/>
              </a:xfrm>
              <a:custGeom>
                <a:avLst/>
                <a:gdLst>
                  <a:gd name="T0" fmla="*/ 64 w 72"/>
                  <a:gd name="T1" fmla="*/ 7 h 28"/>
                  <a:gd name="T2" fmla="*/ 17 w 72"/>
                  <a:gd name="T3" fmla="*/ 6 h 28"/>
                  <a:gd name="T4" fmla="*/ 10 w 72"/>
                  <a:gd name="T5" fmla="*/ 0 h 28"/>
                  <a:gd name="T6" fmla="*/ 0 w 72"/>
                  <a:gd name="T7" fmla="*/ 11 h 28"/>
                  <a:gd name="T8" fmla="*/ 24 w 72"/>
                  <a:gd name="T9" fmla="*/ 15 h 28"/>
                  <a:gd name="T10" fmla="*/ 28 w 72"/>
                  <a:gd name="T11" fmla="*/ 22 h 28"/>
                  <a:gd name="T12" fmla="*/ 21 w 72"/>
                  <a:gd name="T13" fmla="*/ 25 h 28"/>
                  <a:gd name="T14" fmla="*/ 32 w 72"/>
                  <a:gd name="T15" fmla="*/ 22 h 28"/>
                  <a:gd name="T16" fmla="*/ 37 w 72"/>
                  <a:gd name="T17" fmla="*/ 19 h 28"/>
                  <a:gd name="T18" fmla="*/ 43 w 72"/>
                  <a:gd name="T19" fmla="*/ 25 h 28"/>
                  <a:gd name="T20" fmla="*/ 44 w 72"/>
                  <a:gd name="T21" fmla="*/ 21 h 28"/>
                  <a:gd name="T22" fmla="*/ 56 w 72"/>
                  <a:gd name="T23" fmla="*/ 26 h 28"/>
                  <a:gd name="T24" fmla="*/ 52 w 72"/>
                  <a:gd name="T25" fmla="*/ 23 h 28"/>
                  <a:gd name="T26" fmla="*/ 44 w 72"/>
                  <a:gd name="T27" fmla="*/ 13 h 28"/>
                  <a:gd name="T28" fmla="*/ 72 w 72"/>
                  <a:gd name="T29" fmla="*/ 3 h 28"/>
                  <a:gd name="T30" fmla="*/ 22 w 72"/>
                  <a:gd name="T31" fmla="*/ 24 h 28"/>
                  <a:gd name="T32" fmla="*/ 50 w 72"/>
                  <a:gd name="T33" fmla="*/ 23 h 28"/>
                  <a:gd name="T34" fmla="*/ 12 w 72"/>
                  <a:gd name="T35" fmla="*/ 4 h 28"/>
                  <a:gd name="T36" fmla="*/ 8 w 72"/>
                  <a:gd name="T37" fmla="*/ 4 h 28"/>
                  <a:gd name="T38" fmla="*/ 12 w 72"/>
                  <a:gd name="T39" fmla="*/ 5 h 28"/>
                  <a:gd name="T40" fmla="*/ 10 w 72"/>
                  <a:gd name="T41" fmla="*/ 2 h 28"/>
                  <a:gd name="T42" fmla="*/ 32 w 72"/>
                  <a:gd name="T43" fmla="*/ 14 h 28"/>
                  <a:gd name="T44" fmla="*/ 33 w 72"/>
                  <a:gd name="T45" fmla="*/ 19 h 28"/>
                  <a:gd name="T46" fmla="*/ 34 w 72"/>
                  <a:gd name="T47" fmla="*/ 22 h 28"/>
                  <a:gd name="T48" fmla="*/ 34 w 72"/>
                  <a:gd name="T49" fmla="*/ 22 h 28"/>
                  <a:gd name="T50" fmla="*/ 35 w 72"/>
                  <a:gd name="T51" fmla="*/ 19 h 28"/>
                  <a:gd name="T52" fmla="*/ 32 w 72"/>
                  <a:gd name="T53" fmla="*/ 17 h 28"/>
                  <a:gd name="T54" fmla="*/ 36 w 72"/>
                  <a:gd name="T55" fmla="*/ 16 h 28"/>
                  <a:gd name="T56" fmla="*/ 36 w 72"/>
                  <a:gd name="T57" fmla="*/ 14 h 28"/>
                  <a:gd name="T58" fmla="*/ 36 w 72"/>
                  <a:gd name="T59" fmla="*/ 16 h 28"/>
                  <a:gd name="T60" fmla="*/ 37 w 72"/>
                  <a:gd name="T61" fmla="*/ 15 h 28"/>
                  <a:gd name="T62" fmla="*/ 37 w 72"/>
                  <a:gd name="T63" fmla="*/ 15 h 28"/>
                  <a:gd name="T64" fmla="*/ 43 w 72"/>
                  <a:gd name="T65" fmla="*/ 14 h 28"/>
                  <a:gd name="T66" fmla="*/ 41 w 72"/>
                  <a:gd name="T67" fmla="*/ 17 h 28"/>
                  <a:gd name="T68" fmla="*/ 40 w 72"/>
                  <a:gd name="T69" fmla="*/ 19 h 28"/>
                  <a:gd name="T70" fmla="*/ 39 w 72"/>
                  <a:gd name="T71" fmla="*/ 18 h 28"/>
                  <a:gd name="T72" fmla="*/ 38 w 72"/>
                  <a:gd name="T73" fmla="*/ 18 h 28"/>
                  <a:gd name="T74" fmla="*/ 41 w 72"/>
                  <a:gd name="T75" fmla="*/ 24 h 28"/>
                  <a:gd name="T76" fmla="*/ 37 w 72"/>
                  <a:gd name="T77" fmla="*/ 20 h 28"/>
                  <a:gd name="T78" fmla="*/ 35 w 72"/>
                  <a:gd name="T79" fmla="*/ 25 h 28"/>
                  <a:gd name="T80" fmla="*/ 42 w 72"/>
                  <a:gd name="T81" fmla="*/ 19 h 28"/>
                  <a:gd name="T82" fmla="*/ 42 w 72"/>
                  <a:gd name="T83" fmla="*/ 22 h 28"/>
                  <a:gd name="T84" fmla="*/ 43 w 72"/>
                  <a:gd name="T85" fmla="*/ 24 h 28"/>
                  <a:gd name="T86" fmla="*/ 42 w 72"/>
                  <a:gd name="T87" fmla="*/ 20 h 28"/>
                  <a:gd name="T88" fmla="*/ 44 w 72"/>
                  <a:gd name="T89" fmla="*/ 20 h 28"/>
                  <a:gd name="T90" fmla="*/ 43 w 72"/>
                  <a:gd name="T91" fmla="*/ 19 h 28"/>
                  <a:gd name="T92" fmla="*/ 43 w 72"/>
                  <a:gd name="T93" fmla="*/ 18 h 28"/>
                  <a:gd name="T94" fmla="*/ 68 w 72"/>
                  <a:gd name="T95" fmla="*/ 12 h 28"/>
                  <a:gd name="T96" fmla="*/ 16 w 72"/>
                  <a:gd name="T97" fmla="*/ 16 h 28"/>
                  <a:gd name="T98" fmla="*/ 10 w 72"/>
                  <a:gd name="T99" fmla="*/ 7 h 28"/>
                  <a:gd name="T100" fmla="*/ 55 w 72"/>
                  <a:gd name="T101" fmla="*/ 7 h 28"/>
                  <a:gd name="T102" fmla="*/ 66 w 72"/>
                  <a:gd name="T103" fmla="*/ 7 h 28"/>
                  <a:gd name="T104" fmla="*/ 68 w 72"/>
                  <a:gd name="T105" fmla="*/ 3 h 28"/>
                  <a:gd name="T106" fmla="*/ 69 w 72"/>
                  <a:gd name="T107" fmla="*/ 3 h 28"/>
                  <a:gd name="T108" fmla="*/ 66 w 72"/>
                  <a:gd name="T109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" h="28">
                    <a:moveTo>
                      <a:pt x="72" y="3"/>
                    </a:moveTo>
                    <a:cubicBezTo>
                      <a:pt x="71" y="1"/>
                      <a:pt x="70" y="0"/>
                      <a:pt x="68" y="0"/>
                    </a:cubicBezTo>
                    <a:cubicBezTo>
                      <a:pt x="67" y="0"/>
                      <a:pt x="65" y="0"/>
                      <a:pt x="64" y="1"/>
                    </a:cubicBezTo>
                    <a:cubicBezTo>
                      <a:pt x="63" y="2"/>
                      <a:pt x="64" y="4"/>
                      <a:pt x="64" y="6"/>
                    </a:cubicBezTo>
                    <a:cubicBezTo>
                      <a:pt x="64" y="7"/>
                      <a:pt x="64" y="7"/>
                      <a:pt x="64" y="7"/>
                    </a:cubicBezTo>
                    <a:cubicBezTo>
                      <a:pt x="57" y="7"/>
                      <a:pt x="51" y="5"/>
                      <a:pt x="44" y="4"/>
                    </a:cubicBezTo>
                    <a:cubicBezTo>
                      <a:pt x="42" y="4"/>
                      <a:pt x="41" y="4"/>
                      <a:pt x="39" y="4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2" y="4"/>
                      <a:pt x="26" y="4"/>
                      <a:pt x="21" y="5"/>
                    </a:cubicBezTo>
                    <a:cubicBezTo>
                      <a:pt x="19" y="6"/>
                      <a:pt x="18" y="6"/>
                      <a:pt x="17" y="6"/>
                    </a:cubicBezTo>
                    <a:cubicBezTo>
                      <a:pt x="16" y="6"/>
                      <a:pt x="15" y="7"/>
                      <a:pt x="15" y="6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5"/>
                      <a:pt x="14" y="4"/>
                      <a:pt x="13" y="2"/>
                    </a:cubicBezTo>
                    <a:cubicBezTo>
                      <a:pt x="13" y="1"/>
                      <a:pt x="12" y="0"/>
                      <a:pt x="10" y="0"/>
                    </a:cubicBezTo>
                    <a:cubicBezTo>
                      <a:pt x="9" y="0"/>
                      <a:pt x="7" y="1"/>
                      <a:pt x="7" y="2"/>
                    </a:cubicBezTo>
                    <a:cubicBezTo>
                      <a:pt x="5" y="4"/>
                      <a:pt x="7" y="7"/>
                      <a:pt x="7" y="9"/>
                    </a:cubicBezTo>
                    <a:cubicBezTo>
                      <a:pt x="7" y="10"/>
                      <a:pt x="8" y="10"/>
                      <a:pt x="7" y="11"/>
                    </a:cubicBezTo>
                    <a:cubicBezTo>
                      <a:pt x="6" y="10"/>
                      <a:pt x="4" y="10"/>
                      <a:pt x="2" y="10"/>
                    </a:cubicBezTo>
                    <a:cubicBezTo>
                      <a:pt x="1" y="10"/>
                      <a:pt x="0" y="10"/>
                      <a:pt x="0" y="11"/>
                    </a:cubicBezTo>
                    <a:cubicBezTo>
                      <a:pt x="2" y="12"/>
                      <a:pt x="5" y="12"/>
                      <a:pt x="7" y="11"/>
                    </a:cubicBezTo>
                    <a:cubicBezTo>
                      <a:pt x="7" y="11"/>
                      <a:pt x="7" y="11"/>
                      <a:pt x="8" y="11"/>
                    </a:cubicBezTo>
                    <a:cubicBezTo>
                      <a:pt x="8" y="13"/>
                      <a:pt x="7" y="14"/>
                      <a:pt x="8" y="15"/>
                    </a:cubicBezTo>
                    <a:cubicBezTo>
                      <a:pt x="9" y="17"/>
                      <a:pt x="10" y="17"/>
                      <a:pt x="12" y="17"/>
                    </a:cubicBezTo>
                    <a:cubicBezTo>
                      <a:pt x="16" y="17"/>
                      <a:pt x="20" y="16"/>
                      <a:pt x="24" y="15"/>
                    </a:cubicBezTo>
                    <a:cubicBezTo>
                      <a:pt x="24" y="15"/>
                      <a:pt x="25" y="14"/>
                      <a:pt x="25" y="14"/>
                    </a:cubicBezTo>
                    <a:cubicBezTo>
                      <a:pt x="27" y="14"/>
                      <a:pt x="30" y="13"/>
                      <a:pt x="32" y="13"/>
                    </a:cubicBezTo>
                    <a:cubicBezTo>
                      <a:pt x="31" y="15"/>
                      <a:pt x="30" y="16"/>
                      <a:pt x="30" y="17"/>
                    </a:cubicBezTo>
                    <a:cubicBezTo>
                      <a:pt x="29" y="19"/>
                      <a:pt x="31" y="19"/>
                      <a:pt x="31" y="20"/>
                    </a:cubicBezTo>
                    <a:cubicBezTo>
                      <a:pt x="30" y="20"/>
                      <a:pt x="29" y="21"/>
                      <a:pt x="28" y="22"/>
                    </a:cubicBezTo>
                    <a:cubicBezTo>
                      <a:pt x="25" y="21"/>
                      <a:pt x="22" y="23"/>
                      <a:pt x="19" y="23"/>
                    </a:cubicBezTo>
                    <a:cubicBezTo>
                      <a:pt x="19" y="24"/>
                      <a:pt x="20" y="23"/>
                      <a:pt x="20" y="24"/>
                    </a:cubicBezTo>
                    <a:cubicBezTo>
                      <a:pt x="20" y="24"/>
                      <a:pt x="20" y="24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5"/>
                      <a:pt x="21" y="25"/>
                      <a:pt x="21" y="25"/>
                    </a:cubicBezTo>
                    <a:cubicBezTo>
                      <a:pt x="22" y="25"/>
                      <a:pt x="23" y="24"/>
                      <a:pt x="24" y="24"/>
                    </a:cubicBezTo>
                    <a:cubicBezTo>
                      <a:pt x="24" y="24"/>
                      <a:pt x="25" y="24"/>
                      <a:pt x="26" y="23"/>
                    </a:cubicBezTo>
                    <a:cubicBezTo>
                      <a:pt x="27" y="23"/>
                      <a:pt x="28" y="22"/>
                      <a:pt x="28" y="22"/>
                    </a:cubicBezTo>
                    <a:cubicBezTo>
                      <a:pt x="30" y="22"/>
                      <a:pt x="31" y="22"/>
                      <a:pt x="32" y="22"/>
                    </a:cubicBezTo>
                    <a:cubicBezTo>
                      <a:pt x="32" y="22"/>
                      <a:pt x="32" y="22"/>
                      <a:pt x="32" y="22"/>
                    </a:cubicBezTo>
                    <a:cubicBezTo>
                      <a:pt x="31" y="24"/>
                      <a:pt x="30" y="25"/>
                      <a:pt x="29" y="27"/>
                    </a:cubicBezTo>
                    <a:cubicBezTo>
                      <a:pt x="29" y="27"/>
                      <a:pt x="29" y="28"/>
                      <a:pt x="29" y="28"/>
                    </a:cubicBezTo>
                    <a:cubicBezTo>
                      <a:pt x="30" y="28"/>
                      <a:pt x="31" y="28"/>
                      <a:pt x="31" y="27"/>
                    </a:cubicBezTo>
                    <a:cubicBezTo>
                      <a:pt x="32" y="26"/>
                      <a:pt x="33" y="24"/>
                      <a:pt x="34" y="22"/>
                    </a:cubicBezTo>
                    <a:cubicBezTo>
                      <a:pt x="34" y="21"/>
                      <a:pt x="35" y="20"/>
                      <a:pt x="37" y="19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6" y="20"/>
                      <a:pt x="36" y="21"/>
                      <a:pt x="35" y="22"/>
                    </a:cubicBezTo>
                    <a:cubicBezTo>
                      <a:pt x="35" y="23"/>
                      <a:pt x="34" y="25"/>
                      <a:pt x="36" y="26"/>
                    </a:cubicBezTo>
                    <a:cubicBezTo>
                      <a:pt x="36" y="27"/>
                      <a:pt x="37" y="27"/>
                      <a:pt x="38" y="27"/>
                    </a:cubicBezTo>
                    <a:cubicBezTo>
                      <a:pt x="40" y="26"/>
                      <a:pt x="42" y="27"/>
                      <a:pt x="43" y="25"/>
                    </a:cubicBezTo>
                    <a:cubicBezTo>
                      <a:pt x="44" y="25"/>
                      <a:pt x="44" y="26"/>
                      <a:pt x="45" y="27"/>
                    </a:cubicBezTo>
                    <a:cubicBezTo>
                      <a:pt x="46" y="27"/>
                      <a:pt x="46" y="28"/>
                      <a:pt x="47" y="27"/>
                    </a:cubicBezTo>
                    <a:cubicBezTo>
                      <a:pt x="47" y="27"/>
                      <a:pt x="47" y="26"/>
                      <a:pt x="46" y="26"/>
                    </a:cubicBezTo>
                    <a:cubicBezTo>
                      <a:pt x="46" y="25"/>
                      <a:pt x="45" y="24"/>
                      <a:pt x="44" y="23"/>
                    </a:cubicBezTo>
                    <a:cubicBezTo>
                      <a:pt x="44" y="22"/>
                      <a:pt x="44" y="22"/>
                      <a:pt x="44" y="21"/>
                    </a:cubicBezTo>
                    <a:cubicBezTo>
                      <a:pt x="45" y="22"/>
                      <a:pt x="45" y="22"/>
                      <a:pt x="46" y="22"/>
                    </a:cubicBezTo>
                    <a:cubicBezTo>
                      <a:pt x="47" y="23"/>
                      <a:pt x="48" y="23"/>
                      <a:pt x="49" y="23"/>
                    </a:cubicBezTo>
                    <a:cubicBezTo>
                      <a:pt x="49" y="24"/>
                      <a:pt x="50" y="24"/>
                      <a:pt x="51" y="25"/>
                    </a:cubicBezTo>
                    <a:cubicBezTo>
                      <a:pt x="52" y="25"/>
                      <a:pt x="54" y="25"/>
                      <a:pt x="55" y="26"/>
                    </a:cubicBezTo>
                    <a:cubicBezTo>
                      <a:pt x="55" y="26"/>
                      <a:pt x="56" y="26"/>
                      <a:pt x="56" y="26"/>
                    </a:cubicBezTo>
                    <a:cubicBezTo>
                      <a:pt x="56" y="26"/>
                      <a:pt x="56" y="26"/>
                      <a:pt x="55" y="25"/>
                    </a:cubicBezTo>
                    <a:cubicBezTo>
                      <a:pt x="55" y="25"/>
                      <a:pt x="56" y="25"/>
                      <a:pt x="57" y="25"/>
                    </a:cubicBezTo>
                    <a:cubicBezTo>
                      <a:pt x="57" y="24"/>
                      <a:pt x="56" y="24"/>
                      <a:pt x="56" y="24"/>
                    </a:cubicBezTo>
                    <a:cubicBezTo>
                      <a:pt x="55" y="24"/>
                      <a:pt x="54" y="24"/>
                      <a:pt x="53" y="24"/>
                    </a:cubicBezTo>
                    <a:cubicBezTo>
                      <a:pt x="53" y="24"/>
                      <a:pt x="52" y="23"/>
                      <a:pt x="52" y="23"/>
                    </a:cubicBezTo>
                    <a:cubicBezTo>
                      <a:pt x="49" y="23"/>
                      <a:pt x="47" y="21"/>
                      <a:pt x="45" y="20"/>
                    </a:cubicBezTo>
                    <a:cubicBezTo>
                      <a:pt x="46" y="19"/>
                      <a:pt x="47" y="19"/>
                      <a:pt x="47" y="18"/>
                    </a:cubicBezTo>
                    <a:cubicBezTo>
                      <a:pt x="47" y="17"/>
                      <a:pt x="47" y="16"/>
                      <a:pt x="47" y="16"/>
                    </a:cubicBezTo>
                    <a:cubicBezTo>
                      <a:pt x="47" y="14"/>
                      <a:pt x="45" y="14"/>
                      <a:pt x="44" y="14"/>
                    </a:cubicBezTo>
                    <a:cubicBezTo>
                      <a:pt x="44" y="13"/>
                      <a:pt x="44" y="13"/>
                      <a:pt x="44" y="13"/>
                    </a:cubicBezTo>
                    <a:cubicBezTo>
                      <a:pt x="46" y="13"/>
                      <a:pt x="47" y="14"/>
                      <a:pt x="49" y="14"/>
                    </a:cubicBezTo>
                    <a:cubicBezTo>
                      <a:pt x="53" y="15"/>
                      <a:pt x="57" y="16"/>
                      <a:pt x="62" y="16"/>
                    </a:cubicBezTo>
                    <a:cubicBezTo>
                      <a:pt x="65" y="16"/>
                      <a:pt x="68" y="17"/>
                      <a:pt x="69" y="14"/>
                    </a:cubicBezTo>
                    <a:cubicBezTo>
                      <a:pt x="69" y="13"/>
                      <a:pt x="69" y="11"/>
                      <a:pt x="70" y="10"/>
                    </a:cubicBezTo>
                    <a:cubicBezTo>
                      <a:pt x="70" y="7"/>
                      <a:pt x="72" y="5"/>
                      <a:pt x="72" y="3"/>
                    </a:cubicBezTo>
                    <a:close/>
                    <a:moveTo>
                      <a:pt x="22" y="24"/>
                    </a:move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2" y="23"/>
                      <a:pt x="22" y="23"/>
                    </a:cubicBezTo>
                    <a:cubicBezTo>
                      <a:pt x="24" y="23"/>
                      <a:pt x="25" y="22"/>
                      <a:pt x="26" y="22"/>
                    </a:cubicBezTo>
                    <a:cubicBezTo>
                      <a:pt x="25" y="24"/>
                      <a:pt x="23" y="24"/>
                      <a:pt x="22" y="24"/>
                    </a:cubicBezTo>
                    <a:close/>
                    <a:moveTo>
                      <a:pt x="50" y="23"/>
                    </a:moveTo>
                    <a:cubicBezTo>
                      <a:pt x="52" y="24"/>
                      <a:pt x="54" y="24"/>
                      <a:pt x="55" y="24"/>
                    </a:cubicBezTo>
                    <a:cubicBezTo>
                      <a:pt x="55" y="25"/>
                      <a:pt x="54" y="24"/>
                      <a:pt x="54" y="25"/>
                    </a:cubicBezTo>
                    <a:cubicBezTo>
                      <a:pt x="53" y="25"/>
                      <a:pt x="51" y="25"/>
                      <a:pt x="50" y="23"/>
                    </a:cubicBezTo>
                    <a:cubicBezTo>
                      <a:pt x="50" y="23"/>
                      <a:pt x="50" y="23"/>
                      <a:pt x="50" y="23"/>
                    </a:cubicBezTo>
                    <a:close/>
                    <a:moveTo>
                      <a:pt x="7" y="3"/>
                    </a:moveTo>
                    <a:cubicBezTo>
                      <a:pt x="7" y="3"/>
                      <a:pt x="7" y="2"/>
                      <a:pt x="8" y="1"/>
                    </a:cubicBezTo>
                    <a:cubicBezTo>
                      <a:pt x="9" y="1"/>
                      <a:pt x="11" y="1"/>
                      <a:pt x="12" y="1"/>
                    </a:cubicBezTo>
                    <a:cubicBezTo>
                      <a:pt x="12" y="1"/>
                      <a:pt x="12" y="2"/>
                      <a:pt x="13" y="2"/>
                    </a:cubicBezTo>
                    <a:cubicBezTo>
                      <a:pt x="13" y="3"/>
                      <a:pt x="12" y="4"/>
                      <a:pt x="12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3"/>
                      <a:pt x="12" y="2"/>
                    </a:cubicBezTo>
                    <a:cubicBezTo>
                      <a:pt x="12" y="2"/>
                      <a:pt x="11" y="2"/>
                      <a:pt x="11" y="1"/>
                    </a:cubicBezTo>
                    <a:cubicBezTo>
                      <a:pt x="10" y="1"/>
                      <a:pt x="9" y="1"/>
                      <a:pt x="9" y="2"/>
                    </a:cubicBezTo>
                    <a:cubicBezTo>
                      <a:pt x="8" y="2"/>
                      <a:pt x="8" y="3"/>
                      <a:pt x="8" y="4"/>
                    </a:cubicBezTo>
                    <a:cubicBezTo>
                      <a:pt x="8" y="4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5"/>
                      <a:pt x="7" y="5"/>
                      <a:pt x="7" y="3"/>
                    </a:cubicBezTo>
                    <a:close/>
                    <a:moveTo>
                      <a:pt x="9" y="5"/>
                    </a:moveTo>
                    <a:cubicBezTo>
                      <a:pt x="10" y="5"/>
                      <a:pt x="11" y="5"/>
                      <a:pt x="12" y="5"/>
                    </a:cubicBezTo>
                    <a:cubicBezTo>
                      <a:pt x="12" y="6"/>
                      <a:pt x="12" y="6"/>
                      <a:pt x="11" y="7"/>
                    </a:cubicBezTo>
                    <a:cubicBezTo>
                      <a:pt x="11" y="7"/>
                      <a:pt x="10" y="7"/>
                      <a:pt x="9" y="6"/>
                    </a:cubicBezTo>
                    <a:cubicBezTo>
                      <a:pt x="9" y="6"/>
                      <a:pt x="9" y="5"/>
                      <a:pt x="9" y="5"/>
                    </a:cubicBezTo>
                    <a:close/>
                    <a:moveTo>
                      <a:pt x="9" y="3"/>
                    </a:moveTo>
                    <a:cubicBezTo>
                      <a:pt x="9" y="3"/>
                      <a:pt x="9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4"/>
                      <a:pt x="9" y="4"/>
                      <a:pt x="9" y="3"/>
                    </a:cubicBezTo>
                    <a:close/>
                    <a:moveTo>
                      <a:pt x="31" y="18"/>
                    </a:moveTo>
                    <a:cubicBezTo>
                      <a:pt x="31" y="17"/>
                      <a:pt x="31" y="15"/>
                      <a:pt x="32" y="14"/>
                    </a:cubicBezTo>
                    <a:cubicBezTo>
                      <a:pt x="33" y="14"/>
                      <a:pt x="34" y="14"/>
                      <a:pt x="34" y="14"/>
                    </a:cubicBezTo>
                    <a:cubicBezTo>
                      <a:pt x="33" y="14"/>
                      <a:pt x="32" y="15"/>
                      <a:pt x="31" y="16"/>
                    </a:cubicBezTo>
                    <a:cubicBezTo>
                      <a:pt x="31" y="17"/>
                      <a:pt x="31" y="17"/>
                      <a:pt x="31" y="18"/>
                    </a:cubicBezTo>
                    <a:cubicBezTo>
                      <a:pt x="32" y="19"/>
                      <a:pt x="33" y="18"/>
                      <a:pt x="34" y="19"/>
                    </a:cubicBezTo>
                    <a:cubicBezTo>
                      <a:pt x="34" y="19"/>
                      <a:pt x="34" y="19"/>
                      <a:pt x="33" y="19"/>
                    </a:cubicBezTo>
                    <a:cubicBezTo>
                      <a:pt x="32" y="19"/>
                      <a:pt x="32" y="19"/>
                      <a:pt x="31" y="18"/>
                    </a:cubicBezTo>
                    <a:close/>
                    <a:moveTo>
                      <a:pt x="29" y="21"/>
                    </a:moveTo>
                    <a:cubicBezTo>
                      <a:pt x="30" y="21"/>
                      <a:pt x="31" y="20"/>
                      <a:pt x="33" y="20"/>
                    </a:cubicBezTo>
                    <a:cubicBezTo>
                      <a:pt x="32" y="21"/>
                      <a:pt x="30" y="21"/>
                      <a:pt x="29" y="21"/>
                    </a:cubicBezTo>
                    <a:close/>
                    <a:moveTo>
                      <a:pt x="34" y="22"/>
                    </a:moveTo>
                    <a:cubicBezTo>
                      <a:pt x="33" y="23"/>
                      <a:pt x="32" y="25"/>
                      <a:pt x="31" y="26"/>
                    </a:cubicBezTo>
                    <a:cubicBezTo>
                      <a:pt x="31" y="26"/>
                      <a:pt x="31" y="27"/>
                      <a:pt x="31" y="27"/>
                    </a:cubicBezTo>
                    <a:cubicBezTo>
                      <a:pt x="31" y="26"/>
                      <a:pt x="31" y="25"/>
                      <a:pt x="31" y="25"/>
                    </a:cubicBezTo>
                    <a:cubicBezTo>
                      <a:pt x="32" y="24"/>
                      <a:pt x="33" y="22"/>
                      <a:pt x="34" y="21"/>
                    </a:cubicBezTo>
                    <a:cubicBezTo>
                      <a:pt x="34" y="21"/>
                      <a:pt x="34" y="21"/>
                      <a:pt x="34" y="22"/>
                    </a:cubicBezTo>
                    <a:close/>
                    <a:moveTo>
                      <a:pt x="35" y="19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lose/>
                    <a:moveTo>
                      <a:pt x="34" y="18"/>
                    </a:moveTo>
                    <a:cubicBezTo>
                      <a:pt x="33" y="18"/>
                      <a:pt x="33" y="18"/>
                      <a:pt x="32" y="17"/>
                    </a:cubicBezTo>
                    <a:cubicBezTo>
                      <a:pt x="32" y="17"/>
                      <a:pt x="32" y="16"/>
                      <a:pt x="32" y="16"/>
                    </a:cubicBezTo>
                    <a:cubicBezTo>
                      <a:pt x="33" y="15"/>
                      <a:pt x="35" y="14"/>
                      <a:pt x="35" y="15"/>
                    </a:cubicBezTo>
                    <a:cubicBezTo>
                      <a:pt x="35" y="16"/>
                      <a:pt x="35" y="17"/>
                      <a:pt x="34" y="18"/>
                    </a:cubicBezTo>
                    <a:close/>
                    <a:moveTo>
                      <a:pt x="35" y="18"/>
                    </a:moveTo>
                    <a:cubicBezTo>
                      <a:pt x="35" y="17"/>
                      <a:pt x="36" y="17"/>
                      <a:pt x="36" y="16"/>
                    </a:cubicBezTo>
                    <a:cubicBezTo>
                      <a:pt x="36" y="17"/>
                      <a:pt x="36" y="17"/>
                      <a:pt x="35" y="18"/>
                    </a:cubicBezTo>
                    <a:close/>
                    <a:moveTo>
                      <a:pt x="36" y="14"/>
                    </a:moveTo>
                    <a:cubicBezTo>
                      <a:pt x="35" y="14"/>
                      <a:pt x="35" y="13"/>
                      <a:pt x="34" y="13"/>
                    </a:cubicBezTo>
                    <a:cubicBezTo>
                      <a:pt x="35" y="13"/>
                      <a:pt x="35" y="13"/>
                      <a:pt x="36" y="13"/>
                    </a:cubicBezTo>
                    <a:cubicBezTo>
                      <a:pt x="36" y="14"/>
                      <a:pt x="36" y="14"/>
                      <a:pt x="36" y="14"/>
                    </a:cubicBezTo>
                    <a:close/>
                    <a:moveTo>
                      <a:pt x="36" y="16"/>
                    </a:moveTo>
                    <a:cubicBezTo>
                      <a:pt x="36" y="16"/>
                      <a:pt x="36" y="16"/>
                      <a:pt x="36" y="16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6"/>
                      <a:pt x="36" y="16"/>
                      <a:pt x="36" y="16"/>
                    </a:cubicBezTo>
                    <a:close/>
                    <a:moveTo>
                      <a:pt x="36" y="18"/>
                    </a:moveTo>
                    <a:cubicBezTo>
                      <a:pt x="36" y="17"/>
                      <a:pt x="36" y="17"/>
                      <a:pt x="37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8"/>
                      <a:pt x="37" y="18"/>
                      <a:pt x="36" y="18"/>
                    </a:cubicBezTo>
                    <a:close/>
                    <a:moveTo>
                      <a:pt x="37" y="15"/>
                    </a:moveTo>
                    <a:cubicBezTo>
                      <a:pt x="37" y="14"/>
                      <a:pt x="37" y="14"/>
                      <a:pt x="38" y="13"/>
                    </a:cubicBezTo>
                    <a:cubicBezTo>
                      <a:pt x="38" y="13"/>
                      <a:pt x="39" y="13"/>
                      <a:pt x="39" y="13"/>
                    </a:cubicBezTo>
                    <a:cubicBezTo>
                      <a:pt x="39" y="14"/>
                      <a:pt x="40" y="15"/>
                      <a:pt x="39" y="16"/>
                    </a:cubicBezTo>
                    <a:cubicBezTo>
                      <a:pt x="39" y="16"/>
                      <a:pt x="38" y="17"/>
                      <a:pt x="38" y="16"/>
                    </a:cubicBezTo>
                    <a:cubicBezTo>
                      <a:pt x="37" y="16"/>
                      <a:pt x="37" y="15"/>
                      <a:pt x="37" y="15"/>
                    </a:cubicBezTo>
                    <a:close/>
                    <a:moveTo>
                      <a:pt x="40" y="13"/>
                    </a:moveTo>
                    <a:cubicBezTo>
                      <a:pt x="40" y="13"/>
                      <a:pt x="41" y="13"/>
                      <a:pt x="41" y="13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2" y="13"/>
                      <a:pt x="41" y="15"/>
                      <a:pt x="40" y="13"/>
                    </a:cubicBezTo>
                    <a:close/>
                    <a:moveTo>
                      <a:pt x="43" y="14"/>
                    </a:moveTo>
                    <a:cubicBezTo>
                      <a:pt x="42" y="14"/>
                      <a:pt x="42" y="15"/>
                      <a:pt x="41" y="15"/>
                    </a:cubicBezTo>
                    <a:cubicBezTo>
                      <a:pt x="42" y="15"/>
                      <a:pt x="42" y="14"/>
                      <a:pt x="43" y="14"/>
                    </a:cubicBezTo>
                    <a:close/>
                    <a:moveTo>
                      <a:pt x="41" y="17"/>
                    </a:moveTo>
                    <a:cubicBezTo>
                      <a:pt x="41" y="17"/>
                      <a:pt x="41" y="17"/>
                      <a:pt x="41" y="17"/>
                    </a:cubicBezTo>
                    <a:cubicBezTo>
                      <a:pt x="41" y="17"/>
                      <a:pt x="41" y="17"/>
                      <a:pt x="41" y="17"/>
                    </a:cubicBezTo>
                    <a:cubicBezTo>
                      <a:pt x="41" y="17"/>
                      <a:pt x="41" y="17"/>
                      <a:pt x="41" y="17"/>
                    </a:cubicBezTo>
                    <a:cubicBezTo>
                      <a:pt x="41" y="17"/>
                      <a:pt x="41" y="17"/>
                      <a:pt x="41" y="17"/>
                    </a:cubicBezTo>
                    <a:close/>
                    <a:moveTo>
                      <a:pt x="41" y="20"/>
                    </a:moveTo>
                    <a:cubicBezTo>
                      <a:pt x="41" y="20"/>
                      <a:pt x="41" y="20"/>
                      <a:pt x="41" y="20"/>
                    </a:cubicBezTo>
                    <a:cubicBezTo>
                      <a:pt x="40" y="19"/>
                      <a:pt x="40" y="19"/>
                      <a:pt x="40" y="19"/>
                    </a:cubicBezTo>
                    <a:cubicBezTo>
                      <a:pt x="40" y="19"/>
                      <a:pt x="41" y="19"/>
                      <a:pt x="41" y="20"/>
                    </a:cubicBezTo>
                    <a:close/>
                    <a:moveTo>
                      <a:pt x="40" y="18"/>
                    </a:moveTo>
                    <a:cubicBezTo>
                      <a:pt x="40" y="18"/>
                      <a:pt x="40" y="18"/>
                      <a:pt x="40" y="18"/>
                    </a:cubicBezTo>
                    <a:cubicBezTo>
                      <a:pt x="40" y="18"/>
                      <a:pt x="40" y="18"/>
                      <a:pt x="40" y="18"/>
                    </a:cubicBezTo>
                    <a:close/>
                    <a:moveTo>
                      <a:pt x="39" y="18"/>
                    </a:moveTo>
                    <a:cubicBezTo>
                      <a:pt x="39" y="17"/>
                      <a:pt x="39" y="17"/>
                      <a:pt x="40" y="17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39" y="18"/>
                      <a:pt x="39" y="18"/>
                    </a:cubicBezTo>
                    <a:close/>
                    <a:moveTo>
                      <a:pt x="38" y="18"/>
                    </a:moveTo>
                    <a:cubicBezTo>
                      <a:pt x="38" y="18"/>
                      <a:pt x="38" y="18"/>
                      <a:pt x="38" y="18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38" y="17"/>
                      <a:pt x="38" y="17"/>
                      <a:pt x="38" y="18"/>
                    </a:cubicBezTo>
                    <a:close/>
                    <a:moveTo>
                      <a:pt x="38" y="19"/>
                    </a:moveTo>
                    <a:cubicBezTo>
                      <a:pt x="39" y="19"/>
                      <a:pt x="39" y="20"/>
                      <a:pt x="39" y="20"/>
                    </a:cubicBezTo>
                    <a:cubicBezTo>
                      <a:pt x="40" y="21"/>
                      <a:pt x="42" y="22"/>
                      <a:pt x="41" y="24"/>
                    </a:cubicBezTo>
                    <a:cubicBezTo>
                      <a:pt x="40" y="24"/>
                      <a:pt x="39" y="24"/>
                      <a:pt x="38" y="24"/>
                    </a:cubicBezTo>
                    <a:cubicBezTo>
                      <a:pt x="38" y="24"/>
                      <a:pt x="37" y="24"/>
                      <a:pt x="36" y="24"/>
                    </a:cubicBezTo>
                    <a:cubicBezTo>
                      <a:pt x="37" y="22"/>
                      <a:pt x="37" y="21"/>
                      <a:pt x="38" y="19"/>
                    </a:cubicBezTo>
                    <a:close/>
                    <a:moveTo>
                      <a:pt x="37" y="20"/>
                    </a:move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21"/>
                      <a:pt x="36" y="22"/>
                      <a:pt x="36" y="23"/>
                    </a:cubicBezTo>
                    <a:cubicBezTo>
                      <a:pt x="35" y="22"/>
                      <a:pt x="36" y="21"/>
                      <a:pt x="37" y="20"/>
                    </a:cubicBezTo>
                    <a:close/>
                    <a:moveTo>
                      <a:pt x="39" y="26"/>
                    </a:moveTo>
                    <a:cubicBezTo>
                      <a:pt x="38" y="26"/>
                      <a:pt x="37" y="26"/>
                      <a:pt x="36" y="26"/>
                    </a:cubicBezTo>
                    <a:cubicBezTo>
                      <a:pt x="36" y="25"/>
                      <a:pt x="35" y="25"/>
                      <a:pt x="35" y="25"/>
                    </a:cubicBezTo>
                    <a:cubicBezTo>
                      <a:pt x="36" y="24"/>
                      <a:pt x="37" y="25"/>
                      <a:pt x="38" y="25"/>
                    </a:cubicBezTo>
                    <a:cubicBezTo>
                      <a:pt x="39" y="25"/>
                      <a:pt x="40" y="24"/>
                      <a:pt x="41" y="25"/>
                    </a:cubicBezTo>
                    <a:cubicBezTo>
                      <a:pt x="41" y="25"/>
                      <a:pt x="42" y="24"/>
                      <a:pt x="42" y="25"/>
                    </a:cubicBezTo>
                    <a:cubicBezTo>
                      <a:pt x="42" y="26"/>
                      <a:pt x="40" y="25"/>
                      <a:pt x="39" y="26"/>
                    </a:cubicBezTo>
                    <a:close/>
                    <a:moveTo>
                      <a:pt x="42" y="19"/>
                    </a:moveTo>
                    <a:cubicBezTo>
                      <a:pt x="42" y="19"/>
                      <a:pt x="42" y="19"/>
                      <a:pt x="42" y="19"/>
                    </a:cubicBezTo>
                    <a:cubicBezTo>
                      <a:pt x="42" y="19"/>
                      <a:pt x="42" y="19"/>
                      <a:pt x="42" y="19"/>
                    </a:cubicBezTo>
                    <a:cubicBezTo>
                      <a:pt x="42" y="19"/>
                      <a:pt x="42" y="19"/>
                      <a:pt x="42" y="19"/>
                    </a:cubicBezTo>
                    <a:cubicBezTo>
                      <a:pt x="42" y="19"/>
                      <a:pt x="42" y="19"/>
                      <a:pt x="42" y="19"/>
                    </a:cubicBezTo>
                    <a:close/>
                    <a:moveTo>
                      <a:pt x="42" y="22"/>
                    </a:moveTo>
                    <a:cubicBezTo>
                      <a:pt x="42" y="22"/>
                      <a:pt x="42" y="23"/>
                      <a:pt x="42" y="23"/>
                    </a:cubicBezTo>
                    <a:cubicBezTo>
                      <a:pt x="42" y="23"/>
                      <a:pt x="42" y="22"/>
                      <a:pt x="42" y="22"/>
                    </a:cubicBezTo>
                    <a:close/>
                    <a:moveTo>
                      <a:pt x="43" y="25"/>
                    </a:move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5"/>
                      <a:pt x="43" y="24"/>
                      <a:pt x="43" y="24"/>
                    </a:cubicBezTo>
                    <a:cubicBezTo>
                      <a:pt x="43" y="24"/>
                      <a:pt x="43" y="24"/>
                      <a:pt x="43" y="25"/>
                    </a:cubicBezTo>
                    <a:close/>
                    <a:moveTo>
                      <a:pt x="45" y="26"/>
                    </a:moveTo>
                    <a:cubicBezTo>
                      <a:pt x="45" y="26"/>
                      <a:pt x="45" y="26"/>
                      <a:pt x="45" y="26"/>
                    </a:cubicBezTo>
                    <a:cubicBezTo>
                      <a:pt x="44" y="24"/>
                      <a:pt x="43" y="22"/>
                      <a:pt x="42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3" y="22"/>
                      <a:pt x="44" y="24"/>
                      <a:pt x="45" y="26"/>
                    </a:cubicBezTo>
                    <a:close/>
                    <a:moveTo>
                      <a:pt x="47" y="22"/>
                    </a:moveTo>
                    <a:cubicBezTo>
                      <a:pt x="47" y="22"/>
                      <a:pt x="47" y="22"/>
                      <a:pt x="47" y="22"/>
                    </a:cubicBezTo>
                    <a:cubicBezTo>
                      <a:pt x="46" y="22"/>
                      <a:pt x="45" y="21"/>
                      <a:pt x="44" y="20"/>
                    </a:cubicBezTo>
                    <a:cubicBezTo>
                      <a:pt x="44" y="20"/>
                      <a:pt x="44" y="20"/>
                      <a:pt x="44" y="20"/>
                    </a:cubicBezTo>
                    <a:cubicBezTo>
                      <a:pt x="45" y="20"/>
                      <a:pt x="46" y="21"/>
                      <a:pt x="47" y="22"/>
                    </a:cubicBezTo>
                    <a:close/>
                    <a:moveTo>
                      <a:pt x="46" y="15"/>
                    </a:moveTo>
                    <a:cubicBezTo>
                      <a:pt x="46" y="16"/>
                      <a:pt x="47" y="16"/>
                      <a:pt x="47" y="17"/>
                    </a:cubicBezTo>
                    <a:cubicBezTo>
                      <a:pt x="47" y="18"/>
                      <a:pt x="46" y="19"/>
                      <a:pt x="45" y="19"/>
                    </a:cubicBezTo>
                    <a:cubicBezTo>
                      <a:pt x="44" y="19"/>
                      <a:pt x="44" y="19"/>
                      <a:pt x="43" y="19"/>
                    </a:cubicBezTo>
                    <a:cubicBezTo>
                      <a:pt x="44" y="19"/>
                      <a:pt x="46" y="19"/>
                      <a:pt x="46" y="18"/>
                    </a:cubicBezTo>
                    <a:cubicBezTo>
                      <a:pt x="46" y="15"/>
                      <a:pt x="46" y="15"/>
                      <a:pt x="46" y="15"/>
                    </a:cubicBezTo>
                    <a:close/>
                    <a:moveTo>
                      <a:pt x="45" y="15"/>
                    </a:moveTo>
                    <a:cubicBezTo>
                      <a:pt x="45" y="16"/>
                      <a:pt x="46" y="17"/>
                      <a:pt x="45" y="17"/>
                    </a:cubicBezTo>
                    <a:cubicBezTo>
                      <a:pt x="45" y="18"/>
                      <a:pt x="44" y="18"/>
                      <a:pt x="43" y="18"/>
                    </a:cubicBezTo>
                    <a:cubicBezTo>
                      <a:pt x="43" y="18"/>
                      <a:pt x="42" y="18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2" y="17"/>
                      <a:pt x="41" y="16"/>
                      <a:pt x="42" y="16"/>
                    </a:cubicBezTo>
                    <a:cubicBezTo>
                      <a:pt x="42" y="15"/>
                      <a:pt x="44" y="14"/>
                      <a:pt x="45" y="15"/>
                    </a:cubicBezTo>
                    <a:close/>
                    <a:moveTo>
                      <a:pt x="68" y="12"/>
                    </a:moveTo>
                    <a:cubicBezTo>
                      <a:pt x="68" y="12"/>
                      <a:pt x="68" y="13"/>
                      <a:pt x="68" y="13"/>
                    </a:cubicBezTo>
                    <a:cubicBezTo>
                      <a:pt x="68" y="14"/>
                      <a:pt x="67" y="15"/>
                      <a:pt x="67" y="15"/>
                    </a:cubicBezTo>
                    <a:cubicBezTo>
                      <a:pt x="61" y="16"/>
                      <a:pt x="56" y="14"/>
                      <a:pt x="50" y="13"/>
                    </a:cubicBezTo>
                    <a:cubicBezTo>
                      <a:pt x="43" y="12"/>
                      <a:pt x="34" y="11"/>
                      <a:pt x="27" y="13"/>
                    </a:cubicBezTo>
                    <a:cubicBezTo>
                      <a:pt x="23" y="14"/>
                      <a:pt x="20" y="15"/>
                      <a:pt x="16" y="16"/>
                    </a:cubicBezTo>
                    <a:cubicBezTo>
                      <a:pt x="14" y="16"/>
                      <a:pt x="12" y="16"/>
                      <a:pt x="10" y="16"/>
                    </a:cubicBezTo>
                    <a:cubicBezTo>
                      <a:pt x="8" y="15"/>
                      <a:pt x="9" y="13"/>
                      <a:pt x="8" y="11"/>
                    </a:cubicBezTo>
                    <a:cubicBezTo>
                      <a:pt x="8" y="10"/>
                      <a:pt x="8" y="9"/>
                      <a:pt x="8" y="8"/>
                    </a:cubicBezTo>
                    <a:cubicBezTo>
                      <a:pt x="8" y="8"/>
                      <a:pt x="8" y="7"/>
                      <a:pt x="8" y="7"/>
                    </a:cubicBezTo>
                    <a:cubicBezTo>
                      <a:pt x="8" y="7"/>
                      <a:pt x="9" y="7"/>
                      <a:pt x="10" y="7"/>
                    </a:cubicBezTo>
                    <a:cubicBezTo>
                      <a:pt x="14" y="8"/>
                      <a:pt x="17" y="7"/>
                      <a:pt x="21" y="6"/>
                    </a:cubicBezTo>
                    <a:cubicBezTo>
                      <a:pt x="24" y="6"/>
                      <a:pt x="28" y="5"/>
                      <a:pt x="31" y="5"/>
                    </a:cubicBezTo>
                    <a:cubicBezTo>
                      <a:pt x="36" y="5"/>
                      <a:pt x="40" y="4"/>
                      <a:pt x="44" y="5"/>
                    </a:cubicBezTo>
                    <a:cubicBezTo>
                      <a:pt x="45" y="5"/>
                      <a:pt x="46" y="5"/>
                      <a:pt x="47" y="6"/>
                    </a:cubicBezTo>
                    <a:cubicBezTo>
                      <a:pt x="50" y="6"/>
                      <a:pt x="52" y="7"/>
                      <a:pt x="55" y="7"/>
                    </a:cubicBezTo>
                    <a:cubicBezTo>
                      <a:pt x="56" y="7"/>
                      <a:pt x="56" y="7"/>
                      <a:pt x="57" y="7"/>
                    </a:cubicBezTo>
                    <a:cubicBezTo>
                      <a:pt x="61" y="8"/>
                      <a:pt x="65" y="9"/>
                      <a:pt x="69" y="7"/>
                    </a:cubicBezTo>
                    <a:cubicBezTo>
                      <a:pt x="69" y="9"/>
                      <a:pt x="69" y="10"/>
                      <a:pt x="68" y="12"/>
                    </a:cubicBezTo>
                    <a:close/>
                    <a:moveTo>
                      <a:pt x="67" y="6"/>
                    </a:moveTo>
                    <a:cubicBezTo>
                      <a:pt x="67" y="7"/>
                      <a:pt x="66" y="7"/>
                      <a:pt x="66" y="7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65" y="7"/>
                      <a:pt x="65" y="6"/>
                      <a:pt x="65" y="6"/>
                    </a:cubicBezTo>
                    <a:cubicBezTo>
                      <a:pt x="66" y="6"/>
                      <a:pt x="66" y="6"/>
                      <a:pt x="67" y="6"/>
                    </a:cubicBezTo>
                    <a:close/>
                    <a:moveTo>
                      <a:pt x="67" y="5"/>
                    </a:moveTo>
                    <a:cubicBezTo>
                      <a:pt x="67" y="4"/>
                      <a:pt x="66" y="2"/>
                      <a:pt x="68" y="3"/>
                    </a:cubicBezTo>
                    <a:cubicBezTo>
                      <a:pt x="68" y="4"/>
                      <a:pt x="68" y="4"/>
                      <a:pt x="68" y="5"/>
                    </a:cubicBezTo>
                    <a:cubicBezTo>
                      <a:pt x="67" y="5"/>
                      <a:pt x="67" y="5"/>
                      <a:pt x="67" y="5"/>
                    </a:cubicBezTo>
                    <a:close/>
                    <a:moveTo>
                      <a:pt x="70" y="5"/>
                    </a:moveTo>
                    <a:cubicBezTo>
                      <a:pt x="70" y="5"/>
                      <a:pt x="69" y="6"/>
                      <a:pt x="68" y="6"/>
                    </a:cubicBezTo>
                    <a:cubicBezTo>
                      <a:pt x="68" y="5"/>
                      <a:pt x="69" y="4"/>
                      <a:pt x="69" y="3"/>
                    </a:cubicBezTo>
                    <a:cubicBezTo>
                      <a:pt x="68" y="2"/>
                      <a:pt x="67" y="2"/>
                      <a:pt x="66" y="2"/>
                    </a:cubicBezTo>
                    <a:cubicBezTo>
                      <a:pt x="66" y="2"/>
                      <a:pt x="66" y="3"/>
                      <a:pt x="66" y="3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65" y="5"/>
                      <a:pt x="65" y="4"/>
                      <a:pt x="64" y="3"/>
                    </a:cubicBezTo>
                    <a:cubicBezTo>
                      <a:pt x="64" y="2"/>
                      <a:pt x="65" y="1"/>
                      <a:pt x="66" y="1"/>
                    </a:cubicBezTo>
                    <a:cubicBezTo>
                      <a:pt x="67" y="0"/>
                      <a:pt x="68" y="0"/>
                      <a:pt x="68" y="1"/>
                    </a:cubicBezTo>
                    <a:cubicBezTo>
                      <a:pt x="69" y="1"/>
                      <a:pt x="70" y="1"/>
                      <a:pt x="70" y="2"/>
                    </a:cubicBezTo>
                    <a:cubicBezTo>
                      <a:pt x="71" y="3"/>
                      <a:pt x="70" y="4"/>
                      <a:pt x="70" y="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</p:grpSp>
        <p:grpSp>
          <p:nvGrpSpPr>
            <p:cNvPr id="245" name="Group 244"/>
            <p:cNvGrpSpPr/>
            <p:nvPr/>
          </p:nvGrpSpPr>
          <p:grpSpPr>
            <a:xfrm>
              <a:off x="2639219" y="2806651"/>
              <a:ext cx="3290888" cy="828675"/>
              <a:chOff x="2639219" y="2806651"/>
              <a:chExt cx="3290888" cy="828675"/>
            </a:xfrm>
          </p:grpSpPr>
          <p:sp>
            <p:nvSpPr>
              <p:cNvPr id="235" name="Freeform 196"/>
              <p:cNvSpPr>
                <a:spLocks noEditPoints="1"/>
              </p:cNvSpPr>
              <p:nvPr/>
            </p:nvSpPr>
            <p:spPr bwMode="auto">
              <a:xfrm>
                <a:off x="2639219" y="2806651"/>
                <a:ext cx="247650" cy="227013"/>
              </a:xfrm>
              <a:custGeom>
                <a:avLst/>
                <a:gdLst>
                  <a:gd name="T0" fmla="*/ 13 w 22"/>
                  <a:gd name="T1" fmla="*/ 15 h 20"/>
                  <a:gd name="T2" fmla="*/ 6 w 22"/>
                  <a:gd name="T3" fmla="*/ 15 h 20"/>
                  <a:gd name="T4" fmla="*/ 5 w 22"/>
                  <a:gd name="T5" fmla="*/ 17 h 20"/>
                  <a:gd name="T6" fmla="*/ 4 w 22"/>
                  <a:gd name="T7" fmla="*/ 18 h 20"/>
                  <a:gd name="T8" fmla="*/ 5 w 22"/>
                  <a:gd name="T9" fmla="*/ 19 h 20"/>
                  <a:gd name="T10" fmla="*/ 7 w 22"/>
                  <a:gd name="T11" fmla="*/ 20 h 20"/>
                  <a:gd name="T12" fmla="*/ 7 w 22"/>
                  <a:gd name="T13" fmla="*/ 20 h 20"/>
                  <a:gd name="T14" fmla="*/ 0 w 22"/>
                  <a:gd name="T15" fmla="*/ 20 h 20"/>
                  <a:gd name="T16" fmla="*/ 0 w 22"/>
                  <a:gd name="T17" fmla="*/ 20 h 20"/>
                  <a:gd name="T18" fmla="*/ 2 w 22"/>
                  <a:gd name="T19" fmla="*/ 19 h 20"/>
                  <a:gd name="T20" fmla="*/ 4 w 22"/>
                  <a:gd name="T21" fmla="*/ 16 h 20"/>
                  <a:gd name="T22" fmla="*/ 11 w 22"/>
                  <a:gd name="T23" fmla="*/ 0 h 20"/>
                  <a:gd name="T24" fmla="*/ 11 w 22"/>
                  <a:gd name="T25" fmla="*/ 0 h 20"/>
                  <a:gd name="T26" fmla="*/ 19 w 22"/>
                  <a:gd name="T27" fmla="*/ 16 h 20"/>
                  <a:gd name="T28" fmla="*/ 21 w 22"/>
                  <a:gd name="T29" fmla="*/ 19 h 20"/>
                  <a:gd name="T30" fmla="*/ 22 w 22"/>
                  <a:gd name="T31" fmla="*/ 20 h 20"/>
                  <a:gd name="T32" fmla="*/ 22 w 22"/>
                  <a:gd name="T33" fmla="*/ 20 h 20"/>
                  <a:gd name="T34" fmla="*/ 12 w 22"/>
                  <a:gd name="T35" fmla="*/ 20 h 20"/>
                  <a:gd name="T36" fmla="*/ 12 w 22"/>
                  <a:gd name="T37" fmla="*/ 20 h 20"/>
                  <a:gd name="T38" fmla="*/ 13 w 22"/>
                  <a:gd name="T39" fmla="*/ 20 h 20"/>
                  <a:gd name="T40" fmla="*/ 14 w 22"/>
                  <a:gd name="T41" fmla="*/ 19 h 20"/>
                  <a:gd name="T42" fmla="*/ 15 w 22"/>
                  <a:gd name="T43" fmla="*/ 19 h 20"/>
                  <a:gd name="T44" fmla="*/ 14 w 22"/>
                  <a:gd name="T45" fmla="*/ 18 h 20"/>
                  <a:gd name="T46" fmla="*/ 14 w 22"/>
                  <a:gd name="T47" fmla="*/ 17 h 20"/>
                  <a:gd name="T48" fmla="*/ 13 w 22"/>
                  <a:gd name="T49" fmla="*/ 15 h 20"/>
                  <a:gd name="T50" fmla="*/ 12 w 22"/>
                  <a:gd name="T51" fmla="*/ 13 h 20"/>
                  <a:gd name="T52" fmla="*/ 9 w 22"/>
                  <a:gd name="T53" fmla="*/ 6 h 20"/>
                  <a:gd name="T54" fmla="*/ 6 w 22"/>
                  <a:gd name="T55" fmla="*/ 13 h 20"/>
                  <a:gd name="T56" fmla="*/ 12 w 22"/>
                  <a:gd name="T5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2" h="20">
                    <a:moveTo>
                      <a:pt x="13" y="15"/>
                    </a:moveTo>
                    <a:cubicBezTo>
                      <a:pt x="6" y="15"/>
                      <a:pt x="6" y="15"/>
                      <a:pt x="6" y="15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4" y="18"/>
                      <a:pt x="4" y="18"/>
                    </a:cubicBezTo>
                    <a:cubicBezTo>
                      <a:pt x="4" y="19"/>
                      <a:pt x="5" y="19"/>
                      <a:pt x="5" y="19"/>
                    </a:cubicBezTo>
                    <a:cubicBezTo>
                      <a:pt x="5" y="20"/>
                      <a:pt x="6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0"/>
                      <a:pt x="2" y="19"/>
                      <a:pt x="2" y="19"/>
                    </a:cubicBezTo>
                    <a:cubicBezTo>
                      <a:pt x="3" y="18"/>
                      <a:pt x="3" y="17"/>
                      <a:pt x="4" y="16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20" y="18"/>
                      <a:pt x="20" y="19"/>
                      <a:pt x="21" y="19"/>
                    </a:cubicBezTo>
                    <a:cubicBezTo>
                      <a:pt x="21" y="20"/>
                      <a:pt x="21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20"/>
                      <a:pt x="14" y="20"/>
                      <a:pt x="14" y="19"/>
                    </a:cubicBezTo>
                    <a:cubicBezTo>
                      <a:pt x="14" y="19"/>
                      <a:pt x="15" y="19"/>
                      <a:pt x="15" y="19"/>
                    </a:cubicBezTo>
                    <a:cubicBezTo>
                      <a:pt x="15" y="19"/>
                      <a:pt x="14" y="18"/>
                      <a:pt x="14" y="18"/>
                    </a:cubicBezTo>
                    <a:cubicBezTo>
                      <a:pt x="14" y="18"/>
                      <a:pt x="14" y="18"/>
                      <a:pt x="14" y="17"/>
                    </a:cubicBezTo>
                    <a:cubicBezTo>
                      <a:pt x="13" y="15"/>
                      <a:pt x="13" y="15"/>
                      <a:pt x="13" y="15"/>
                    </a:cubicBezTo>
                    <a:close/>
                    <a:moveTo>
                      <a:pt x="12" y="13"/>
                    </a:moveTo>
                    <a:cubicBezTo>
                      <a:pt x="9" y="6"/>
                      <a:pt x="9" y="6"/>
                      <a:pt x="9" y="6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12" y="13"/>
                      <a:pt x="12" y="13"/>
                      <a:pt x="12" y="1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36" name="Freeform 197"/>
              <p:cNvSpPr>
                <a:spLocks/>
              </p:cNvSpPr>
              <p:nvPr/>
            </p:nvSpPr>
            <p:spPr bwMode="auto">
              <a:xfrm>
                <a:off x="2875756" y="2874913"/>
                <a:ext cx="168275" cy="169863"/>
              </a:xfrm>
              <a:custGeom>
                <a:avLst/>
                <a:gdLst>
                  <a:gd name="T0" fmla="*/ 13 w 15"/>
                  <a:gd name="T1" fmla="*/ 0 h 15"/>
                  <a:gd name="T2" fmla="*/ 13 w 15"/>
                  <a:gd name="T3" fmla="*/ 11 h 15"/>
                  <a:gd name="T4" fmla="*/ 14 w 15"/>
                  <a:gd name="T5" fmla="*/ 13 h 15"/>
                  <a:gd name="T6" fmla="*/ 15 w 15"/>
                  <a:gd name="T7" fmla="*/ 14 h 15"/>
                  <a:gd name="T8" fmla="*/ 15 w 15"/>
                  <a:gd name="T9" fmla="*/ 14 h 15"/>
                  <a:gd name="T10" fmla="*/ 9 w 15"/>
                  <a:gd name="T11" fmla="*/ 14 h 15"/>
                  <a:gd name="T12" fmla="*/ 9 w 15"/>
                  <a:gd name="T13" fmla="*/ 12 h 15"/>
                  <a:gd name="T14" fmla="*/ 7 w 15"/>
                  <a:gd name="T15" fmla="*/ 14 h 15"/>
                  <a:gd name="T16" fmla="*/ 5 w 15"/>
                  <a:gd name="T17" fmla="*/ 15 h 15"/>
                  <a:gd name="T18" fmla="*/ 3 w 15"/>
                  <a:gd name="T19" fmla="*/ 14 h 15"/>
                  <a:gd name="T20" fmla="*/ 2 w 15"/>
                  <a:gd name="T21" fmla="*/ 12 h 15"/>
                  <a:gd name="T22" fmla="*/ 1 w 15"/>
                  <a:gd name="T23" fmla="*/ 9 h 15"/>
                  <a:gd name="T24" fmla="*/ 1 w 15"/>
                  <a:gd name="T25" fmla="*/ 3 h 15"/>
                  <a:gd name="T26" fmla="*/ 1 w 15"/>
                  <a:gd name="T27" fmla="*/ 1 h 15"/>
                  <a:gd name="T28" fmla="*/ 0 w 15"/>
                  <a:gd name="T29" fmla="*/ 1 h 15"/>
                  <a:gd name="T30" fmla="*/ 0 w 15"/>
                  <a:gd name="T31" fmla="*/ 0 h 15"/>
                  <a:gd name="T32" fmla="*/ 6 w 15"/>
                  <a:gd name="T33" fmla="*/ 0 h 15"/>
                  <a:gd name="T34" fmla="*/ 6 w 15"/>
                  <a:gd name="T35" fmla="*/ 10 h 15"/>
                  <a:gd name="T36" fmla="*/ 6 w 15"/>
                  <a:gd name="T37" fmla="*/ 12 h 15"/>
                  <a:gd name="T38" fmla="*/ 6 w 15"/>
                  <a:gd name="T39" fmla="*/ 13 h 15"/>
                  <a:gd name="T40" fmla="*/ 7 w 15"/>
                  <a:gd name="T41" fmla="*/ 13 h 15"/>
                  <a:gd name="T42" fmla="*/ 8 w 15"/>
                  <a:gd name="T43" fmla="*/ 12 h 15"/>
                  <a:gd name="T44" fmla="*/ 9 w 15"/>
                  <a:gd name="T45" fmla="*/ 11 h 15"/>
                  <a:gd name="T46" fmla="*/ 9 w 15"/>
                  <a:gd name="T47" fmla="*/ 3 h 15"/>
                  <a:gd name="T48" fmla="*/ 9 w 15"/>
                  <a:gd name="T49" fmla="*/ 1 h 15"/>
                  <a:gd name="T50" fmla="*/ 8 w 15"/>
                  <a:gd name="T51" fmla="*/ 1 h 15"/>
                  <a:gd name="T52" fmla="*/ 8 w 15"/>
                  <a:gd name="T53" fmla="*/ 0 h 15"/>
                  <a:gd name="T54" fmla="*/ 13 w 15"/>
                  <a:gd name="T5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5" h="15">
                    <a:moveTo>
                      <a:pt x="13" y="0"/>
                    </a:move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12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5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3"/>
                      <a:pt x="8" y="14"/>
                      <a:pt x="7" y="14"/>
                    </a:cubicBezTo>
                    <a:cubicBezTo>
                      <a:pt x="7" y="15"/>
                      <a:pt x="6" y="15"/>
                      <a:pt x="5" y="15"/>
                    </a:cubicBezTo>
                    <a:cubicBezTo>
                      <a:pt x="4" y="15"/>
                      <a:pt x="3" y="15"/>
                      <a:pt x="3" y="14"/>
                    </a:cubicBezTo>
                    <a:cubicBezTo>
                      <a:pt x="2" y="14"/>
                      <a:pt x="2" y="13"/>
                      <a:pt x="2" y="12"/>
                    </a:cubicBezTo>
                    <a:cubicBezTo>
                      <a:pt x="1" y="12"/>
                      <a:pt x="1" y="11"/>
                      <a:pt x="1" y="9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3"/>
                    </a:cubicBezTo>
                    <a:cubicBezTo>
                      <a:pt x="6" y="13"/>
                      <a:pt x="7" y="13"/>
                      <a:pt x="7" y="13"/>
                    </a:cubicBezTo>
                    <a:cubicBezTo>
                      <a:pt x="7" y="13"/>
                      <a:pt x="8" y="13"/>
                      <a:pt x="8" y="12"/>
                    </a:cubicBezTo>
                    <a:cubicBezTo>
                      <a:pt x="8" y="12"/>
                      <a:pt x="9" y="12"/>
                      <a:pt x="9" y="11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3" y="0"/>
                      <a:pt x="13" y="0"/>
                      <a:pt x="1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37" name="Freeform 198"/>
              <p:cNvSpPr>
                <a:spLocks/>
              </p:cNvSpPr>
              <p:nvPr/>
            </p:nvSpPr>
            <p:spPr bwMode="auto">
              <a:xfrm>
                <a:off x="3055144" y="2874913"/>
                <a:ext cx="112713" cy="169863"/>
              </a:xfrm>
              <a:custGeom>
                <a:avLst/>
                <a:gdLst>
                  <a:gd name="T0" fmla="*/ 9 w 10"/>
                  <a:gd name="T1" fmla="*/ 0 h 15"/>
                  <a:gd name="T2" fmla="*/ 9 w 10"/>
                  <a:gd name="T3" fmla="*/ 5 h 15"/>
                  <a:gd name="T4" fmla="*/ 9 w 10"/>
                  <a:gd name="T5" fmla="*/ 5 h 15"/>
                  <a:gd name="T6" fmla="*/ 7 w 10"/>
                  <a:gd name="T7" fmla="*/ 2 h 15"/>
                  <a:gd name="T8" fmla="*/ 5 w 10"/>
                  <a:gd name="T9" fmla="*/ 1 h 15"/>
                  <a:gd name="T10" fmla="*/ 4 w 10"/>
                  <a:gd name="T11" fmla="*/ 1 h 15"/>
                  <a:gd name="T12" fmla="*/ 3 w 10"/>
                  <a:gd name="T13" fmla="*/ 2 h 15"/>
                  <a:gd name="T14" fmla="*/ 3 w 10"/>
                  <a:gd name="T15" fmla="*/ 3 h 15"/>
                  <a:gd name="T16" fmla="*/ 6 w 10"/>
                  <a:gd name="T17" fmla="*/ 5 h 15"/>
                  <a:gd name="T18" fmla="*/ 9 w 10"/>
                  <a:gd name="T19" fmla="*/ 8 h 15"/>
                  <a:gd name="T20" fmla="*/ 10 w 10"/>
                  <a:gd name="T21" fmla="*/ 10 h 15"/>
                  <a:gd name="T22" fmla="*/ 9 w 10"/>
                  <a:gd name="T23" fmla="*/ 12 h 15"/>
                  <a:gd name="T24" fmla="*/ 8 w 10"/>
                  <a:gd name="T25" fmla="*/ 14 h 15"/>
                  <a:gd name="T26" fmla="*/ 5 w 10"/>
                  <a:gd name="T27" fmla="*/ 15 h 15"/>
                  <a:gd name="T28" fmla="*/ 3 w 10"/>
                  <a:gd name="T29" fmla="*/ 14 h 15"/>
                  <a:gd name="T30" fmla="*/ 2 w 10"/>
                  <a:gd name="T31" fmla="*/ 14 h 15"/>
                  <a:gd name="T32" fmla="*/ 1 w 10"/>
                  <a:gd name="T33" fmla="*/ 15 h 15"/>
                  <a:gd name="T34" fmla="*/ 1 w 10"/>
                  <a:gd name="T35" fmla="*/ 15 h 15"/>
                  <a:gd name="T36" fmla="*/ 0 w 10"/>
                  <a:gd name="T37" fmla="*/ 10 h 15"/>
                  <a:gd name="T38" fmla="*/ 1 w 10"/>
                  <a:gd name="T39" fmla="*/ 10 h 15"/>
                  <a:gd name="T40" fmla="*/ 3 w 10"/>
                  <a:gd name="T41" fmla="*/ 13 h 15"/>
                  <a:gd name="T42" fmla="*/ 5 w 10"/>
                  <a:gd name="T43" fmla="*/ 14 h 15"/>
                  <a:gd name="T44" fmla="*/ 6 w 10"/>
                  <a:gd name="T45" fmla="*/ 13 h 15"/>
                  <a:gd name="T46" fmla="*/ 7 w 10"/>
                  <a:gd name="T47" fmla="*/ 12 h 15"/>
                  <a:gd name="T48" fmla="*/ 6 w 10"/>
                  <a:gd name="T49" fmla="*/ 11 h 15"/>
                  <a:gd name="T50" fmla="*/ 4 w 10"/>
                  <a:gd name="T51" fmla="*/ 9 h 15"/>
                  <a:gd name="T52" fmla="*/ 1 w 10"/>
                  <a:gd name="T53" fmla="*/ 7 h 15"/>
                  <a:gd name="T54" fmla="*/ 0 w 10"/>
                  <a:gd name="T55" fmla="*/ 4 h 15"/>
                  <a:gd name="T56" fmla="*/ 1 w 10"/>
                  <a:gd name="T57" fmla="*/ 1 h 15"/>
                  <a:gd name="T58" fmla="*/ 4 w 10"/>
                  <a:gd name="T59" fmla="*/ 0 h 15"/>
                  <a:gd name="T60" fmla="*/ 7 w 10"/>
                  <a:gd name="T61" fmla="*/ 0 h 15"/>
                  <a:gd name="T62" fmla="*/ 7 w 10"/>
                  <a:gd name="T63" fmla="*/ 1 h 15"/>
                  <a:gd name="T64" fmla="*/ 8 w 10"/>
                  <a:gd name="T65" fmla="*/ 1 h 15"/>
                  <a:gd name="T66" fmla="*/ 8 w 10"/>
                  <a:gd name="T67" fmla="*/ 0 h 15"/>
                  <a:gd name="T68" fmla="*/ 9 w 10"/>
                  <a:gd name="T6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" h="15">
                    <a:moveTo>
                      <a:pt x="9" y="0"/>
                    </a:move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3"/>
                      <a:pt x="7" y="2"/>
                      <a:pt x="7" y="2"/>
                    </a:cubicBezTo>
                    <a:cubicBezTo>
                      <a:pt x="6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5" y="4"/>
                      <a:pt x="6" y="5"/>
                    </a:cubicBezTo>
                    <a:cubicBezTo>
                      <a:pt x="8" y="6"/>
                      <a:pt x="9" y="7"/>
                      <a:pt x="9" y="8"/>
                    </a:cubicBezTo>
                    <a:cubicBezTo>
                      <a:pt x="10" y="9"/>
                      <a:pt x="10" y="9"/>
                      <a:pt x="10" y="10"/>
                    </a:cubicBezTo>
                    <a:cubicBezTo>
                      <a:pt x="10" y="11"/>
                      <a:pt x="10" y="12"/>
                      <a:pt x="9" y="12"/>
                    </a:cubicBezTo>
                    <a:cubicBezTo>
                      <a:pt x="9" y="13"/>
                      <a:pt x="8" y="14"/>
                      <a:pt x="8" y="14"/>
                    </a:cubicBezTo>
                    <a:cubicBezTo>
                      <a:pt x="7" y="15"/>
                      <a:pt x="6" y="15"/>
                      <a:pt x="5" y="15"/>
                    </a:cubicBezTo>
                    <a:cubicBezTo>
                      <a:pt x="5" y="15"/>
                      <a:pt x="4" y="15"/>
                      <a:pt x="3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1" y="14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1"/>
                      <a:pt x="2" y="12"/>
                      <a:pt x="3" y="13"/>
                    </a:cubicBezTo>
                    <a:cubicBezTo>
                      <a:pt x="3" y="13"/>
                      <a:pt x="4" y="14"/>
                      <a:pt x="5" y="14"/>
                    </a:cubicBezTo>
                    <a:cubicBezTo>
                      <a:pt x="5" y="14"/>
                      <a:pt x="6" y="14"/>
                      <a:pt x="6" y="13"/>
                    </a:cubicBezTo>
                    <a:cubicBezTo>
                      <a:pt x="6" y="13"/>
                      <a:pt x="7" y="13"/>
                      <a:pt x="7" y="12"/>
                    </a:cubicBezTo>
                    <a:cubicBezTo>
                      <a:pt x="7" y="12"/>
                      <a:pt x="6" y="11"/>
                      <a:pt x="6" y="11"/>
                    </a:cubicBezTo>
                    <a:cubicBezTo>
                      <a:pt x="6" y="11"/>
                      <a:pt x="5" y="10"/>
                      <a:pt x="4" y="9"/>
                    </a:cubicBezTo>
                    <a:cubicBezTo>
                      <a:pt x="3" y="8"/>
                      <a:pt x="2" y="7"/>
                      <a:pt x="1" y="7"/>
                    </a:cubicBezTo>
                    <a:cubicBezTo>
                      <a:pt x="0" y="6"/>
                      <a:pt x="0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38" name="Freeform 199"/>
              <p:cNvSpPr>
                <a:spLocks/>
              </p:cNvSpPr>
              <p:nvPr/>
            </p:nvSpPr>
            <p:spPr bwMode="auto">
              <a:xfrm>
                <a:off x="3167856" y="2817763"/>
                <a:ext cx="112713" cy="227013"/>
              </a:xfrm>
              <a:custGeom>
                <a:avLst/>
                <a:gdLst>
                  <a:gd name="T0" fmla="*/ 6 w 10"/>
                  <a:gd name="T1" fmla="*/ 0 h 20"/>
                  <a:gd name="T2" fmla="*/ 6 w 10"/>
                  <a:gd name="T3" fmla="*/ 5 h 20"/>
                  <a:gd name="T4" fmla="*/ 10 w 10"/>
                  <a:gd name="T5" fmla="*/ 5 h 20"/>
                  <a:gd name="T6" fmla="*/ 10 w 10"/>
                  <a:gd name="T7" fmla="*/ 7 h 20"/>
                  <a:gd name="T8" fmla="*/ 6 w 10"/>
                  <a:gd name="T9" fmla="*/ 7 h 20"/>
                  <a:gd name="T10" fmla="*/ 6 w 10"/>
                  <a:gd name="T11" fmla="*/ 15 h 20"/>
                  <a:gd name="T12" fmla="*/ 6 w 10"/>
                  <a:gd name="T13" fmla="*/ 17 h 20"/>
                  <a:gd name="T14" fmla="*/ 7 w 10"/>
                  <a:gd name="T15" fmla="*/ 18 h 20"/>
                  <a:gd name="T16" fmla="*/ 7 w 10"/>
                  <a:gd name="T17" fmla="*/ 18 h 20"/>
                  <a:gd name="T18" fmla="*/ 9 w 10"/>
                  <a:gd name="T19" fmla="*/ 16 h 20"/>
                  <a:gd name="T20" fmla="*/ 10 w 10"/>
                  <a:gd name="T21" fmla="*/ 17 h 20"/>
                  <a:gd name="T22" fmla="*/ 6 w 10"/>
                  <a:gd name="T23" fmla="*/ 20 h 20"/>
                  <a:gd name="T24" fmla="*/ 3 w 10"/>
                  <a:gd name="T25" fmla="*/ 19 h 20"/>
                  <a:gd name="T26" fmla="*/ 2 w 10"/>
                  <a:gd name="T27" fmla="*/ 17 h 20"/>
                  <a:gd name="T28" fmla="*/ 2 w 10"/>
                  <a:gd name="T29" fmla="*/ 14 h 20"/>
                  <a:gd name="T30" fmla="*/ 2 w 10"/>
                  <a:gd name="T31" fmla="*/ 7 h 20"/>
                  <a:gd name="T32" fmla="*/ 0 w 10"/>
                  <a:gd name="T33" fmla="*/ 7 h 20"/>
                  <a:gd name="T34" fmla="*/ 0 w 10"/>
                  <a:gd name="T35" fmla="*/ 6 h 20"/>
                  <a:gd name="T36" fmla="*/ 3 w 10"/>
                  <a:gd name="T37" fmla="*/ 3 h 20"/>
                  <a:gd name="T38" fmla="*/ 6 w 10"/>
                  <a:gd name="T39" fmla="*/ 0 h 20"/>
                  <a:gd name="T40" fmla="*/ 6 w 10"/>
                  <a:gd name="T41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" h="20">
                    <a:moveTo>
                      <a:pt x="6" y="0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6"/>
                      <a:pt x="6" y="17"/>
                      <a:pt x="6" y="17"/>
                    </a:cubicBezTo>
                    <a:cubicBezTo>
                      <a:pt x="6" y="17"/>
                      <a:pt x="7" y="17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8" y="18"/>
                      <a:pt x="9" y="17"/>
                      <a:pt x="9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9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9"/>
                    </a:cubicBezTo>
                    <a:cubicBezTo>
                      <a:pt x="3" y="18"/>
                      <a:pt x="2" y="18"/>
                      <a:pt x="2" y="17"/>
                    </a:cubicBezTo>
                    <a:cubicBezTo>
                      <a:pt x="2" y="17"/>
                      <a:pt x="2" y="16"/>
                      <a:pt x="2" y="1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3" y="4"/>
                      <a:pt x="3" y="3"/>
                    </a:cubicBezTo>
                    <a:cubicBezTo>
                      <a:pt x="4" y="2"/>
                      <a:pt x="5" y="1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39" name="Freeform 200"/>
              <p:cNvSpPr>
                <a:spLocks/>
              </p:cNvSpPr>
              <p:nvPr/>
            </p:nvSpPr>
            <p:spPr bwMode="auto">
              <a:xfrm>
                <a:off x="3291681" y="2874913"/>
                <a:ext cx="136525" cy="158750"/>
              </a:xfrm>
              <a:custGeom>
                <a:avLst/>
                <a:gdLst>
                  <a:gd name="T0" fmla="*/ 5 w 12"/>
                  <a:gd name="T1" fmla="*/ 0 h 14"/>
                  <a:gd name="T2" fmla="*/ 5 w 12"/>
                  <a:gd name="T3" fmla="*/ 3 h 14"/>
                  <a:gd name="T4" fmla="*/ 8 w 12"/>
                  <a:gd name="T5" fmla="*/ 1 h 14"/>
                  <a:gd name="T6" fmla="*/ 10 w 12"/>
                  <a:gd name="T7" fmla="*/ 0 h 14"/>
                  <a:gd name="T8" fmla="*/ 11 w 12"/>
                  <a:gd name="T9" fmla="*/ 0 h 14"/>
                  <a:gd name="T10" fmla="*/ 12 w 12"/>
                  <a:gd name="T11" fmla="*/ 2 h 14"/>
                  <a:gd name="T12" fmla="*/ 11 w 12"/>
                  <a:gd name="T13" fmla="*/ 3 h 14"/>
                  <a:gd name="T14" fmla="*/ 10 w 12"/>
                  <a:gd name="T15" fmla="*/ 4 h 14"/>
                  <a:gd name="T16" fmla="*/ 9 w 12"/>
                  <a:gd name="T17" fmla="*/ 3 h 14"/>
                  <a:gd name="T18" fmla="*/ 8 w 12"/>
                  <a:gd name="T19" fmla="*/ 3 h 14"/>
                  <a:gd name="T20" fmla="*/ 8 w 12"/>
                  <a:gd name="T21" fmla="*/ 3 h 14"/>
                  <a:gd name="T22" fmla="*/ 7 w 12"/>
                  <a:gd name="T23" fmla="*/ 3 h 14"/>
                  <a:gd name="T24" fmla="*/ 6 w 12"/>
                  <a:gd name="T25" fmla="*/ 5 h 14"/>
                  <a:gd name="T26" fmla="*/ 5 w 12"/>
                  <a:gd name="T27" fmla="*/ 8 h 14"/>
                  <a:gd name="T28" fmla="*/ 5 w 12"/>
                  <a:gd name="T29" fmla="*/ 11 h 14"/>
                  <a:gd name="T30" fmla="*/ 5 w 12"/>
                  <a:gd name="T31" fmla="*/ 12 h 14"/>
                  <a:gd name="T32" fmla="*/ 6 w 12"/>
                  <a:gd name="T33" fmla="*/ 13 h 14"/>
                  <a:gd name="T34" fmla="*/ 6 w 12"/>
                  <a:gd name="T35" fmla="*/ 14 h 14"/>
                  <a:gd name="T36" fmla="*/ 7 w 12"/>
                  <a:gd name="T37" fmla="*/ 14 h 14"/>
                  <a:gd name="T38" fmla="*/ 7 w 12"/>
                  <a:gd name="T39" fmla="*/ 14 h 14"/>
                  <a:gd name="T40" fmla="*/ 0 w 12"/>
                  <a:gd name="T41" fmla="*/ 14 h 14"/>
                  <a:gd name="T42" fmla="*/ 0 w 12"/>
                  <a:gd name="T43" fmla="*/ 14 h 14"/>
                  <a:gd name="T44" fmla="*/ 1 w 12"/>
                  <a:gd name="T45" fmla="*/ 13 h 14"/>
                  <a:gd name="T46" fmla="*/ 1 w 12"/>
                  <a:gd name="T47" fmla="*/ 11 h 14"/>
                  <a:gd name="T48" fmla="*/ 1 w 12"/>
                  <a:gd name="T49" fmla="*/ 3 h 14"/>
                  <a:gd name="T50" fmla="*/ 1 w 12"/>
                  <a:gd name="T51" fmla="*/ 2 h 14"/>
                  <a:gd name="T52" fmla="*/ 1 w 12"/>
                  <a:gd name="T53" fmla="*/ 1 h 14"/>
                  <a:gd name="T54" fmla="*/ 0 w 12"/>
                  <a:gd name="T55" fmla="*/ 1 h 14"/>
                  <a:gd name="T56" fmla="*/ 0 w 12"/>
                  <a:gd name="T57" fmla="*/ 0 h 14"/>
                  <a:gd name="T58" fmla="*/ 5 w 12"/>
                  <a:gd name="T5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" h="14">
                    <a:moveTo>
                      <a:pt x="5" y="0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6" y="2"/>
                      <a:pt x="7" y="1"/>
                      <a:pt x="8" y="1"/>
                    </a:cubicBezTo>
                    <a:cubicBezTo>
                      <a:pt x="9" y="0"/>
                      <a:pt x="9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1"/>
                      <a:pt x="12" y="1"/>
                      <a:pt x="12" y="2"/>
                    </a:cubicBezTo>
                    <a:cubicBezTo>
                      <a:pt x="12" y="3"/>
                      <a:pt x="12" y="3"/>
                      <a:pt x="11" y="3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10" y="4"/>
                      <a:pt x="9" y="4"/>
                      <a:pt x="9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6" y="5"/>
                    </a:cubicBezTo>
                    <a:cubicBezTo>
                      <a:pt x="6" y="6"/>
                      <a:pt x="5" y="7"/>
                      <a:pt x="5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4"/>
                    </a:cubicBezTo>
                    <a:cubicBezTo>
                      <a:pt x="6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1" y="14"/>
                      <a:pt x="1" y="13"/>
                    </a:cubicBezTo>
                    <a:cubicBezTo>
                      <a:pt x="1" y="13"/>
                      <a:pt x="1" y="12"/>
                      <a:pt x="1" y="1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40" name="Freeform 201"/>
              <p:cNvSpPr>
                <a:spLocks noEditPoints="1"/>
              </p:cNvSpPr>
              <p:nvPr/>
            </p:nvSpPr>
            <p:spPr bwMode="auto">
              <a:xfrm>
                <a:off x="3428206" y="2874913"/>
                <a:ext cx="157163" cy="169863"/>
              </a:xfrm>
              <a:custGeom>
                <a:avLst/>
                <a:gdLst>
                  <a:gd name="T0" fmla="*/ 8 w 14"/>
                  <a:gd name="T1" fmla="*/ 12 h 15"/>
                  <a:gd name="T2" fmla="*/ 3 w 14"/>
                  <a:gd name="T3" fmla="*/ 15 h 15"/>
                  <a:gd name="T4" fmla="*/ 1 w 14"/>
                  <a:gd name="T5" fmla="*/ 14 h 15"/>
                  <a:gd name="T6" fmla="*/ 0 w 14"/>
                  <a:gd name="T7" fmla="*/ 12 h 15"/>
                  <a:gd name="T8" fmla="*/ 2 w 14"/>
                  <a:gd name="T9" fmla="*/ 9 h 15"/>
                  <a:gd name="T10" fmla="*/ 8 w 14"/>
                  <a:gd name="T11" fmla="*/ 5 h 15"/>
                  <a:gd name="T12" fmla="*/ 8 w 14"/>
                  <a:gd name="T13" fmla="*/ 4 h 15"/>
                  <a:gd name="T14" fmla="*/ 7 w 14"/>
                  <a:gd name="T15" fmla="*/ 2 h 15"/>
                  <a:gd name="T16" fmla="*/ 7 w 14"/>
                  <a:gd name="T17" fmla="*/ 1 h 15"/>
                  <a:gd name="T18" fmla="*/ 6 w 14"/>
                  <a:gd name="T19" fmla="*/ 1 h 15"/>
                  <a:gd name="T20" fmla="*/ 4 w 14"/>
                  <a:gd name="T21" fmla="*/ 1 h 15"/>
                  <a:gd name="T22" fmla="*/ 4 w 14"/>
                  <a:gd name="T23" fmla="*/ 2 h 15"/>
                  <a:gd name="T24" fmla="*/ 4 w 14"/>
                  <a:gd name="T25" fmla="*/ 3 h 15"/>
                  <a:gd name="T26" fmla="*/ 5 w 14"/>
                  <a:gd name="T27" fmla="*/ 4 h 15"/>
                  <a:gd name="T28" fmla="*/ 4 w 14"/>
                  <a:gd name="T29" fmla="*/ 5 h 15"/>
                  <a:gd name="T30" fmla="*/ 3 w 14"/>
                  <a:gd name="T31" fmla="*/ 6 h 15"/>
                  <a:gd name="T32" fmla="*/ 1 w 14"/>
                  <a:gd name="T33" fmla="*/ 5 h 15"/>
                  <a:gd name="T34" fmla="*/ 0 w 14"/>
                  <a:gd name="T35" fmla="*/ 4 h 15"/>
                  <a:gd name="T36" fmla="*/ 1 w 14"/>
                  <a:gd name="T37" fmla="*/ 2 h 15"/>
                  <a:gd name="T38" fmla="*/ 4 w 14"/>
                  <a:gd name="T39" fmla="*/ 0 h 15"/>
                  <a:gd name="T40" fmla="*/ 7 w 14"/>
                  <a:gd name="T41" fmla="*/ 0 h 15"/>
                  <a:gd name="T42" fmla="*/ 10 w 14"/>
                  <a:gd name="T43" fmla="*/ 1 h 15"/>
                  <a:gd name="T44" fmla="*/ 12 w 14"/>
                  <a:gd name="T45" fmla="*/ 3 h 15"/>
                  <a:gd name="T46" fmla="*/ 12 w 14"/>
                  <a:gd name="T47" fmla="*/ 5 h 15"/>
                  <a:gd name="T48" fmla="*/ 12 w 14"/>
                  <a:gd name="T49" fmla="*/ 11 h 15"/>
                  <a:gd name="T50" fmla="*/ 12 w 14"/>
                  <a:gd name="T51" fmla="*/ 12 h 15"/>
                  <a:gd name="T52" fmla="*/ 12 w 14"/>
                  <a:gd name="T53" fmla="*/ 13 h 15"/>
                  <a:gd name="T54" fmla="*/ 12 w 14"/>
                  <a:gd name="T55" fmla="*/ 13 h 15"/>
                  <a:gd name="T56" fmla="*/ 13 w 14"/>
                  <a:gd name="T57" fmla="*/ 12 h 15"/>
                  <a:gd name="T58" fmla="*/ 14 w 14"/>
                  <a:gd name="T59" fmla="*/ 12 h 15"/>
                  <a:gd name="T60" fmla="*/ 12 w 14"/>
                  <a:gd name="T61" fmla="*/ 14 h 15"/>
                  <a:gd name="T62" fmla="*/ 10 w 14"/>
                  <a:gd name="T63" fmla="*/ 15 h 15"/>
                  <a:gd name="T64" fmla="*/ 8 w 14"/>
                  <a:gd name="T65" fmla="*/ 14 h 15"/>
                  <a:gd name="T66" fmla="*/ 8 w 14"/>
                  <a:gd name="T67" fmla="*/ 12 h 15"/>
                  <a:gd name="T68" fmla="*/ 8 w 14"/>
                  <a:gd name="T69" fmla="*/ 11 h 15"/>
                  <a:gd name="T70" fmla="*/ 8 w 14"/>
                  <a:gd name="T71" fmla="*/ 6 h 15"/>
                  <a:gd name="T72" fmla="*/ 5 w 14"/>
                  <a:gd name="T73" fmla="*/ 9 h 15"/>
                  <a:gd name="T74" fmla="*/ 4 w 14"/>
                  <a:gd name="T75" fmla="*/ 10 h 15"/>
                  <a:gd name="T76" fmla="*/ 5 w 14"/>
                  <a:gd name="T77" fmla="*/ 12 h 15"/>
                  <a:gd name="T78" fmla="*/ 6 w 14"/>
                  <a:gd name="T79" fmla="*/ 12 h 15"/>
                  <a:gd name="T80" fmla="*/ 8 w 14"/>
                  <a:gd name="T81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8" y="12"/>
                    </a:moveTo>
                    <a:cubicBezTo>
                      <a:pt x="6" y="14"/>
                      <a:pt x="4" y="15"/>
                      <a:pt x="3" y="15"/>
                    </a:cubicBezTo>
                    <a:cubicBezTo>
                      <a:pt x="2" y="15"/>
                      <a:pt x="1" y="14"/>
                      <a:pt x="1" y="14"/>
                    </a:cubicBezTo>
                    <a:cubicBezTo>
                      <a:pt x="0" y="13"/>
                      <a:pt x="0" y="13"/>
                      <a:pt x="0" y="12"/>
                    </a:cubicBezTo>
                    <a:cubicBezTo>
                      <a:pt x="0" y="11"/>
                      <a:pt x="1" y="10"/>
                      <a:pt x="2" y="9"/>
                    </a:cubicBezTo>
                    <a:cubicBezTo>
                      <a:pt x="2" y="8"/>
                      <a:pt x="4" y="7"/>
                      <a:pt x="8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5"/>
                      <a:pt x="4" y="5"/>
                      <a:pt x="4" y="5"/>
                    </a:cubicBezTo>
                    <a:cubicBezTo>
                      <a:pt x="4" y="6"/>
                      <a:pt x="3" y="6"/>
                      <a:pt x="3" y="6"/>
                    </a:cubicBezTo>
                    <a:cubicBezTo>
                      <a:pt x="2" y="6"/>
                      <a:pt x="1" y="6"/>
                      <a:pt x="1" y="5"/>
                    </a:cubicBezTo>
                    <a:cubicBezTo>
                      <a:pt x="1" y="5"/>
                      <a:pt x="0" y="5"/>
                      <a:pt x="0" y="4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2" y="1"/>
                      <a:pt x="3" y="1"/>
                      <a:pt x="4" y="0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8" y="0"/>
                      <a:pt x="9" y="0"/>
                      <a:pt x="10" y="1"/>
                    </a:cubicBezTo>
                    <a:cubicBezTo>
                      <a:pt x="11" y="1"/>
                      <a:pt x="11" y="2"/>
                      <a:pt x="12" y="3"/>
                    </a:cubicBezTo>
                    <a:cubicBezTo>
                      <a:pt x="12" y="3"/>
                      <a:pt x="12" y="4"/>
                      <a:pt x="12" y="5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3" y="13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3" y="13"/>
                      <a:pt x="13" y="14"/>
                      <a:pt x="12" y="14"/>
                    </a:cubicBezTo>
                    <a:cubicBezTo>
                      <a:pt x="12" y="14"/>
                      <a:pt x="11" y="15"/>
                      <a:pt x="10" y="15"/>
                    </a:cubicBezTo>
                    <a:cubicBezTo>
                      <a:pt x="9" y="15"/>
                      <a:pt x="9" y="14"/>
                      <a:pt x="8" y="14"/>
                    </a:cubicBezTo>
                    <a:cubicBezTo>
                      <a:pt x="8" y="14"/>
                      <a:pt x="8" y="13"/>
                      <a:pt x="8" y="12"/>
                    </a:cubicBezTo>
                    <a:close/>
                    <a:moveTo>
                      <a:pt x="8" y="11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6" y="7"/>
                      <a:pt x="5" y="8"/>
                      <a:pt x="5" y="9"/>
                    </a:cubicBezTo>
                    <a:cubicBezTo>
                      <a:pt x="4" y="9"/>
                      <a:pt x="4" y="10"/>
                      <a:pt x="4" y="10"/>
                    </a:cubicBezTo>
                    <a:cubicBezTo>
                      <a:pt x="4" y="11"/>
                      <a:pt x="4" y="11"/>
                      <a:pt x="5" y="12"/>
                    </a:cubicBezTo>
                    <a:cubicBezTo>
                      <a:pt x="5" y="12"/>
                      <a:pt x="5" y="12"/>
                      <a:pt x="6" y="12"/>
                    </a:cubicBezTo>
                    <a:cubicBezTo>
                      <a:pt x="6" y="12"/>
                      <a:pt x="7" y="12"/>
                      <a:pt x="8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41" name="Freeform 202"/>
              <p:cNvSpPr>
                <a:spLocks/>
              </p:cNvSpPr>
              <p:nvPr/>
            </p:nvSpPr>
            <p:spPr bwMode="auto">
              <a:xfrm>
                <a:off x="3585369" y="2806651"/>
                <a:ext cx="79375" cy="227013"/>
              </a:xfrm>
              <a:custGeom>
                <a:avLst/>
                <a:gdLst>
                  <a:gd name="T0" fmla="*/ 6 w 7"/>
                  <a:gd name="T1" fmla="*/ 0 h 20"/>
                  <a:gd name="T2" fmla="*/ 6 w 7"/>
                  <a:gd name="T3" fmla="*/ 17 h 20"/>
                  <a:gd name="T4" fmla="*/ 6 w 7"/>
                  <a:gd name="T5" fmla="*/ 19 h 20"/>
                  <a:gd name="T6" fmla="*/ 7 w 7"/>
                  <a:gd name="T7" fmla="*/ 20 h 20"/>
                  <a:gd name="T8" fmla="*/ 7 w 7"/>
                  <a:gd name="T9" fmla="*/ 20 h 20"/>
                  <a:gd name="T10" fmla="*/ 0 w 7"/>
                  <a:gd name="T11" fmla="*/ 20 h 20"/>
                  <a:gd name="T12" fmla="*/ 0 w 7"/>
                  <a:gd name="T13" fmla="*/ 20 h 20"/>
                  <a:gd name="T14" fmla="*/ 1 w 7"/>
                  <a:gd name="T15" fmla="*/ 19 h 20"/>
                  <a:gd name="T16" fmla="*/ 2 w 7"/>
                  <a:gd name="T17" fmla="*/ 17 h 20"/>
                  <a:gd name="T18" fmla="*/ 2 w 7"/>
                  <a:gd name="T19" fmla="*/ 3 h 20"/>
                  <a:gd name="T20" fmla="*/ 1 w 7"/>
                  <a:gd name="T21" fmla="*/ 1 h 20"/>
                  <a:gd name="T22" fmla="*/ 0 w 7"/>
                  <a:gd name="T23" fmla="*/ 1 h 20"/>
                  <a:gd name="T24" fmla="*/ 0 w 7"/>
                  <a:gd name="T25" fmla="*/ 0 h 20"/>
                  <a:gd name="T26" fmla="*/ 6 w 7"/>
                  <a:gd name="T2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20">
                    <a:moveTo>
                      <a:pt x="6" y="0"/>
                    </a:moveTo>
                    <a:cubicBezTo>
                      <a:pt x="6" y="17"/>
                      <a:pt x="6" y="17"/>
                      <a:pt x="6" y="17"/>
                    </a:cubicBezTo>
                    <a:cubicBezTo>
                      <a:pt x="6" y="18"/>
                      <a:pt x="6" y="19"/>
                      <a:pt x="6" y="19"/>
                    </a:cubicBezTo>
                    <a:cubicBezTo>
                      <a:pt x="6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1" y="20"/>
                      <a:pt x="1" y="19"/>
                    </a:cubicBezTo>
                    <a:cubicBezTo>
                      <a:pt x="1" y="19"/>
                      <a:pt x="2" y="18"/>
                      <a:pt x="2" y="17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42" name="Freeform 203"/>
              <p:cNvSpPr>
                <a:spLocks noEditPoints="1"/>
              </p:cNvSpPr>
              <p:nvPr/>
            </p:nvSpPr>
            <p:spPr bwMode="auto">
              <a:xfrm>
                <a:off x="3675856" y="2806651"/>
                <a:ext cx="90488" cy="227013"/>
              </a:xfrm>
              <a:custGeom>
                <a:avLst/>
                <a:gdLst>
                  <a:gd name="T0" fmla="*/ 4 w 8"/>
                  <a:gd name="T1" fmla="*/ 0 h 20"/>
                  <a:gd name="T2" fmla="*/ 6 w 8"/>
                  <a:gd name="T3" fmla="*/ 0 h 20"/>
                  <a:gd name="T4" fmla="*/ 7 w 8"/>
                  <a:gd name="T5" fmla="*/ 2 h 20"/>
                  <a:gd name="T6" fmla="*/ 6 w 8"/>
                  <a:gd name="T7" fmla="*/ 3 h 20"/>
                  <a:gd name="T8" fmla="*/ 4 w 8"/>
                  <a:gd name="T9" fmla="*/ 4 h 20"/>
                  <a:gd name="T10" fmla="*/ 3 w 8"/>
                  <a:gd name="T11" fmla="*/ 3 h 20"/>
                  <a:gd name="T12" fmla="*/ 2 w 8"/>
                  <a:gd name="T13" fmla="*/ 2 h 20"/>
                  <a:gd name="T14" fmla="*/ 3 w 8"/>
                  <a:gd name="T15" fmla="*/ 0 h 20"/>
                  <a:gd name="T16" fmla="*/ 4 w 8"/>
                  <a:gd name="T17" fmla="*/ 0 h 20"/>
                  <a:gd name="T18" fmla="*/ 6 w 8"/>
                  <a:gd name="T19" fmla="*/ 6 h 20"/>
                  <a:gd name="T20" fmla="*/ 6 w 8"/>
                  <a:gd name="T21" fmla="*/ 17 h 20"/>
                  <a:gd name="T22" fmla="*/ 7 w 8"/>
                  <a:gd name="T23" fmla="*/ 19 h 20"/>
                  <a:gd name="T24" fmla="*/ 8 w 8"/>
                  <a:gd name="T25" fmla="*/ 20 h 20"/>
                  <a:gd name="T26" fmla="*/ 8 w 8"/>
                  <a:gd name="T27" fmla="*/ 20 h 20"/>
                  <a:gd name="T28" fmla="*/ 0 w 8"/>
                  <a:gd name="T29" fmla="*/ 20 h 20"/>
                  <a:gd name="T30" fmla="*/ 0 w 8"/>
                  <a:gd name="T31" fmla="*/ 20 h 20"/>
                  <a:gd name="T32" fmla="*/ 2 w 8"/>
                  <a:gd name="T33" fmla="*/ 19 h 20"/>
                  <a:gd name="T34" fmla="*/ 2 w 8"/>
                  <a:gd name="T35" fmla="*/ 17 h 20"/>
                  <a:gd name="T36" fmla="*/ 2 w 8"/>
                  <a:gd name="T37" fmla="*/ 9 h 20"/>
                  <a:gd name="T38" fmla="*/ 2 w 8"/>
                  <a:gd name="T39" fmla="*/ 7 h 20"/>
                  <a:gd name="T40" fmla="*/ 0 w 8"/>
                  <a:gd name="T41" fmla="*/ 7 h 20"/>
                  <a:gd name="T42" fmla="*/ 0 w 8"/>
                  <a:gd name="T43" fmla="*/ 6 h 20"/>
                  <a:gd name="T44" fmla="*/ 6 w 8"/>
                  <a:gd name="T45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" h="20">
                    <a:moveTo>
                      <a:pt x="4" y="0"/>
                    </a:move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7" y="2"/>
                      <a:pt x="6" y="3"/>
                      <a:pt x="6" y="3"/>
                    </a:cubicBez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1"/>
                      <a:pt x="2" y="1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lose/>
                    <a:moveTo>
                      <a:pt x="6" y="6"/>
                    </a:moveTo>
                    <a:cubicBezTo>
                      <a:pt x="6" y="17"/>
                      <a:pt x="6" y="17"/>
                      <a:pt x="6" y="17"/>
                    </a:cubicBezTo>
                    <a:cubicBezTo>
                      <a:pt x="6" y="18"/>
                      <a:pt x="6" y="19"/>
                      <a:pt x="7" y="19"/>
                    </a:cubicBezTo>
                    <a:cubicBezTo>
                      <a:pt x="7" y="20"/>
                      <a:pt x="7" y="20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0"/>
                      <a:pt x="1" y="20"/>
                      <a:pt x="2" y="19"/>
                    </a:cubicBezTo>
                    <a:cubicBezTo>
                      <a:pt x="2" y="19"/>
                      <a:pt x="2" y="18"/>
                      <a:pt x="2" y="1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2" y="7"/>
                    </a:cubicBezTo>
                    <a:cubicBezTo>
                      <a:pt x="2" y="7"/>
                      <a:pt x="1" y="7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6" y="6"/>
                      <a:pt x="6" y="6"/>
                      <a:pt x="6" y="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43" name="Freeform 204"/>
              <p:cNvSpPr>
                <a:spLocks noEditPoints="1"/>
              </p:cNvSpPr>
              <p:nvPr/>
            </p:nvSpPr>
            <p:spPr bwMode="auto">
              <a:xfrm>
                <a:off x="3777456" y="2874913"/>
                <a:ext cx="146050" cy="169863"/>
              </a:xfrm>
              <a:custGeom>
                <a:avLst/>
                <a:gdLst>
                  <a:gd name="T0" fmla="*/ 7 w 13"/>
                  <a:gd name="T1" fmla="*/ 12 h 15"/>
                  <a:gd name="T2" fmla="*/ 3 w 13"/>
                  <a:gd name="T3" fmla="*/ 15 h 15"/>
                  <a:gd name="T4" fmla="*/ 1 w 13"/>
                  <a:gd name="T5" fmla="*/ 14 h 15"/>
                  <a:gd name="T6" fmla="*/ 0 w 13"/>
                  <a:gd name="T7" fmla="*/ 12 h 15"/>
                  <a:gd name="T8" fmla="*/ 1 w 13"/>
                  <a:gd name="T9" fmla="*/ 9 h 15"/>
                  <a:gd name="T10" fmla="*/ 7 w 13"/>
                  <a:gd name="T11" fmla="*/ 5 h 15"/>
                  <a:gd name="T12" fmla="*/ 7 w 13"/>
                  <a:gd name="T13" fmla="*/ 4 h 15"/>
                  <a:gd name="T14" fmla="*/ 7 w 13"/>
                  <a:gd name="T15" fmla="*/ 2 h 15"/>
                  <a:gd name="T16" fmla="*/ 6 w 13"/>
                  <a:gd name="T17" fmla="*/ 1 h 15"/>
                  <a:gd name="T18" fmla="*/ 5 w 13"/>
                  <a:gd name="T19" fmla="*/ 1 h 15"/>
                  <a:gd name="T20" fmla="*/ 4 w 13"/>
                  <a:gd name="T21" fmla="*/ 1 h 15"/>
                  <a:gd name="T22" fmla="*/ 3 w 13"/>
                  <a:gd name="T23" fmla="*/ 2 h 15"/>
                  <a:gd name="T24" fmla="*/ 4 w 13"/>
                  <a:gd name="T25" fmla="*/ 3 h 15"/>
                  <a:gd name="T26" fmla="*/ 4 w 13"/>
                  <a:gd name="T27" fmla="*/ 4 h 15"/>
                  <a:gd name="T28" fmla="*/ 4 w 13"/>
                  <a:gd name="T29" fmla="*/ 5 h 15"/>
                  <a:gd name="T30" fmla="*/ 2 w 13"/>
                  <a:gd name="T31" fmla="*/ 6 h 15"/>
                  <a:gd name="T32" fmla="*/ 1 w 13"/>
                  <a:gd name="T33" fmla="*/ 5 h 15"/>
                  <a:gd name="T34" fmla="*/ 0 w 13"/>
                  <a:gd name="T35" fmla="*/ 4 h 15"/>
                  <a:gd name="T36" fmla="*/ 1 w 13"/>
                  <a:gd name="T37" fmla="*/ 2 h 15"/>
                  <a:gd name="T38" fmla="*/ 3 w 13"/>
                  <a:gd name="T39" fmla="*/ 0 h 15"/>
                  <a:gd name="T40" fmla="*/ 6 w 13"/>
                  <a:gd name="T41" fmla="*/ 0 h 15"/>
                  <a:gd name="T42" fmla="*/ 10 w 13"/>
                  <a:gd name="T43" fmla="*/ 1 h 15"/>
                  <a:gd name="T44" fmla="*/ 11 w 13"/>
                  <a:gd name="T45" fmla="*/ 3 h 15"/>
                  <a:gd name="T46" fmla="*/ 11 w 13"/>
                  <a:gd name="T47" fmla="*/ 5 h 15"/>
                  <a:gd name="T48" fmla="*/ 11 w 13"/>
                  <a:gd name="T49" fmla="*/ 11 h 15"/>
                  <a:gd name="T50" fmla="*/ 11 w 13"/>
                  <a:gd name="T51" fmla="*/ 12 h 15"/>
                  <a:gd name="T52" fmla="*/ 12 w 13"/>
                  <a:gd name="T53" fmla="*/ 13 h 15"/>
                  <a:gd name="T54" fmla="*/ 12 w 13"/>
                  <a:gd name="T55" fmla="*/ 13 h 15"/>
                  <a:gd name="T56" fmla="*/ 13 w 13"/>
                  <a:gd name="T57" fmla="*/ 12 h 15"/>
                  <a:gd name="T58" fmla="*/ 13 w 13"/>
                  <a:gd name="T59" fmla="*/ 12 h 15"/>
                  <a:gd name="T60" fmla="*/ 12 w 13"/>
                  <a:gd name="T61" fmla="*/ 14 h 15"/>
                  <a:gd name="T62" fmla="*/ 10 w 13"/>
                  <a:gd name="T63" fmla="*/ 15 h 15"/>
                  <a:gd name="T64" fmla="*/ 8 w 13"/>
                  <a:gd name="T65" fmla="*/ 14 h 15"/>
                  <a:gd name="T66" fmla="*/ 7 w 13"/>
                  <a:gd name="T67" fmla="*/ 12 h 15"/>
                  <a:gd name="T68" fmla="*/ 7 w 13"/>
                  <a:gd name="T69" fmla="*/ 11 h 15"/>
                  <a:gd name="T70" fmla="*/ 7 w 13"/>
                  <a:gd name="T71" fmla="*/ 6 h 15"/>
                  <a:gd name="T72" fmla="*/ 4 w 13"/>
                  <a:gd name="T73" fmla="*/ 9 h 15"/>
                  <a:gd name="T74" fmla="*/ 4 w 13"/>
                  <a:gd name="T75" fmla="*/ 10 h 15"/>
                  <a:gd name="T76" fmla="*/ 4 w 13"/>
                  <a:gd name="T77" fmla="*/ 12 h 15"/>
                  <a:gd name="T78" fmla="*/ 5 w 13"/>
                  <a:gd name="T79" fmla="*/ 12 h 15"/>
                  <a:gd name="T80" fmla="*/ 7 w 13"/>
                  <a:gd name="T81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5">
                    <a:moveTo>
                      <a:pt x="7" y="12"/>
                    </a:moveTo>
                    <a:cubicBezTo>
                      <a:pt x="5" y="14"/>
                      <a:pt x="4" y="15"/>
                      <a:pt x="3" y="15"/>
                    </a:cubicBezTo>
                    <a:cubicBezTo>
                      <a:pt x="2" y="15"/>
                      <a:pt x="1" y="14"/>
                      <a:pt x="1" y="14"/>
                    </a:cubicBezTo>
                    <a:cubicBezTo>
                      <a:pt x="0" y="13"/>
                      <a:pt x="0" y="13"/>
                      <a:pt x="0" y="12"/>
                    </a:cubicBezTo>
                    <a:cubicBezTo>
                      <a:pt x="0" y="11"/>
                      <a:pt x="0" y="10"/>
                      <a:pt x="1" y="9"/>
                    </a:cubicBezTo>
                    <a:cubicBezTo>
                      <a:pt x="2" y="8"/>
                      <a:pt x="4" y="7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7" y="2"/>
                      <a:pt x="7" y="2"/>
                      <a:pt x="6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4" y="3"/>
                    </a:cubicBezTo>
                    <a:cubicBezTo>
                      <a:pt x="4" y="3"/>
                      <a:pt x="4" y="4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6"/>
                      <a:pt x="3" y="6"/>
                      <a:pt x="2" y="6"/>
                    </a:cubicBezTo>
                    <a:cubicBezTo>
                      <a:pt x="2" y="6"/>
                      <a:pt x="1" y="6"/>
                      <a:pt x="1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1" y="1"/>
                      <a:pt x="2" y="1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8" y="0"/>
                      <a:pt x="9" y="0"/>
                      <a:pt x="10" y="1"/>
                    </a:cubicBezTo>
                    <a:cubicBezTo>
                      <a:pt x="10" y="1"/>
                      <a:pt x="11" y="2"/>
                      <a:pt x="11" y="3"/>
                    </a:cubicBezTo>
                    <a:cubicBezTo>
                      <a:pt x="11" y="3"/>
                      <a:pt x="11" y="4"/>
                      <a:pt x="11" y="5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2" y="12"/>
                      <a:pt x="12" y="12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3"/>
                      <a:pt x="12" y="14"/>
                      <a:pt x="12" y="14"/>
                    </a:cubicBezTo>
                    <a:cubicBezTo>
                      <a:pt x="11" y="14"/>
                      <a:pt x="11" y="15"/>
                      <a:pt x="10" y="15"/>
                    </a:cubicBezTo>
                    <a:cubicBezTo>
                      <a:pt x="9" y="15"/>
                      <a:pt x="8" y="14"/>
                      <a:pt x="8" y="14"/>
                    </a:cubicBezTo>
                    <a:cubicBezTo>
                      <a:pt x="8" y="14"/>
                      <a:pt x="7" y="13"/>
                      <a:pt x="7" y="12"/>
                    </a:cubicBezTo>
                    <a:close/>
                    <a:moveTo>
                      <a:pt x="7" y="11"/>
                    </a:moveTo>
                    <a:cubicBezTo>
                      <a:pt x="7" y="6"/>
                      <a:pt x="7" y="6"/>
                      <a:pt x="7" y="6"/>
                    </a:cubicBezTo>
                    <a:cubicBezTo>
                      <a:pt x="6" y="7"/>
                      <a:pt x="5" y="8"/>
                      <a:pt x="4" y="9"/>
                    </a:cubicBezTo>
                    <a:cubicBezTo>
                      <a:pt x="4" y="9"/>
                      <a:pt x="4" y="10"/>
                      <a:pt x="4" y="10"/>
                    </a:cubicBezTo>
                    <a:cubicBezTo>
                      <a:pt x="4" y="11"/>
                      <a:pt x="4" y="11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2"/>
                      <a:pt x="7" y="12"/>
                      <a:pt x="7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" name="Freeform 206"/>
              <p:cNvSpPr>
                <a:spLocks/>
              </p:cNvSpPr>
              <p:nvPr/>
            </p:nvSpPr>
            <p:spPr bwMode="auto">
              <a:xfrm>
                <a:off x="3934619" y="2874913"/>
                <a:ext cx="169863" cy="158750"/>
              </a:xfrm>
              <a:custGeom>
                <a:avLst/>
                <a:gdLst>
                  <a:gd name="T0" fmla="*/ 5 w 15"/>
                  <a:gd name="T1" fmla="*/ 0 h 14"/>
                  <a:gd name="T2" fmla="*/ 5 w 15"/>
                  <a:gd name="T3" fmla="*/ 2 h 14"/>
                  <a:gd name="T4" fmla="*/ 7 w 15"/>
                  <a:gd name="T5" fmla="*/ 0 h 14"/>
                  <a:gd name="T6" fmla="*/ 10 w 15"/>
                  <a:gd name="T7" fmla="*/ 0 h 14"/>
                  <a:gd name="T8" fmla="*/ 12 w 15"/>
                  <a:gd name="T9" fmla="*/ 1 h 14"/>
                  <a:gd name="T10" fmla="*/ 13 w 15"/>
                  <a:gd name="T11" fmla="*/ 3 h 14"/>
                  <a:gd name="T12" fmla="*/ 13 w 15"/>
                  <a:gd name="T13" fmla="*/ 6 h 14"/>
                  <a:gd name="T14" fmla="*/ 13 w 15"/>
                  <a:gd name="T15" fmla="*/ 11 h 14"/>
                  <a:gd name="T16" fmla="*/ 14 w 15"/>
                  <a:gd name="T17" fmla="*/ 13 h 14"/>
                  <a:gd name="T18" fmla="*/ 15 w 15"/>
                  <a:gd name="T19" fmla="*/ 14 h 14"/>
                  <a:gd name="T20" fmla="*/ 15 w 15"/>
                  <a:gd name="T21" fmla="*/ 14 h 14"/>
                  <a:gd name="T22" fmla="*/ 8 w 15"/>
                  <a:gd name="T23" fmla="*/ 14 h 14"/>
                  <a:gd name="T24" fmla="*/ 8 w 15"/>
                  <a:gd name="T25" fmla="*/ 14 h 14"/>
                  <a:gd name="T26" fmla="*/ 9 w 15"/>
                  <a:gd name="T27" fmla="*/ 13 h 14"/>
                  <a:gd name="T28" fmla="*/ 9 w 15"/>
                  <a:gd name="T29" fmla="*/ 11 h 14"/>
                  <a:gd name="T30" fmla="*/ 9 w 15"/>
                  <a:gd name="T31" fmla="*/ 5 h 14"/>
                  <a:gd name="T32" fmla="*/ 9 w 15"/>
                  <a:gd name="T33" fmla="*/ 3 h 14"/>
                  <a:gd name="T34" fmla="*/ 8 w 15"/>
                  <a:gd name="T35" fmla="*/ 2 h 14"/>
                  <a:gd name="T36" fmla="*/ 8 w 15"/>
                  <a:gd name="T37" fmla="*/ 2 h 14"/>
                  <a:gd name="T38" fmla="*/ 5 w 15"/>
                  <a:gd name="T39" fmla="*/ 4 h 14"/>
                  <a:gd name="T40" fmla="*/ 5 w 15"/>
                  <a:gd name="T41" fmla="*/ 11 h 14"/>
                  <a:gd name="T42" fmla="*/ 6 w 15"/>
                  <a:gd name="T43" fmla="*/ 13 h 14"/>
                  <a:gd name="T44" fmla="*/ 7 w 15"/>
                  <a:gd name="T45" fmla="*/ 14 h 14"/>
                  <a:gd name="T46" fmla="*/ 7 w 15"/>
                  <a:gd name="T47" fmla="*/ 14 h 14"/>
                  <a:gd name="T48" fmla="*/ 0 w 15"/>
                  <a:gd name="T49" fmla="*/ 14 h 14"/>
                  <a:gd name="T50" fmla="*/ 0 w 15"/>
                  <a:gd name="T51" fmla="*/ 14 h 14"/>
                  <a:gd name="T52" fmla="*/ 1 w 15"/>
                  <a:gd name="T53" fmla="*/ 13 h 14"/>
                  <a:gd name="T54" fmla="*/ 1 w 15"/>
                  <a:gd name="T55" fmla="*/ 11 h 14"/>
                  <a:gd name="T56" fmla="*/ 1 w 15"/>
                  <a:gd name="T57" fmla="*/ 3 h 14"/>
                  <a:gd name="T58" fmla="*/ 1 w 15"/>
                  <a:gd name="T59" fmla="*/ 1 h 14"/>
                  <a:gd name="T60" fmla="*/ 0 w 15"/>
                  <a:gd name="T61" fmla="*/ 1 h 14"/>
                  <a:gd name="T62" fmla="*/ 0 w 15"/>
                  <a:gd name="T63" fmla="*/ 0 h 14"/>
                  <a:gd name="T64" fmla="*/ 5 w 15"/>
                  <a:gd name="T6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" h="14">
                    <a:moveTo>
                      <a:pt x="5" y="0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6" y="1"/>
                      <a:pt x="7" y="1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0" y="0"/>
                      <a:pt x="11" y="0"/>
                      <a:pt x="12" y="1"/>
                    </a:cubicBezTo>
                    <a:cubicBezTo>
                      <a:pt x="12" y="1"/>
                      <a:pt x="13" y="2"/>
                      <a:pt x="13" y="3"/>
                    </a:cubicBezTo>
                    <a:cubicBezTo>
                      <a:pt x="13" y="3"/>
                      <a:pt x="13" y="4"/>
                      <a:pt x="13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12"/>
                      <a:pt x="13" y="13"/>
                      <a:pt x="14" y="13"/>
                    </a:cubicBezTo>
                    <a:cubicBezTo>
                      <a:pt x="14" y="14"/>
                      <a:pt x="14" y="14"/>
                      <a:pt x="15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9" y="14"/>
                      <a:pt x="9" y="13"/>
                    </a:cubicBezTo>
                    <a:cubicBezTo>
                      <a:pt x="9" y="13"/>
                      <a:pt x="9" y="12"/>
                      <a:pt x="9" y="11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6" y="3"/>
                      <a:pt x="5" y="4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5" y="13"/>
                      <a:pt x="6" y="13"/>
                    </a:cubicBezTo>
                    <a:cubicBezTo>
                      <a:pt x="6" y="14"/>
                      <a:pt x="6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1" y="14"/>
                      <a:pt x="1" y="13"/>
                    </a:cubicBezTo>
                    <a:cubicBezTo>
                      <a:pt x="1" y="13"/>
                      <a:pt x="1" y="12"/>
                      <a:pt x="1" y="1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" name="Freeform 207"/>
              <p:cNvSpPr>
                <a:spLocks/>
              </p:cNvSpPr>
              <p:nvPr/>
            </p:nvSpPr>
            <p:spPr bwMode="auto">
              <a:xfrm>
                <a:off x="4182269" y="2806651"/>
                <a:ext cx="260350" cy="238125"/>
              </a:xfrm>
              <a:custGeom>
                <a:avLst/>
                <a:gdLst>
                  <a:gd name="T0" fmla="*/ 20 w 23"/>
                  <a:gd name="T1" fmla="*/ 0 h 21"/>
                  <a:gd name="T2" fmla="*/ 20 w 23"/>
                  <a:gd name="T3" fmla="*/ 7 h 21"/>
                  <a:gd name="T4" fmla="*/ 20 w 23"/>
                  <a:gd name="T5" fmla="*/ 7 h 21"/>
                  <a:gd name="T6" fmla="*/ 17 w 23"/>
                  <a:gd name="T7" fmla="*/ 2 h 21"/>
                  <a:gd name="T8" fmla="*/ 12 w 23"/>
                  <a:gd name="T9" fmla="*/ 1 h 21"/>
                  <a:gd name="T10" fmla="*/ 9 w 23"/>
                  <a:gd name="T11" fmla="*/ 2 h 21"/>
                  <a:gd name="T12" fmla="*/ 7 w 23"/>
                  <a:gd name="T13" fmla="*/ 6 h 21"/>
                  <a:gd name="T14" fmla="*/ 6 w 23"/>
                  <a:gd name="T15" fmla="*/ 10 h 21"/>
                  <a:gd name="T16" fmla="*/ 7 w 23"/>
                  <a:gd name="T17" fmla="*/ 15 h 21"/>
                  <a:gd name="T18" fmla="*/ 9 w 23"/>
                  <a:gd name="T19" fmla="*/ 19 h 21"/>
                  <a:gd name="T20" fmla="*/ 12 w 23"/>
                  <a:gd name="T21" fmla="*/ 20 h 21"/>
                  <a:gd name="T22" fmla="*/ 14 w 23"/>
                  <a:gd name="T23" fmla="*/ 20 h 21"/>
                  <a:gd name="T24" fmla="*/ 16 w 23"/>
                  <a:gd name="T25" fmla="*/ 19 h 21"/>
                  <a:gd name="T26" fmla="*/ 16 w 23"/>
                  <a:gd name="T27" fmla="*/ 15 h 21"/>
                  <a:gd name="T28" fmla="*/ 15 w 23"/>
                  <a:gd name="T29" fmla="*/ 13 h 21"/>
                  <a:gd name="T30" fmla="*/ 15 w 23"/>
                  <a:gd name="T31" fmla="*/ 13 h 21"/>
                  <a:gd name="T32" fmla="*/ 13 w 23"/>
                  <a:gd name="T33" fmla="*/ 12 h 21"/>
                  <a:gd name="T34" fmla="*/ 13 w 23"/>
                  <a:gd name="T35" fmla="*/ 12 h 21"/>
                  <a:gd name="T36" fmla="*/ 13 w 23"/>
                  <a:gd name="T37" fmla="*/ 12 h 21"/>
                  <a:gd name="T38" fmla="*/ 23 w 23"/>
                  <a:gd name="T39" fmla="*/ 12 h 21"/>
                  <a:gd name="T40" fmla="*/ 23 w 23"/>
                  <a:gd name="T41" fmla="*/ 12 h 21"/>
                  <a:gd name="T42" fmla="*/ 21 w 23"/>
                  <a:gd name="T43" fmla="*/ 13 h 21"/>
                  <a:gd name="T44" fmla="*/ 21 w 23"/>
                  <a:gd name="T45" fmla="*/ 13 h 21"/>
                  <a:gd name="T46" fmla="*/ 20 w 23"/>
                  <a:gd name="T47" fmla="*/ 15 h 21"/>
                  <a:gd name="T48" fmla="*/ 20 w 23"/>
                  <a:gd name="T49" fmla="*/ 19 h 21"/>
                  <a:gd name="T50" fmla="*/ 16 w 23"/>
                  <a:gd name="T51" fmla="*/ 20 h 21"/>
                  <a:gd name="T52" fmla="*/ 12 w 23"/>
                  <a:gd name="T53" fmla="*/ 21 h 21"/>
                  <a:gd name="T54" fmla="*/ 7 w 23"/>
                  <a:gd name="T55" fmla="*/ 20 h 21"/>
                  <a:gd name="T56" fmla="*/ 4 w 23"/>
                  <a:gd name="T57" fmla="*/ 18 h 21"/>
                  <a:gd name="T58" fmla="*/ 2 w 23"/>
                  <a:gd name="T59" fmla="*/ 15 h 21"/>
                  <a:gd name="T60" fmla="*/ 0 w 23"/>
                  <a:gd name="T61" fmla="*/ 10 h 21"/>
                  <a:gd name="T62" fmla="*/ 4 w 23"/>
                  <a:gd name="T63" fmla="*/ 3 h 21"/>
                  <a:gd name="T64" fmla="*/ 12 w 23"/>
                  <a:gd name="T65" fmla="*/ 0 h 21"/>
                  <a:gd name="T66" fmla="*/ 15 w 23"/>
                  <a:gd name="T67" fmla="*/ 0 h 21"/>
                  <a:gd name="T68" fmla="*/ 17 w 23"/>
                  <a:gd name="T69" fmla="*/ 0 h 21"/>
                  <a:gd name="T70" fmla="*/ 18 w 23"/>
                  <a:gd name="T71" fmla="*/ 1 h 21"/>
                  <a:gd name="T72" fmla="*/ 19 w 23"/>
                  <a:gd name="T73" fmla="*/ 1 h 21"/>
                  <a:gd name="T74" fmla="*/ 20 w 23"/>
                  <a:gd name="T75" fmla="*/ 0 h 21"/>
                  <a:gd name="T76" fmla="*/ 20 w 23"/>
                  <a:gd name="T7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3" h="21">
                    <a:moveTo>
                      <a:pt x="20" y="0"/>
                    </a:moveTo>
                    <a:cubicBezTo>
                      <a:pt x="20" y="7"/>
                      <a:pt x="20" y="7"/>
                      <a:pt x="20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9" y="5"/>
                      <a:pt x="18" y="3"/>
                      <a:pt x="17" y="2"/>
                    </a:cubicBezTo>
                    <a:cubicBezTo>
                      <a:pt x="16" y="1"/>
                      <a:pt x="14" y="1"/>
                      <a:pt x="12" y="1"/>
                    </a:cubicBezTo>
                    <a:cubicBezTo>
                      <a:pt x="11" y="1"/>
                      <a:pt x="10" y="1"/>
                      <a:pt x="9" y="2"/>
                    </a:cubicBezTo>
                    <a:cubicBezTo>
                      <a:pt x="8" y="3"/>
                      <a:pt x="7" y="4"/>
                      <a:pt x="7" y="6"/>
                    </a:cubicBezTo>
                    <a:cubicBezTo>
                      <a:pt x="6" y="7"/>
                      <a:pt x="6" y="9"/>
                      <a:pt x="6" y="10"/>
                    </a:cubicBezTo>
                    <a:cubicBezTo>
                      <a:pt x="6" y="12"/>
                      <a:pt x="6" y="14"/>
                      <a:pt x="7" y="15"/>
                    </a:cubicBezTo>
                    <a:cubicBezTo>
                      <a:pt x="7" y="17"/>
                      <a:pt x="8" y="18"/>
                      <a:pt x="9" y="19"/>
                    </a:cubicBezTo>
                    <a:cubicBezTo>
                      <a:pt x="10" y="19"/>
                      <a:pt x="11" y="20"/>
                      <a:pt x="12" y="20"/>
                    </a:cubicBezTo>
                    <a:cubicBezTo>
                      <a:pt x="13" y="20"/>
                      <a:pt x="13" y="20"/>
                      <a:pt x="14" y="20"/>
                    </a:cubicBezTo>
                    <a:cubicBezTo>
                      <a:pt x="15" y="19"/>
                      <a:pt x="15" y="19"/>
                      <a:pt x="16" y="19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4"/>
                      <a:pt x="16" y="14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4" y="12"/>
                      <a:pt x="14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2" y="12"/>
                      <a:pt x="22" y="13"/>
                      <a:pt x="21" y="13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1" y="14"/>
                      <a:pt x="20" y="14"/>
                      <a:pt x="20" y="15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19" y="20"/>
                      <a:pt x="18" y="20"/>
                      <a:pt x="16" y="20"/>
                    </a:cubicBezTo>
                    <a:cubicBezTo>
                      <a:pt x="15" y="21"/>
                      <a:pt x="14" y="21"/>
                      <a:pt x="12" y="21"/>
                    </a:cubicBezTo>
                    <a:cubicBezTo>
                      <a:pt x="10" y="21"/>
                      <a:pt x="8" y="21"/>
                      <a:pt x="7" y="20"/>
                    </a:cubicBezTo>
                    <a:cubicBezTo>
                      <a:pt x="6" y="20"/>
                      <a:pt x="5" y="19"/>
                      <a:pt x="4" y="18"/>
                    </a:cubicBezTo>
                    <a:cubicBezTo>
                      <a:pt x="3" y="17"/>
                      <a:pt x="2" y="16"/>
                      <a:pt x="2" y="15"/>
                    </a:cubicBezTo>
                    <a:cubicBezTo>
                      <a:pt x="1" y="14"/>
                      <a:pt x="0" y="12"/>
                      <a:pt x="0" y="10"/>
                    </a:cubicBezTo>
                    <a:cubicBezTo>
                      <a:pt x="0" y="7"/>
                      <a:pt x="2" y="5"/>
                      <a:pt x="4" y="3"/>
                    </a:cubicBezTo>
                    <a:cubicBezTo>
                      <a:pt x="6" y="1"/>
                      <a:pt x="9" y="0"/>
                      <a:pt x="12" y="0"/>
                    </a:cubicBezTo>
                    <a:cubicBezTo>
                      <a:pt x="13" y="0"/>
                      <a:pt x="14" y="0"/>
                      <a:pt x="15" y="0"/>
                    </a:cubicBezTo>
                    <a:cubicBezTo>
                      <a:pt x="15" y="0"/>
                      <a:pt x="16" y="0"/>
                      <a:pt x="17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" name="Freeform 208"/>
              <p:cNvSpPr>
                <a:spLocks noEditPoints="1"/>
              </p:cNvSpPr>
              <p:nvPr/>
            </p:nvSpPr>
            <p:spPr bwMode="auto">
              <a:xfrm>
                <a:off x="4453731" y="2874913"/>
                <a:ext cx="146050" cy="169863"/>
              </a:xfrm>
              <a:custGeom>
                <a:avLst/>
                <a:gdLst>
                  <a:gd name="T0" fmla="*/ 6 w 13"/>
                  <a:gd name="T1" fmla="*/ 0 h 15"/>
                  <a:gd name="T2" fmla="*/ 10 w 13"/>
                  <a:gd name="T3" fmla="*/ 1 h 15"/>
                  <a:gd name="T4" fmla="*/ 12 w 13"/>
                  <a:gd name="T5" fmla="*/ 4 h 15"/>
                  <a:gd name="T6" fmla="*/ 13 w 13"/>
                  <a:gd name="T7" fmla="*/ 7 h 15"/>
                  <a:gd name="T8" fmla="*/ 11 w 13"/>
                  <a:gd name="T9" fmla="*/ 12 h 15"/>
                  <a:gd name="T10" fmla="*/ 6 w 13"/>
                  <a:gd name="T11" fmla="*/ 15 h 15"/>
                  <a:gd name="T12" fmla="*/ 1 w 13"/>
                  <a:gd name="T13" fmla="*/ 13 h 15"/>
                  <a:gd name="T14" fmla="*/ 0 w 13"/>
                  <a:gd name="T15" fmla="*/ 7 h 15"/>
                  <a:gd name="T16" fmla="*/ 1 w 13"/>
                  <a:gd name="T17" fmla="*/ 2 h 15"/>
                  <a:gd name="T18" fmla="*/ 6 w 13"/>
                  <a:gd name="T19" fmla="*/ 0 h 15"/>
                  <a:gd name="T20" fmla="*/ 6 w 13"/>
                  <a:gd name="T21" fmla="*/ 1 h 15"/>
                  <a:gd name="T22" fmla="*/ 5 w 13"/>
                  <a:gd name="T23" fmla="*/ 2 h 15"/>
                  <a:gd name="T24" fmla="*/ 4 w 13"/>
                  <a:gd name="T25" fmla="*/ 4 h 15"/>
                  <a:gd name="T26" fmla="*/ 4 w 13"/>
                  <a:gd name="T27" fmla="*/ 9 h 15"/>
                  <a:gd name="T28" fmla="*/ 4 w 13"/>
                  <a:gd name="T29" fmla="*/ 12 h 15"/>
                  <a:gd name="T30" fmla="*/ 5 w 13"/>
                  <a:gd name="T31" fmla="*/ 13 h 15"/>
                  <a:gd name="T32" fmla="*/ 6 w 13"/>
                  <a:gd name="T33" fmla="*/ 14 h 15"/>
                  <a:gd name="T34" fmla="*/ 7 w 13"/>
                  <a:gd name="T35" fmla="*/ 13 h 15"/>
                  <a:gd name="T36" fmla="*/ 8 w 13"/>
                  <a:gd name="T37" fmla="*/ 12 h 15"/>
                  <a:gd name="T38" fmla="*/ 8 w 13"/>
                  <a:gd name="T39" fmla="*/ 6 h 15"/>
                  <a:gd name="T40" fmla="*/ 8 w 13"/>
                  <a:gd name="T41" fmla="*/ 3 h 15"/>
                  <a:gd name="T42" fmla="*/ 7 w 13"/>
                  <a:gd name="T43" fmla="*/ 1 h 15"/>
                  <a:gd name="T44" fmla="*/ 6 w 13"/>
                  <a:gd name="T45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5">
                    <a:moveTo>
                      <a:pt x="6" y="0"/>
                    </a:moveTo>
                    <a:cubicBezTo>
                      <a:pt x="7" y="0"/>
                      <a:pt x="9" y="0"/>
                      <a:pt x="10" y="1"/>
                    </a:cubicBezTo>
                    <a:cubicBezTo>
                      <a:pt x="11" y="1"/>
                      <a:pt x="11" y="2"/>
                      <a:pt x="12" y="4"/>
                    </a:cubicBezTo>
                    <a:cubicBezTo>
                      <a:pt x="13" y="5"/>
                      <a:pt x="13" y="6"/>
                      <a:pt x="13" y="7"/>
                    </a:cubicBezTo>
                    <a:cubicBezTo>
                      <a:pt x="13" y="9"/>
                      <a:pt x="12" y="11"/>
                      <a:pt x="11" y="12"/>
                    </a:cubicBezTo>
                    <a:cubicBezTo>
                      <a:pt x="10" y="14"/>
                      <a:pt x="8" y="15"/>
                      <a:pt x="6" y="15"/>
                    </a:cubicBezTo>
                    <a:cubicBezTo>
                      <a:pt x="4" y="15"/>
                      <a:pt x="3" y="14"/>
                      <a:pt x="1" y="13"/>
                    </a:cubicBezTo>
                    <a:cubicBezTo>
                      <a:pt x="0" y="11"/>
                      <a:pt x="0" y="9"/>
                      <a:pt x="0" y="7"/>
                    </a:cubicBezTo>
                    <a:cubicBezTo>
                      <a:pt x="0" y="5"/>
                      <a:pt x="0" y="4"/>
                      <a:pt x="1" y="2"/>
                    </a:cubicBezTo>
                    <a:cubicBezTo>
                      <a:pt x="3" y="1"/>
                      <a:pt x="4" y="0"/>
                      <a:pt x="6" y="0"/>
                    </a:cubicBezTo>
                    <a:close/>
                    <a:moveTo>
                      <a:pt x="6" y="1"/>
                    </a:moveTo>
                    <a:cubicBezTo>
                      <a:pt x="6" y="1"/>
                      <a:pt x="5" y="1"/>
                      <a:pt x="5" y="2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5"/>
                      <a:pt x="4" y="7"/>
                      <a:pt x="4" y="9"/>
                    </a:cubicBezTo>
                    <a:cubicBezTo>
                      <a:pt x="4" y="10"/>
                      <a:pt x="4" y="11"/>
                      <a:pt x="4" y="12"/>
                    </a:cubicBezTo>
                    <a:cubicBezTo>
                      <a:pt x="4" y="12"/>
                      <a:pt x="5" y="13"/>
                      <a:pt x="5" y="13"/>
                    </a:cubicBezTo>
                    <a:cubicBezTo>
                      <a:pt x="5" y="14"/>
                      <a:pt x="6" y="14"/>
                      <a:pt x="6" y="14"/>
                    </a:cubicBezTo>
                    <a:cubicBezTo>
                      <a:pt x="7" y="14"/>
                      <a:pt x="7" y="14"/>
                      <a:pt x="7" y="13"/>
                    </a:cubicBezTo>
                    <a:cubicBezTo>
                      <a:pt x="8" y="13"/>
                      <a:pt x="8" y="13"/>
                      <a:pt x="8" y="12"/>
                    </a:cubicBezTo>
                    <a:cubicBezTo>
                      <a:pt x="8" y="11"/>
                      <a:pt x="8" y="9"/>
                      <a:pt x="8" y="6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2"/>
                      <a:pt x="8" y="2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" name="Freeform 209"/>
              <p:cNvSpPr>
                <a:spLocks/>
              </p:cNvSpPr>
              <p:nvPr/>
            </p:nvSpPr>
            <p:spPr bwMode="auto">
              <a:xfrm>
                <a:off x="4588669" y="2874913"/>
                <a:ext cx="168275" cy="169863"/>
              </a:xfrm>
              <a:custGeom>
                <a:avLst/>
                <a:gdLst>
                  <a:gd name="T0" fmla="*/ 7 w 15"/>
                  <a:gd name="T1" fmla="*/ 15 h 15"/>
                  <a:gd name="T2" fmla="*/ 3 w 15"/>
                  <a:gd name="T3" fmla="*/ 4 h 15"/>
                  <a:gd name="T4" fmla="*/ 1 w 15"/>
                  <a:gd name="T5" fmla="*/ 1 h 15"/>
                  <a:gd name="T6" fmla="*/ 0 w 15"/>
                  <a:gd name="T7" fmla="*/ 1 h 15"/>
                  <a:gd name="T8" fmla="*/ 0 w 15"/>
                  <a:gd name="T9" fmla="*/ 0 h 15"/>
                  <a:gd name="T10" fmla="*/ 8 w 15"/>
                  <a:gd name="T11" fmla="*/ 0 h 15"/>
                  <a:gd name="T12" fmla="*/ 8 w 15"/>
                  <a:gd name="T13" fmla="*/ 1 h 15"/>
                  <a:gd name="T14" fmla="*/ 7 w 15"/>
                  <a:gd name="T15" fmla="*/ 1 h 15"/>
                  <a:gd name="T16" fmla="*/ 7 w 15"/>
                  <a:gd name="T17" fmla="*/ 2 h 15"/>
                  <a:gd name="T18" fmla="*/ 7 w 15"/>
                  <a:gd name="T19" fmla="*/ 4 h 15"/>
                  <a:gd name="T20" fmla="*/ 10 w 15"/>
                  <a:gd name="T21" fmla="*/ 9 h 15"/>
                  <a:gd name="T22" fmla="*/ 11 w 15"/>
                  <a:gd name="T23" fmla="*/ 5 h 15"/>
                  <a:gd name="T24" fmla="*/ 12 w 15"/>
                  <a:gd name="T25" fmla="*/ 2 h 15"/>
                  <a:gd name="T26" fmla="*/ 12 w 15"/>
                  <a:gd name="T27" fmla="*/ 1 h 15"/>
                  <a:gd name="T28" fmla="*/ 11 w 15"/>
                  <a:gd name="T29" fmla="*/ 1 h 15"/>
                  <a:gd name="T30" fmla="*/ 11 w 15"/>
                  <a:gd name="T31" fmla="*/ 0 h 15"/>
                  <a:gd name="T32" fmla="*/ 15 w 15"/>
                  <a:gd name="T33" fmla="*/ 0 h 15"/>
                  <a:gd name="T34" fmla="*/ 15 w 15"/>
                  <a:gd name="T35" fmla="*/ 1 h 15"/>
                  <a:gd name="T36" fmla="*/ 14 w 15"/>
                  <a:gd name="T37" fmla="*/ 1 h 15"/>
                  <a:gd name="T38" fmla="*/ 13 w 15"/>
                  <a:gd name="T39" fmla="*/ 4 h 15"/>
                  <a:gd name="T40" fmla="*/ 8 w 15"/>
                  <a:gd name="T41" fmla="*/ 15 h 15"/>
                  <a:gd name="T42" fmla="*/ 7 w 15"/>
                  <a:gd name="T4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5">
                    <a:moveTo>
                      <a:pt x="7" y="15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3"/>
                      <a:pt x="12" y="2"/>
                      <a:pt x="12" y="2"/>
                    </a:cubicBezTo>
                    <a:cubicBezTo>
                      <a:pt x="12" y="2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1"/>
                      <a:pt x="14" y="1"/>
                      <a:pt x="14" y="1"/>
                    </a:cubicBezTo>
                    <a:cubicBezTo>
                      <a:pt x="14" y="2"/>
                      <a:pt x="13" y="2"/>
                      <a:pt x="13" y="4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7" y="15"/>
                      <a:pt x="7" y="15"/>
                      <a:pt x="7" y="1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" name="Freeform 210"/>
              <p:cNvSpPr>
                <a:spLocks noEditPoints="1"/>
              </p:cNvSpPr>
              <p:nvPr/>
            </p:nvSpPr>
            <p:spPr bwMode="auto">
              <a:xfrm>
                <a:off x="4756944" y="2874913"/>
                <a:ext cx="125413" cy="169863"/>
              </a:xfrm>
              <a:custGeom>
                <a:avLst/>
                <a:gdLst>
                  <a:gd name="T0" fmla="*/ 11 w 11"/>
                  <a:gd name="T1" fmla="*/ 7 h 15"/>
                  <a:gd name="T2" fmla="*/ 4 w 11"/>
                  <a:gd name="T3" fmla="*/ 7 h 15"/>
                  <a:gd name="T4" fmla="*/ 5 w 11"/>
                  <a:gd name="T5" fmla="*/ 11 h 15"/>
                  <a:gd name="T6" fmla="*/ 8 w 11"/>
                  <a:gd name="T7" fmla="*/ 13 h 15"/>
                  <a:gd name="T8" fmla="*/ 9 w 11"/>
                  <a:gd name="T9" fmla="*/ 12 h 15"/>
                  <a:gd name="T10" fmla="*/ 11 w 11"/>
                  <a:gd name="T11" fmla="*/ 10 h 15"/>
                  <a:gd name="T12" fmla="*/ 11 w 11"/>
                  <a:gd name="T13" fmla="*/ 11 h 15"/>
                  <a:gd name="T14" fmla="*/ 9 w 11"/>
                  <a:gd name="T15" fmla="*/ 14 h 15"/>
                  <a:gd name="T16" fmla="*/ 6 w 11"/>
                  <a:gd name="T17" fmla="*/ 15 h 15"/>
                  <a:gd name="T18" fmla="*/ 1 w 11"/>
                  <a:gd name="T19" fmla="*/ 12 h 15"/>
                  <a:gd name="T20" fmla="*/ 0 w 11"/>
                  <a:gd name="T21" fmla="*/ 8 h 15"/>
                  <a:gd name="T22" fmla="*/ 1 w 11"/>
                  <a:gd name="T23" fmla="*/ 2 h 15"/>
                  <a:gd name="T24" fmla="*/ 6 w 11"/>
                  <a:gd name="T25" fmla="*/ 0 h 15"/>
                  <a:gd name="T26" fmla="*/ 10 w 11"/>
                  <a:gd name="T27" fmla="*/ 2 h 15"/>
                  <a:gd name="T28" fmla="*/ 11 w 11"/>
                  <a:gd name="T29" fmla="*/ 7 h 15"/>
                  <a:gd name="T30" fmla="*/ 8 w 11"/>
                  <a:gd name="T31" fmla="*/ 6 h 15"/>
                  <a:gd name="T32" fmla="*/ 7 w 11"/>
                  <a:gd name="T33" fmla="*/ 3 h 15"/>
                  <a:gd name="T34" fmla="*/ 7 w 11"/>
                  <a:gd name="T35" fmla="*/ 1 h 15"/>
                  <a:gd name="T36" fmla="*/ 6 w 11"/>
                  <a:gd name="T37" fmla="*/ 1 h 15"/>
                  <a:gd name="T38" fmla="*/ 4 w 11"/>
                  <a:gd name="T39" fmla="*/ 2 h 15"/>
                  <a:gd name="T40" fmla="*/ 4 w 11"/>
                  <a:gd name="T41" fmla="*/ 5 h 15"/>
                  <a:gd name="T42" fmla="*/ 4 w 11"/>
                  <a:gd name="T43" fmla="*/ 6 h 15"/>
                  <a:gd name="T44" fmla="*/ 8 w 11"/>
                  <a:gd name="T45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" h="15">
                    <a:moveTo>
                      <a:pt x="11" y="7"/>
                    </a:moveTo>
                    <a:cubicBezTo>
                      <a:pt x="4" y="7"/>
                      <a:pt x="4" y="7"/>
                      <a:pt x="4" y="7"/>
                    </a:cubicBezTo>
                    <a:cubicBezTo>
                      <a:pt x="4" y="9"/>
                      <a:pt x="4" y="10"/>
                      <a:pt x="5" y="11"/>
                    </a:cubicBezTo>
                    <a:cubicBezTo>
                      <a:pt x="6" y="12"/>
                      <a:pt x="7" y="13"/>
                      <a:pt x="8" y="13"/>
                    </a:cubicBezTo>
                    <a:cubicBezTo>
                      <a:pt x="8" y="13"/>
                      <a:pt x="9" y="12"/>
                      <a:pt x="9" y="12"/>
                    </a:cubicBezTo>
                    <a:cubicBezTo>
                      <a:pt x="10" y="12"/>
                      <a:pt x="10" y="11"/>
                      <a:pt x="11" y="1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2"/>
                      <a:pt x="10" y="13"/>
                      <a:pt x="9" y="14"/>
                    </a:cubicBezTo>
                    <a:cubicBezTo>
                      <a:pt x="8" y="14"/>
                      <a:pt x="7" y="15"/>
                      <a:pt x="6" y="15"/>
                    </a:cubicBezTo>
                    <a:cubicBezTo>
                      <a:pt x="3" y="15"/>
                      <a:pt x="2" y="14"/>
                      <a:pt x="1" y="12"/>
                    </a:cubicBezTo>
                    <a:cubicBezTo>
                      <a:pt x="0" y="11"/>
                      <a:pt x="0" y="9"/>
                      <a:pt x="0" y="8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7" y="0"/>
                      <a:pt x="9" y="0"/>
                      <a:pt x="10" y="2"/>
                    </a:cubicBezTo>
                    <a:cubicBezTo>
                      <a:pt x="11" y="3"/>
                      <a:pt x="11" y="5"/>
                      <a:pt x="11" y="7"/>
                    </a:cubicBezTo>
                    <a:close/>
                    <a:moveTo>
                      <a:pt x="8" y="6"/>
                    </a:moveTo>
                    <a:cubicBezTo>
                      <a:pt x="8" y="4"/>
                      <a:pt x="8" y="3"/>
                      <a:pt x="7" y="3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5" y="1"/>
                      <a:pt x="4" y="2"/>
                    </a:cubicBezTo>
                    <a:cubicBezTo>
                      <a:pt x="4" y="3"/>
                      <a:pt x="4" y="4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8" y="6"/>
                      <a:pt x="8" y="6"/>
                      <a:pt x="8" y="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" name="Freeform 211"/>
              <p:cNvSpPr>
                <a:spLocks/>
              </p:cNvSpPr>
              <p:nvPr/>
            </p:nvSpPr>
            <p:spPr bwMode="auto">
              <a:xfrm>
                <a:off x="4893469" y="2874913"/>
                <a:ext cx="134938" cy="158750"/>
              </a:xfrm>
              <a:custGeom>
                <a:avLst/>
                <a:gdLst>
                  <a:gd name="T0" fmla="*/ 6 w 12"/>
                  <a:gd name="T1" fmla="*/ 0 h 14"/>
                  <a:gd name="T2" fmla="*/ 6 w 12"/>
                  <a:gd name="T3" fmla="*/ 3 h 14"/>
                  <a:gd name="T4" fmla="*/ 8 w 12"/>
                  <a:gd name="T5" fmla="*/ 1 h 14"/>
                  <a:gd name="T6" fmla="*/ 10 w 12"/>
                  <a:gd name="T7" fmla="*/ 0 h 14"/>
                  <a:gd name="T8" fmla="*/ 12 w 12"/>
                  <a:gd name="T9" fmla="*/ 0 h 14"/>
                  <a:gd name="T10" fmla="*/ 12 w 12"/>
                  <a:gd name="T11" fmla="*/ 2 h 14"/>
                  <a:gd name="T12" fmla="*/ 12 w 12"/>
                  <a:gd name="T13" fmla="*/ 3 h 14"/>
                  <a:gd name="T14" fmla="*/ 11 w 12"/>
                  <a:gd name="T15" fmla="*/ 4 h 14"/>
                  <a:gd name="T16" fmla="*/ 9 w 12"/>
                  <a:gd name="T17" fmla="*/ 3 h 14"/>
                  <a:gd name="T18" fmla="*/ 9 w 12"/>
                  <a:gd name="T19" fmla="*/ 3 h 14"/>
                  <a:gd name="T20" fmla="*/ 8 w 12"/>
                  <a:gd name="T21" fmla="*/ 3 h 14"/>
                  <a:gd name="T22" fmla="*/ 7 w 12"/>
                  <a:gd name="T23" fmla="*/ 3 h 14"/>
                  <a:gd name="T24" fmla="*/ 6 w 12"/>
                  <a:gd name="T25" fmla="*/ 5 h 14"/>
                  <a:gd name="T26" fmla="*/ 6 w 12"/>
                  <a:gd name="T27" fmla="*/ 8 h 14"/>
                  <a:gd name="T28" fmla="*/ 6 w 12"/>
                  <a:gd name="T29" fmla="*/ 11 h 14"/>
                  <a:gd name="T30" fmla="*/ 6 w 12"/>
                  <a:gd name="T31" fmla="*/ 12 h 14"/>
                  <a:gd name="T32" fmla="*/ 6 w 12"/>
                  <a:gd name="T33" fmla="*/ 13 h 14"/>
                  <a:gd name="T34" fmla="*/ 7 w 12"/>
                  <a:gd name="T35" fmla="*/ 14 h 14"/>
                  <a:gd name="T36" fmla="*/ 8 w 12"/>
                  <a:gd name="T37" fmla="*/ 14 h 14"/>
                  <a:gd name="T38" fmla="*/ 8 w 12"/>
                  <a:gd name="T39" fmla="*/ 14 h 14"/>
                  <a:gd name="T40" fmla="*/ 0 w 12"/>
                  <a:gd name="T41" fmla="*/ 14 h 14"/>
                  <a:gd name="T42" fmla="*/ 0 w 12"/>
                  <a:gd name="T43" fmla="*/ 14 h 14"/>
                  <a:gd name="T44" fmla="*/ 1 w 12"/>
                  <a:gd name="T45" fmla="*/ 13 h 14"/>
                  <a:gd name="T46" fmla="*/ 2 w 12"/>
                  <a:gd name="T47" fmla="*/ 11 h 14"/>
                  <a:gd name="T48" fmla="*/ 2 w 12"/>
                  <a:gd name="T49" fmla="*/ 3 h 14"/>
                  <a:gd name="T50" fmla="*/ 2 w 12"/>
                  <a:gd name="T51" fmla="*/ 2 h 14"/>
                  <a:gd name="T52" fmla="*/ 1 w 12"/>
                  <a:gd name="T53" fmla="*/ 1 h 14"/>
                  <a:gd name="T54" fmla="*/ 0 w 12"/>
                  <a:gd name="T55" fmla="*/ 1 h 14"/>
                  <a:gd name="T56" fmla="*/ 0 w 12"/>
                  <a:gd name="T57" fmla="*/ 0 h 14"/>
                  <a:gd name="T58" fmla="*/ 6 w 12"/>
                  <a:gd name="T5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" h="14">
                    <a:moveTo>
                      <a:pt x="6" y="0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7" y="2"/>
                      <a:pt x="8" y="1"/>
                      <a:pt x="8" y="1"/>
                    </a:cubicBezTo>
                    <a:cubicBezTo>
                      <a:pt x="9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cubicBezTo>
                      <a:pt x="12" y="1"/>
                      <a:pt x="12" y="1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0" y="4"/>
                      <a:pt x="10" y="4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7" y="3"/>
                    </a:cubicBezTo>
                    <a:cubicBezTo>
                      <a:pt x="7" y="3"/>
                      <a:pt x="7" y="4"/>
                      <a:pt x="6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3"/>
                      <a:pt x="6" y="13"/>
                    </a:cubicBezTo>
                    <a:cubicBezTo>
                      <a:pt x="6" y="13"/>
                      <a:pt x="6" y="13"/>
                      <a:pt x="7" y="14"/>
                    </a:cubicBezTo>
                    <a:cubicBezTo>
                      <a:pt x="7" y="14"/>
                      <a:pt x="7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4"/>
                      <a:pt x="1" y="14"/>
                      <a:pt x="1" y="13"/>
                    </a:cubicBezTo>
                    <a:cubicBezTo>
                      <a:pt x="2" y="13"/>
                      <a:pt x="2" y="12"/>
                      <a:pt x="2" y="1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" name="Freeform 212"/>
              <p:cNvSpPr>
                <a:spLocks/>
              </p:cNvSpPr>
              <p:nvPr/>
            </p:nvSpPr>
            <p:spPr bwMode="auto">
              <a:xfrm>
                <a:off x="5039519" y="2874913"/>
                <a:ext cx="169863" cy="158750"/>
              </a:xfrm>
              <a:custGeom>
                <a:avLst/>
                <a:gdLst>
                  <a:gd name="T0" fmla="*/ 6 w 15"/>
                  <a:gd name="T1" fmla="*/ 0 h 14"/>
                  <a:gd name="T2" fmla="*/ 6 w 15"/>
                  <a:gd name="T3" fmla="*/ 2 h 14"/>
                  <a:gd name="T4" fmla="*/ 8 w 15"/>
                  <a:gd name="T5" fmla="*/ 0 h 14"/>
                  <a:gd name="T6" fmla="*/ 10 w 15"/>
                  <a:gd name="T7" fmla="*/ 0 h 14"/>
                  <a:gd name="T8" fmla="*/ 12 w 15"/>
                  <a:gd name="T9" fmla="*/ 1 h 14"/>
                  <a:gd name="T10" fmla="*/ 14 w 15"/>
                  <a:gd name="T11" fmla="*/ 3 h 14"/>
                  <a:gd name="T12" fmla="*/ 14 w 15"/>
                  <a:gd name="T13" fmla="*/ 6 h 14"/>
                  <a:gd name="T14" fmla="*/ 14 w 15"/>
                  <a:gd name="T15" fmla="*/ 11 h 14"/>
                  <a:gd name="T16" fmla="*/ 14 w 15"/>
                  <a:gd name="T17" fmla="*/ 13 h 14"/>
                  <a:gd name="T18" fmla="*/ 15 w 15"/>
                  <a:gd name="T19" fmla="*/ 14 h 14"/>
                  <a:gd name="T20" fmla="*/ 15 w 15"/>
                  <a:gd name="T21" fmla="*/ 14 h 14"/>
                  <a:gd name="T22" fmla="*/ 8 w 15"/>
                  <a:gd name="T23" fmla="*/ 14 h 14"/>
                  <a:gd name="T24" fmla="*/ 8 w 15"/>
                  <a:gd name="T25" fmla="*/ 14 h 14"/>
                  <a:gd name="T26" fmla="*/ 9 w 15"/>
                  <a:gd name="T27" fmla="*/ 13 h 14"/>
                  <a:gd name="T28" fmla="*/ 10 w 15"/>
                  <a:gd name="T29" fmla="*/ 11 h 14"/>
                  <a:gd name="T30" fmla="*/ 10 w 15"/>
                  <a:gd name="T31" fmla="*/ 5 h 14"/>
                  <a:gd name="T32" fmla="*/ 10 w 15"/>
                  <a:gd name="T33" fmla="*/ 3 h 14"/>
                  <a:gd name="T34" fmla="*/ 9 w 15"/>
                  <a:gd name="T35" fmla="*/ 2 h 14"/>
                  <a:gd name="T36" fmla="*/ 8 w 15"/>
                  <a:gd name="T37" fmla="*/ 2 h 14"/>
                  <a:gd name="T38" fmla="*/ 6 w 15"/>
                  <a:gd name="T39" fmla="*/ 4 h 14"/>
                  <a:gd name="T40" fmla="*/ 6 w 15"/>
                  <a:gd name="T41" fmla="*/ 11 h 14"/>
                  <a:gd name="T42" fmla="*/ 6 w 15"/>
                  <a:gd name="T43" fmla="*/ 13 h 14"/>
                  <a:gd name="T44" fmla="*/ 7 w 15"/>
                  <a:gd name="T45" fmla="*/ 14 h 14"/>
                  <a:gd name="T46" fmla="*/ 7 w 15"/>
                  <a:gd name="T47" fmla="*/ 14 h 14"/>
                  <a:gd name="T48" fmla="*/ 0 w 15"/>
                  <a:gd name="T49" fmla="*/ 14 h 14"/>
                  <a:gd name="T50" fmla="*/ 0 w 15"/>
                  <a:gd name="T51" fmla="*/ 14 h 14"/>
                  <a:gd name="T52" fmla="*/ 1 w 15"/>
                  <a:gd name="T53" fmla="*/ 13 h 14"/>
                  <a:gd name="T54" fmla="*/ 2 w 15"/>
                  <a:gd name="T55" fmla="*/ 11 h 14"/>
                  <a:gd name="T56" fmla="*/ 2 w 15"/>
                  <a:gd name="T57" fmla="*/ 3 h 14"/>
                  <a:gd name="T58" fmla="*/ 1 w 15"/>
                  <a:gd name="T59" fmla="*/ 1 h 14"/>
                  <a:gd name="T60" fmla="*/ 0 w 15"/>
                  <a:gd name="T61" fmla="*/ 1 h 14"/>
                  <a:gd name="T62" fmla="*/ 0 w 15"/>
                  <a:gd name="T63" fmla="*/ 0 h 14"/>
                  <a:gd name="T64" fmla="*/ 6 w 15"/>
                  <a:gd name="T6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" h="14">
                    <a:moveTo>
                      <a:pt x="6" y="0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7" y="1"/>
                      <a:pt x="7" y="1"/>
                      <a:pt x="8" y="0"/>
                    </a:cubicBezTo>
                    <a:cubicBezTo>
                      <a:pt x="9" y="0"/>
                      <a:pt x="9" y="0"/>
                      <a:pt x="10" y="0"/>
                    </a:cubicBezTo>
                    <a:cubicBezTo>
                      <a:pt x="11" y="0"/>
                      <a:pt x="12" y="0"/>
                      <a:pt x="12" y="1"/>
                    </a:cubicBezTo>
                    <a:cubicBezTo>
                      <a:pt x="13" y="1"/>
                      <a:pt x="13" y="2"/>
                      <a:pt x="14" y="3"/>
                    </a:cubicBezTo>
                    <a:cubicBezTo>
                      <a:pt x="14" y="3"/>
                      <a:pt x="14" y="4"/>
                      <a:pt x="14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3"/>
                      <a:pt x="14" y="13"/>
                    </a:cubicBezTo>
                    <a:cubicBezTo>
                      <a:pt x="14" y="14"/>
                      <a:pt x="15" y="14"/>
                      <a:pt x="15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3"/>
                    </a:cubicBezTo>
                    <a:cubicBezTo>
                      <a:pt x="10" y="13"/>
                      <a:pt x="10" y="12"/>
                      <a:pt x="10" y="11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9" y="3"/>
                      <a:pt x="9" y="2"/>
                      <a:pt x="9" y="2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7" y="2"/>
                      <a:pt x="7" y="3"/>
                      <a:pt x="6" y="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2"/>
                      <a:pt x="6" y="13"/>
                      <a:pt x="6" y="13"/>
                    </a:cubicBezTo>
                    <a:cubicBezTo>
                      <a:pt x="6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4"/>
                      <a:pt x="1" y="14"/>
                      <a:pt x="1" y="13"/>
                    </a:cubicBezTo>
                    <a:cubicBezTo>
                      <a:pt x="2" y="13"/>
                      <a:pt x="2" y="12"/>
                      <a:pt x="2" y="1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" name="Freeform 213"/>
              <p:cNvSpPr>
                <a:spLocks/>
              </p:cNvSpPr>
              <p:nvPr/>
            </p:nvSpPr>
            <p:spPr bwMode="auto">
              <a:xfrm>
                <a:off x="5220494" y="2874913"/>
                <a:ext cx="269875" cy="158750"/>
              </a:xfrm>
              <a:custGeom>
                <a:avLst/>
                <a:gdLst>
                  <a:gd name="T0" fmla="*/ 6 w 24"/>
                  <a:gd name="T1" fmla="*/ 0 h 14"/>
                  <a:gd name="T2" fmla="*/ 6 w 24"/>
                  <a:gd name="T3" fmla="*/ 2 h 14"/>
                  <a:gd name="T4" fmla="*/ 8 w 24"/>
                  <a:gd name="T5" fmla="*/ 0 h 14"/>
                  <a:gd name="T6" fmla="*/ 11 w 24"/>
                  <a:gd name="T7" fmla="*/ 0 h 14"/>
                  <a:gd name="T8" fmla="*/ 13 w 24"/>
                  <a:gd name="T9" fmla="*/ 1 h 14"/>
                  <a:gd name="T10" fmla="*/ 14 w 24"/>
                  <a:gd name="T11" fmla="*/ 2 h 14"/>
                  <a:gd name="T12" fmla="*/ 17 w 24"/>
                  <a:gd name="T13" fmla="*/ 0 h 14"/>
                  <a:gd name="T14" fmla="*/ 19 w 24"/>
                  <a:gd name="T15" fmla="*/ 0 h 14"/>
                  <a:gd name="T16" fmla="*/ 21 w 24"/>
                  <a:gd name="T17" fmla="*/ 1 h 14"/>
                  <a:gd name="T18" fmla="*/ 22 w 24"/>
                  <a:gd name="T19" fmla="*/ 2 h 14"/>
                  <a:gd name="T20" fmla="*/ 23 w 24"/>
                  <a:gd name="T21" fmla="*/ 6 h 14"/>
                  <a:gd name="T22" fmla="*/ 23 w 24"/>
                  <a:gd name="T23" fmla="*/ 11 h 14"/>
                  <a:gd name="T24" fmla="*/ 23 w 24"/>
                  <a:gd name="T25" fmla="*/ 13 h 14"/>
                  <a:gd name="T26" fmla="*/ 24 w 24"/>
                  <a:gd name="T27" fmla="*/ 14 h 14"/>
                  <a:gd name="T28" fmla="*/ 24 w 24"/>
                  <a:gd name="T29" fmla="*/ 14 h 14"/>
                  <a:gd name="T30" fmla="*/ 17 w 24"/>
                  <a:gd name="T31" fmla="*/ 14 h 14"/>
                  <a:gd name="T32" fmla="*/ 17 w 24"/>
                  <a:gd name="T33" fmla="*/ 14 h 14"/>
                  <a:gd name="T34" fmla="*/ 18 w 24"/>
                  <a:gd name="T35" fmla="*/ 13 h 14"/>
                  <a:gd name="T36" fmla="*/ 18 w 24"/>
                  <a:gd name="T37" fmla="*/ 11 h 14"/>
                  <a:gd name="T38" fmla="*/ 18 w 24"/>
                  <a:gd name="T39" fmla="*/ 5 h 14"/>
                  <a:gd name="T40" fmla="*/ 18 w 24"/>
                  <a:gd name="T41" fmla="*/ 3 h 14"/>
                  <a:gd name="T42" fmla="*/ 18 w 24"/>
                  <a:gd name="T43" fmla="*/ 2 h 14"/>
                  <a:gd name="T44" fmla="*/ 17 w 24"/>
                  <a:gd name="T45" fmla="*/ 2 h 14"/>
                  <a:gd name="T46" fmla="*/ 16 w 24"/>
                  <a:gd name="T47" fmla="*/ 2 h 14"/>
                  <a:gd name="T48" fmla="*/ 14 w 24"/>
                  <a:gd name="T49" fmla="*/ 4 h 14"/>
                  <a:gd name="T50" fmla="*/ 14 w 24"/>
                  <a:gd name="T51" fmla="*/ 11 h 14"/>
                  <a:gd name="T52" fmla="*/ 15 w 24"/>
                  <a:gd name="T53" fmla="*/ 13 h 14"/>
                  <a:gd name="T54" fmla="*/ 16 w 24"/>
                  <a:gd name="T55" fmla="*/ 14 h 14"/>
                  <a:gd name="T56" fmla="*/ 16 w 24"/>
                  <a:gd name="T57" fmla="*/ 14 h 14"/>
                  <a:gd name="T58" fmla="*/ 9 w 24"/>
                  <a:gd name="T59" fmla="*/ 14 h 14"/>
                  <a:gd name="T60" fmla="*/ 9 w 24"/>
                  <a:gd name="T61" fmla="*/ 14 h 14"/>
                  <a:gd name="T62" fmla="*/ 10 w 24"/>
                  <a:gd name="T63" fmla="*/ 14 h 14"/>
                  <a:gd name="T64" fmla="*/ 10 w 24"/>
                  <a:gd name="T65" fmla="*/ 13 h 14"/>
                  <a:gd name="T66" fmla="*/ 10 w 24"/>
                  <a:gd name="T67" fmla="*/ 11 h 14"/>
                  <a:gd name="T68" fmla="*/ 10 w 24"/>
                  <a:gd name="T69" fmla="*/ 5 h 14"/>
                  <a:gd name="T70" fmla="*/ 10 w 24"/>
                  <a:gd name="T71" fmla="*/ 3 h 14"/>
                  <a:gd name="T72" fmla="*/ 10 w 24"/>
                  <a:gd name="T73" fmla="*/ 2 h 14"/>
                  <a:gd name="T74" fmla="*/ 9 w 24"/>
                  <a:gd name="T75" fmla="*/ 2 h 14"/>
                  <a:gd name="T76" fmla="*/ 8 w 24"/>
                  <a:gd name="T77" fmla="*/ 2 h 14"/>
                  <a:gd name="T78" fmla="*/ 6 w 24"/>
                  <a:gd name="T79" fmla="*/ 4 h 14"/>
                  <a:gd name="T80" fmla="*/ 6 w 24"/>
                  <a:gd name="T81" fmla="*/ 11 h 14"/>
                  <a:gd name="T82" fmla="*/ 7 w 24"/>
                  <a:gd name="T83" fmla="*/ 13 h 14"/>
                  <a:gd name="T84" fmla="*/ 8 w 24"/>
                  <a:gd name="T85" fmla="*/ 14 h 14"/>
                  <a:gd name="T86" fmla="*/ 8 w 24"/>
                  <a:gd name="T87" fmla="*/ 14 h 14"/>
                  <a:gd name="T88" fmla="*/ 0 w 24"/>
                  <a:gd name="T89" fmla="*/ 14 h 14"/>
                  <a:gd name="T90" fmla="*/ 0 w 24"/>
                  <a:gd name="T91" fmla="*/ 14 h 14"/>
                  <a:gd name="T92" fmla="*/ 2 w 24"/>
                  <a:gd name="T93" fmla="*/ 13 h 14"/>
                  <a:gd name="T94" fmla="*/ 2 w 24"/>
                  <a:gd name="T95" fmla="*/ 11 h 14"/>
                  <a:gd name="T96" fmla="*/ 2 w 24"/>
                  <a:gd name="T97" fmla="*/ 3 h 14"/>
                  <a:gd name="T98" fmla="*/ 2 w 24"/>
                  <a:gd name="T99" fmla="*/ 1 h 14"/>
                  <a:gd name="T100" fmla="*/ 0 w 24"/>
                  <a:gd name="T101" fmla="*/ 1 h 14"/>
                  <a:gd name="T102" fmla="*/ 0 w 24"/>
                  <a:gd name="T103" fmla="*/ 0 h 14"/>
                  <a:gd name="T104" fmla="*/ 6 w 24"/>
                  <a:gd name="T10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4" h="14">
                    <a:moveTo>
                      <a:pt x="6" y="0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9" y="0"/>
                      <a:pt x="10" y="0"/>
                      <a:pt x="11" y="0"/>
                    </a:cubicBezTo>
                    <a:cubicBezTo>
                      <a:pt x="11" y="0"/>
                      <a:pt x="12" y="0"/>
                      <a:pt x="13" y="1"/>
                    </a:cubicBezTo>
                    <a:cubicBezTo>
                      <a:pt x="13" y="1"/>
                      <a:pt x="14" y="2"/>
                      <a:pt x="14" y="2"/>
                    </a:cubicBezTo>
                    <a:cubicBezTo>
                      <a:pt x="15" y="2"/>
                      <a:pt x="16" y="1"/>
                      <a:pt x="17" y="0"/>
                    </a:cubicBezTo>
                    <a:cubicBezTo>
                      <a:pt x="17" y="0"/>
                      <a:pt x="18" y="0"/>
                      <a:pt x="19" y="0"/>
                    </a:cubicBezTo>
                    <a:cubicBezTo>
                      <a:pt x="20" y="0"/>
                      <a:pt x="21" y="0"/>
                      <a:pt x="21" y="1"/>
                    </a:cubicBezTo>
                    <a:cubicBezTo>
                      <a:pt x="22" y="1"/>
                      <a:pt x="22" y="2"/>
                      <a:pt x="22" y="2"/>
                    </a:cubicBezTo>
                    <a:cubicBezTo>
                      <a:pt x="23" y="3"/>
                      <a:pt x="23" y="4"/>
                      <a:pt x="23" y="6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12"/>
                      <a:pt x="23" y="13"/>
                      <a:pt x="23" y="13"/>
                    </a:cubicBezTo>
                    <a:cubicBezTo>
                      <a:pt x="23" y="14"/>
                      <a:pt x="24" y="14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8" y="14"/>
                      <a:pt x="18" y="14"/>
                      <a:pt x="18" y="13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8" y="4"/>
                      <a:pt x="18" y="3"/>
                      <a:pt x="18" y="3"/>
                    </a:cubicBezTo>
                    <a:cubicBezTo>
                      <a:pt x="18" y="3"/>
                      <a:pt x="18" y="2"/>
                      <a:pt x="18" y="2"/>
                    </a:cubicBezTo>
                    <a:cubicBezTo>
                      <a:pt x="18" y="2"/>
                      <a:pt x="17" y="2"/>
                      <a:pt x="17" y="2"/>
                    </a:cubicBezTo>
                    <a:cubicBezTo>
                      <a:pt x="17" y="2"/>
                      <a:pt x="16" y="2"/>
                      <a:pt x="16" y="2"/>
                    </a:cubicBezTo>
                    <a:cubicBezTo>
                      <a:pt x="15" y="3"/>
                      <a:pt x="15" y="3"/>
                      <a:pt x="14" y="4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5" y="13"/>
                      <a:pt x="15" y="13"/>
                    </a:cubicBezTo>
                    <a:cubicBezTo>
                      <a:pt x="15" y="14"/>
                      <a:pt x="15" y="14"/>
                      <a:pt x="16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10" y="14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1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10" y="3"/>
                      <a:pt x="10" y="2"/>
                      <a:pt x="10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7" y="3"/>
                      <a:pt x="6" y="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7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4"/>
                      <a:pt x="2" y="14"/>
                      <a:pt x="2" y="13"/>
                    </a:cubicBezTo>
                    <a:cubicBezTo>
                      <a:pt x="2" y="13"/>
                      <a:pt x="2" y="12"/>
                      <a:pt x="2" y="1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1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" name="Freeform 214"/>
              <p:cNvSpPr>
                <a:spLocks noEditPoints="1"/>
              </p:cNvSpPr>
              <p:nvPr/>
            </p:nvSpPr>
            <p:spPr bwMode="auto">
              <a:xfrm>
                <a:off x="5501481" y="2874913"/>
                <a:ext cx="134938" cy="169863"/>
              </a:xfrm>
              <a:custGeom>
                <a:avLst/>
                <a:gdLst>
                  <a:gd name="T0" fmla="*/ 12 w 12"/>
                  <a:gd name="T1" fmla="*/ 7 h 15"/>
                  <a:gd name="T2" fmla="*/ 4 w 12"/>
                  <a:gd name="T3" fmla="*/ 7 h 15"/>
                  <a:gd name="T4" fmla="*/ 5 w 12"/>
                  <a:gd name="T5" fmla="*/ 11 h 15"/>
                  <a:gd name="T6" fmla="*/ 8 w 12"/>
                  <a:gd name="T7" fmla="*/ 13 h 15"/>
                  <a:gd name="T8" fmla="*/ 10 w 12"/>
                  <a:gd name="T9" fmla="*/ 12 h 15"/>
                  <a:gd name="T10" fmla="*/ 11 w 12"/>
                  <a:gd name="T11" fmla="*/ 10 h 15"/>
                  <a:gd name="T12" fmla="*/ 12 w 12"/>
                  <a:gd name="T13" fmla="*/ 11 h 15"/>
                  <a:gd name="T14" fmla="*/ 9 w 12"/>
                  <a:gd name="T15" fmla="*/ 14 h 15"/>
                  <a:gd name="T16" fmla="*/ 6 w 12"/>
                  <a:gd name="T17" fmla="*/ 15 h 15"/>
                  <a:gd name="T18" fmla="*/ 1 w 12"/>
                  <a:gd name="T19" fmla="*/ 12 h 15"/>
                  <a:gd name="T20" fmla="*/ 0 w 12"/>
                  <a:gd name="T21" fmla="*/ 8 h 15"/>
                  <a:gd name="T22" fmla="*/ 2 w 12"/>
                  <a:gd name="T23" fmla="*/ 2 h 15"/>
                  <a:gd name="T24" fmla="*/ 6 w 12"/>
                  <a:gd name="T25" fmla="*/ 0 h 15"/>
                  <a:gd name="T26" fmla="*/ 10 w 12"/>
                  <a:gd name="T27" fmla="*/ 2 h 15"/>
                  <a:gd name="T28" fmla="*/ 12 w 12"/>
                  <a:gd name="T29" fmla="*/ 7 h 15"/>
                  <a:gd name="T30" fmla="*/ 8 w 12"/>
                  <a:gd name="T31" fmla="*/ 6 h 15"/>
                  <a:gd name="T32" fmla="*/ 8 w 12"/>
                  <a:gd name="T33" fmla="*/ 3 h 15"/>
                  <a:gd name="T34" fmla="*/ 7 w 12"/>
                  <a:gd name="T35" fmla="*/ 1 h 15"/>
                  <a:gd name="T36" fmla="*/ 6 w 12"/>
                  <a:gd name="T37" fmla="*/ 1 h 15"/>
                  <a:gd name="T38" fmla="*/ 5 w 12"/>
                  <a:gd name="T39" fmla="*/ 2 h 15"/>
                  <a:gd name="T40" fmla="*/ 4 w 12"/>
                  <a:gd name="T41" fmla="*/ 5 h 15"/>
                  <a:gd name="T42" fmla="*/ 4 w 12"/>
                  <a:gd name="T43" fmla="*/ 6 h 15"/>
                  <a:gd name="T44" fmla="*/ 8 w 12"/>
                  <a:gd name="T45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" h="15">
                    <a:moveTo>
                      <a:pt x="12" y="7"/>
                    </a:moveTo>
                    <a:cubicBezTo>
                      <a:pt x="4" y="7"/>
                      <a:pt x="4" y="7"/>
                      <a:pt x="4" y="7"/>
                    </a:cubicBezTo>
                    <a:cubicBezTo>
                      <a:pt x="4" y="9"/>
                      <a:pt x="5" y="10"/>
                      <a:pt x="5" y="11"/>
                    </a:cubicBezTo>
                    <a:cubicBezTo>
                      <a:pt x="6" y="12"/>
                      <a:pt x="7" y="13"/>
                      <a:pt x="8" y="13"/>
                    </a:cubicBezTo>
                    <a:cubicBezTo>
                      <a:pt x="9" y="13"/>
                      <a:pt x="9" y="12"/>
                      <a:pt x="10" y="12"/>
                    </a:cubicBezTo>
                    <a:cubicBezTo>
                      <a:pt x="10" y="12"/>
                      <a:pt x="11" y="11"/>
                      <a:pt x="11" y="1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12"/>
                      <a:pt x="10" y="13"/>
                      <a:pt x="9" y="14"/>
                    </a:cubicBezTo>
                    <a:cubicBezTo>
                      <a:pt x="8" y="14"/>
                      <a:pt x="7" y="15"/>
                      <a:pt x="6" y="15"/>
                    </a:cubicBezTo>
                    <a:cubicBezTo>
                      <a:pt x="4" y="15"/>
                      <a:pt x="2" y="14"/>
                      <a:pt x="1" y="12"/>
                    </a:cubicBezTo>
                    <a:cubicBezTo>
                      <a:pt x="0" y="11"/>
                      <a:pt x="0" y="9"/>
                      <a:pt x="0" y="8"/>
                    </a:cubicBezTo>
                    <a:cubicBezTo>
                      <a:pt x="0" y="5"/>
                      <a:pt x="1" y="3"/>
                      <a:pt x="2" y="2"/>
                    </a:cubicBezTo>
                    <a:cubicBezTo>
                      <a:pt x="3" y="1"/>
                      <a:pt x="5" y="0"/>
                      <a:pt x="6" y="0"/>
                    </a:cubicBezTo>
                    <a:cubicBezTo>
                      <a:pt x="8" y="0"/>
                      <a:pt x="9" y="0"/>
                      <a:pt x="10" y="2"/>
                    </a:cubicBezTo>
                    <a:cubicBezTo>
                      <a:pt x="11" y="3"/>
                      <a:pt x="12" y="5"/>
                      <a:pt x="12" y="7"/>
                    </a:cubicBezTo>
                    <a:close/>
                    <a:moveTo>
                      <a:pt x="8" y="6"/>
                    </a:moveTo>
                    <a:cubicBezTo>
                      <a:pt x="8" y="4"/>
                      <a:pt x="8" y="3"/>
                      <a:pt x="8" y="3"/>
                    </a:cubicBezTo>
                    <a:cubicBezTo>
                      <a:pt x="8" y="2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6" y="1"/>
                      <a:pt x="5" y="1"/>
                      <a:pt x="5" y="2"/>
                    </a:cubicBezTo>
                    <a:cubicBezTo>
                      <a:pt x="4" y="3"/>
                      <a:pt x="4" y="4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8" y="6"/>
                      <a:pt x="8" y="6"/>
                      <a:pt x="8" y="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" name="Freeform 215"/>
              <p:cNvSpPr>
                <a:spLocks/>
              </p:cNvSpPr>
              <p:nvPr/>
            </p:nvSpPr>
            <p:spPr bwMode="auto">
              <a:xfrm>
                <a:off x="5636419" y="2874913"/>
                <a:ext cx="169863" cy="158750"/>
              </a:xfrm>
              <a:custGeom>
                <a:avLst/>
                <a:gdLst>
                  <a:gd name="T0" fmla="*/ 6 w 15"/>
                  <a:gd name="T1" fmla="*/ 0 h 14"/>
                  <a:gd name="T2" fmla="*/ 6 w 15"/>
                  <a:gd name="T3" fmla="*/ 2 h 14"/>
                  <a:gd name="T4" fmla="*/ 8 w 15"/>
                  <a:gd name="T5" fmla="*/ 0 h 14"/>
                  <a:gd name="T6" fmla="*/ 10 w 15"/>
                  <a:gd name="T7" fmla="*/ 0 h 14"/>
                  <a:gd name="T8" fmla="*/ 12 w 15"/>
                  <a:gd name="T9" fmla="*/ 1 h 14"/>
                  <a:gd name="T10" fmla="*/ 14 w 15"/>
                  <a:gd name="T11" fmla="*/ 3 h 14"/>
                  <a:gd name="T12" fmla="*/ 14 w 15"/>
                  <a:gd name="T13" fmla="*/ 6 h 14"/>
                  <a:gd name="T14" fmla="*/ 14 w 15"/>
                  <a:gd name="T15" fmla="*/ 11 h 14"/>
                  <a:gd name="T16" fmla="*/ 14 w 15"/>
                  <a:gd name="T17" fmla="*/ 13 h 14"/>
                  <a:gd name="T18" fmla="*/ 15 w 15"/>
                  <a:gd name="T19" fmla="*/ 14 h 14"/>
                  <a:gd name="T20" fmla="*/ 15 w 15"/>
                  <a:gd name="T21" fmla="*/ 14 h 14"/>
                  <a:gd name="T22" fmla="*/ 8 w 15"/>
                  <a:gd name="T23" fmla="*/ 14 h 14"/>
                  <a:gd name="T24" fmla="*/ 8 w 15"/>
                  <a:gd name="T25" fmla="*/ 14 h 14"/>
                  <a:gd name="T26" fmla="*/ 9 w 15"/>
                  <a:gd name="T27" fmla="*/ 13 h 14"/>
                  <a:gd name="T28" fmla="*/ 10 w 15"/>
                  <a:gd name="T29" fmla="*/ 11 h 14"/>
                  <a:gd name="T30" fmla="*/ 10 w 15"/>
                  <a:gd name="T31" fmla="*/ 5 h 14"/>
                  <a:gd name="T32" fmla="*/ 10 w 15"/>
                  <a:gd name="T33" fmla="*/ 3 h 14"/>
                  <a:gd name="T34" fmla="*/ 9 w 15"/>
                  <a:gd name="T35" fmla="*/ 2 h 14"/>
                  <a:gd name="T36" fmla="*/ 8 w 15"/>
                  <a:gd name="T37" fmla="*/ 2 h 14"/>
                  <a:gd name="T38" fmla="*/ 6 w 15"/>
                  <a:gd name="T39" fmla="*/ 4 h 14"/>
                  <a:gd name="T40" fmla="*/ 6 w 15"/>
                  <a:gd name="T41" fmla="*/ 11 h 14"/>
                  <a:gd name="T42" fmla="*/ 6 w 15"/>
                  <a:gd name="T43" fmla="*/ 13 h 14"/>
                  <a:gd name="T44" fmla="*/ 7 w 15"/>
                  <a:gd name="T45" fmla="*/ 14 h 14"/>
                  <a:gd name="T46" fmla="*/ 7 w 15"/>
                  <a:gd name="T47" fmla="*/ 14 h 14"/>
                  <a:gd name="T48" fmla="*/ 0 w 15"/>
                  <a:gd name="T49" fmla="*/ 14 h 14"/>
                  <a:gd name="T50" fmla="*/ 0 w 15"/>
                  <a:gd name="T51" fmla="*/ 14 h 14"/>
                  <a:gd name="T52" fmla="*/ 2 w 15"/>
                  <a:gd name="T53" fmla="*/ 13 h 14"/>
                  <a:gd name="T54" fmla="*/ 2 w 15"/>
                  <a:gd name="T55" fmla="*/ 11 h 14"/>
                  <a:gd name="T56" fmla="*/ 2 w 15"/>
                  <a:gd name="T57" fmla="*/ 3 h 14"/>
                  <a:gd name="T58" fmla="*/ 1 w 15"/>
                  <a:gd name="T59" fmla="*/ 1 h 14"/>
                  <a:gd name="T60" fmla="*/ 0 w 15"/>
                  <a:gd name="T61" fmla="*/ 1 h 14"/>
                  <a:gd name="T62" fmla="*/ 0 w 15"/>
                  <a:gd name="T63" fmla="*/ 0 h 14"/>
                  <a:gd name="T64" fmla="*/ 6 w 15"/>
                  <a:gd name="T6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" h="14">
                    <a:moveTo>
                      <a:pt x="6" y="0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7" y="1"/>
                      <a:pt x="7" y="1"/>
                      <a:pt x="8" y="0"/>
                    </a:cubicBezTo>
                    <a:cubicBezTo>
                      <a:pt x="9" y="0"/>
                      <a:pt x="9" y="0"/>
                      <a:pt x="10" y="0"/>
                    </a:cubicBezTo>
                    <a:cubicBezTo>
                      <a:pt x="11" y="0"/>
                      <a:pt x="12" y="0"/>
                      <a:pt x="12" y="1"/>
                    </a:cubicBezTo>
                    <a:cubicBezTo>
                      <a:pt x="13" y="1"/>
                      <a:pt x="13" y="2"/>
                      <a:pt x="14" y="3"/>
                    </a:cubicBezTo>
                    <a:cubicBezTo>
                      <a:pt x="14" y="3"/>
                      <a:pt x="14" y="4"/>
                      <a:pt x="14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3"/>
                      <a:pt x="14" y="13"/>
                    </a:cubicBezTo>
                    <a:cubicBezTo>
                      <a:pt x="14" y="14"/>
                      <a:pt x="15" y="14"/>
                      <a:pt x="15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3"/>
                    </a:cubicBezTo>
                    <a:cubicBezTo>
                      <a:pt x="10" y="13"/>
                      <a:pt x="10" y="12"/>
                      <a:pt x="10" y="11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9" y="3"/>
                      <a:pt x="9" y="2"/>
                      <a:pt x="9" y="2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8" y="2"/>
                      <a:pt x="7" y="3"/>
                      <a:pt x="6" y="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2"/>
                      <a:pt x="6" y="13"/>
                      <a:pt x="6" y="13"/>
                    </a:cubicBezTo>
                    <a:cubicBezTo>
                      <a:pt x="6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4"/>
                      <a:pt x="1" y="14"/>
                      <a:pt x="2" y="13"/>
                    </a:cubicBezTo>
                    <a:cubicBezTo>
                      <a:pt x="2" y="13"/>
                      <a:pt x="2" y="12"/>
                      <a:pt x="2" y="1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" name="Freeform 216"/>
              <p:cNvSpPr>
                <a:spLocks/>
              </p:cNvSpPr>
              <p:nvPr/>
            </p:nvSpPr>
            <p:spPr bwMode="auto">
              <a:xfrm>
                <a:off x="5806281" y="2817763"/>
                <a:ext cx="112713" cy="227013"/>
              </a:xfrm>
              <a:custGeom>
                <a:avLst/>
                <a:gdLst>
                  <a:gd name="T0" fmla="*/ 6 w 10"/>
                  <a:gd name="T1" fmla="*/ 0 h 20"/>
                  <a:gd name="T2" fmla="*/ 6 w 10"/>
                  <a:gd name="T3" fmla="*/ 5 h 20"/>
                  <a:gd name="T4" fmla="*/ 10 w 10"/>
                  <a:gd name="T5" fmla="*/ 5 h 20"/>
                  <a:gd name="T6" fmla="*/ 10 w 10"/>
                  <a:gd name="T7" fmla="*/ 7 h 20"/>
                  <a:gd name="T8" fmla="*/ 6 w 10"/>
                  <a:gd name="T9" fmla="*/ 7 h 20"/>
                  <a:gd name="T10" fmla="*/ 6 w 10"/>
                  <a:gd name="T11" fmla="*/ 15 h 20"/>
                  <a:gd name="T12" fmla="*/ 7 w 10"/>
                  <a:gd name="T13" fmla="*/ 17 h 20"/>
                  <a:gd name="T14" fmla="*/ 7 w 10"/>
                  <a:gd name="T15" fmla="*/ 18 h 20"/>
                  <a:gd name="T16" fmla="*/ 7 w 10"/>
                  <a:gd name="T17" fmla="*/ 18 h 20"/>
                  <a:gd name="T18" fmla="*/ 9 w 10"/>
                  <a:gd name="T19" fmla="*/ 16 h 20"/>
                  <a:gd name="T20" fmla="*/ 10 w 10"/>
                  <a:gd name="T21" fmla="*/ 17 h 20"/>
                  <a:gd name="T22" fmla="*/ 6 w 10"/>
                  <a:gd name="T23" fmla="*/ 20 h 20"/>
                  <a:gd name="T24" fmla="*/ 4 w 10"/>
                  <a:gd name="T25" fmla="*/ 19 h 20"/>
                  <a:gd name="T26" fmla="*/ 2 w 10"/>
                  <a:gd name="T27" fmla="*/ 17 h 20"/>
                  <a:gd name="T28" fmla="*/ 2 w 10"/>
                  <a:gd name="T29" fmla="*/ 14 h 20"/>
                  <a:gd name="T30" fmla="*/ 2 w 10"/>
                  <a:gd name="T31" fmla="*/ 7 h 20"/>
                  <a:gd name="T32" fmla="*/ 0 w 10"/>
                  <a:gd name="T33" fmla="*/ 7 h 20"/>
                  <a:gd name="T34" fmla="*/ 0 w 10"/>
                  <a:gd name="T35" fmla="*/ 6 h 20"/>
                  <a:gd name="T36" fmla="*/ 4 w 10"/>
                  <a:gd name="T37" fmla="*/ 3 h 20"/>
                  <a:gd name="T38" fmla="*/ 6 w 10"/>
                  <a:gd name="T39" fmla="*/ 0 h 20"/>
                  <a:gd name="T40" fmla="*/ 6 w 10"/>
                  <a:gd name="T41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" h="20">
                    <a:moveTo>
                      <a:pt x="6" y="0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6"/>
                      <a:pt x="6" y="17"/>
                      <a:pt x="7" y="17"/>
                    </a:cubicBezTo>
                    <a:cubicBezTo>
                      <a:pt x="7" y="17"/>
                      <a:pt x="7" y="17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8" y="18"/>
                      <a:pt x="9" y="17"/>
                      <a:pt x="9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9"/>
                      <a:pt x="8" y="20"/>
                      <a:pt x="6" y="20"/>
                    </a:cubicBezTo>
                    <a:cubicBezTo>
                      <a:pt x="5" y="20"/>
                      <a:pt x="4" y="19"/>
                      <a:pt x="4" y="19"/>
                    </a:cubicBezTo>
                    <a:cubicBezTo>
                      <a:pt x="3" y="18"/>
                      <a:pt x="3" y="18"/>
                      <a:pt x="2" y="17"/>
                    </a:cubicBezTo>
                    <a:cubicBezTo>
                      <a:pt x="2" y="17"/>
                      <a:pt x="2" y="16"/>
                      <a:pt x="2" y="1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2"/>
                      <a:pt x="5" y="1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" name="Freeform 217"/>
              <p:cNvSpPr>
                <a:spLocks/>
              </p:cNvSpPr>
              <p:nvPr/>
            </p:nvSpPr>
            <p:spPr bwMode="auto">
              <a:xfrm>
                <a:off x="2639219" y="3203526"/>
                <a:ext cx="3290888" cy="0"/>
              </a:xfrm>
              <a:custGeom>
                <a:avLst/>
                <a:gdLst>
                  <a:gd name="T0" fmla="*/ 0 w 2073"/>
                  <a:gd name="T1" fmla="*/ 2073 w 2073"/>
                  <a:gd name="T2" fmla="*/ 0 w 207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073">
                    <a:moveTo>
                      <a:pt x="0" y="0"/>
                    </a:moveTo>
                    <a:lnTo>
                      <a:pt x="207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0" name="Line 218"/>
              <p:cNvSpPr>
                <a:spLocks noChangeShapeType="1"/>
              </p:cNvSpPr>
              <p:nvPr/>
            </p:nvSpPr>
            <p:spPr bwMode="auto">
              <a:xfrm>
                <a:off x="2639219" y="3203526"/>
                <a:ext cx="3290888" cy="0"/>
              </a:xfrm>
              <a:prstGeom prst="lin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1" name="Rectangle 219"/>
              <p:cNvSpPr>
                <a:spLocks noChangeArrowheads="1"/>
              </p:cNvSpPr>
              <p:nvPr/>
            </p:nvSpPr>
            <p:spPr bwMode="auto">
              <a:xfrm>
                <a:off x="2639219" y="3192413"/>
                <a:ext cx="3290888" cy="222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2" name="Freeform 220"/>
              <p:cNvSpPr>
                <a:spLocks noEditPoints="1"/>
              </p:cNvSpPr>
              <p:nvPr/>
            </p:nvSpPr>
            <p:spPr bwMode="auto">
              <a:xfrm>
                <a:off x="2650331" y="3362276"/>
                <a:ext cx="179388" cy="204788"/>
              </a:xfrm>
              <a:custGeom>
                <a:avLst/>
                <a:gdLst>
                  <a:gd name="T0" fmla="*/ 0 w 16"/>
                  <a:gd name="T1" fmla="*/ 17 h 18"/>
                  <a:gd name="T2" fmla="*/ 2 w 16"/>
                  <a:gd name="T3" fmla="*/ 17 h 18"/>
                  <a:gd name="T4" fmla="*/ 3 w 16"/>
                  <a:gd name="T5" fmla="*/ 15 h 18"/>
                  <a:gd name="T6" fmla="*/ 3 w 16"/>
                  <a:gd name="T7" fmla="*/ 3 h 18"/>
                  <a:gd name="T8" fmla="*/ 2 w 16"/>
                  <a:gd name="T9" fmla="*/ 1 h 18"/>
                  <a:gd name="T10" fmla="*/ 0 w 16"/>
                  <a:gd name="T11" fmla="*/ 0 h 18"/>
                  <a:gd name="T12" fmla="*/ 0 w 16"/>
                  <a:gd name="T13" fmla="*/ 0 h 18"/>
                  <a:gd name="T14" fmla="*/ 9 w 16"/>
                  <a:gd name="T15" fmla="*/ 0 h 18"/>
                  <a:gd name="T16" fmla="*/ 14 w 16"/>
                  <a:gd name="T17" fmla="*/ 1 h 18"/>
                  <a:gd name="T18" fmla="*/ 16 w 16"/>
                  <a:gd name="T19" fmla="*/ 5 h 18"/>
                  <a:gd name="T20" fmla="*/ 16 w 16"/>
                  <a:gd name="T21" fmla="*/ 7 h 18"/>
                  <a:gd name="T22" fmla="*/ 13 w 16"/>
                  <a:gd name="T23" fmla="*/ 9 h 18"/>
                  <a:gd name="T24" fmla="*/ 11 w 16"/>
                  <a:gd name="T25" fmla="*/ 10 h 18"/>
                  <a:gd name="T26" fmla="*/ 7 w 16"/>
                  <a:gd name="T27" fmla="*/ 10 h 18"/>
                  <a:gd name="T28" fmla="*/ 7 w 16"/>
                  <a:gd name="T29" fmla="*/ 15 h 18"/>
                  <a:gd name="T30" fmla="*/ 8 w 16"/>
                  <a:gd name="T31" fmla="*/ 17 h 18"/>
                  <a:gd name="T32" fmla="*/ 9 w 16"/>
                  <a:gd name="T33" fmla="*/ 17 h 18"/>
                  <a:gd name="T34" fmla="*/ 9 w 16"/>
                  <a:gd name="T35" fmla="*/ 18 h 18"/>
                  <a:gd name="T36" fmla="*/ 0 w 16"/>
                  <a:gd name="T37" fmla="*/ 18 h 18"/>
                  <a:gd name="T38" fmla="*/ 0 w 16"/>
                  <a:gd name="T39" fmla="*/ 17 h 18"/>
                  <a:gd name="T40" fmla="*/ 10 w 16"/>
                  <a:gd name="T41" fmla="*/ 8 h 18"/>
                  <a:gd name="T42" fmla="*/ 12 w 16"/>
                  <a:gd name="T43" fmla="*/ 5 h 18"/>
                  <a:gd name="T44" fmla="*/ 11 w 16"/>
                  <a:gd name="T45" fmla="*/ 2 h 18"/>
                  <a:gd name="T46" fmla="*/ 9 w 16"/>
                  <a:gd name="T47" fmla="*/ 1 h 18"/>
                  <a:gd name="T48" fmla="*/ 7 w 16"/>
                  <a:gd name="T49" fmla="*/ 1 h 18"/>
                  <a:gd name="T50" fmla="*/ 7 w 16"/>
                  <a:gd name="T51" fmla="*/ 1 h 18"/>
                  <a:gd name="T52" fmla="*/ 7 w 16"/>
                  <a:gd name="T53" fmla="*/ 9 h 18"/>
                  <a:gd name="T54" fmla="*/ 10 w 16"/>
                  <a:gd name="T55" fmla="*/ 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18">
                    <a:moveTo>
                      <a:pt x="0" y="17"/>
                    </a:moveTo>
                    <a:cubicBezTo>
                      <a:pt x="1" y="17"/>
                      <a:pt x="2" y="17"/>
                      <a:pt x="2" y="17"/>
                    </a:cubicBezTo>
                    <a:cubicBezTo>
                      <a:pt x="3" y="17"/>
                      <a:pt x="3" y="16"/>
                      <a:pt x="3" y="1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1" y="0"/>
                      <a:pt x="13" y="0"/>
                      <a:pt x="14" y="1"/>
                    </a:cubicBezTo>
                    <a:cubicBezTo>
                      <a:pt x="16" y="2"/>
                      <a:pt x="16" y="3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5" y="8"/>
                      <a:pt x="14" y="9"/>
                      <a:pt x="13" y="9"/>
                    </a:cubicBezTo>
                    <a:cubicBezTo>
                      <a:pt x="12" y="9"/>
                      <a:pt x="12" y="10"/>
                      <a:pt x="11" y="10"/>
                    </a:cubicBezTo>
                    <a:cubicBezTo>
                      <a:pt x="10" y="10"/>
                      <a:pt x="9" y="10"/>
                      <a:pt x="7" y="10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7" y="17"/>
                      <a:pt x="8" y="17"/>
                    </a:cubicBezTo>
                    <a:cubicBezTo>
                      <a:pt x="8" y="17"/>
                      <a:pt x="9" y="17"/>
                      <a:pt x="9" y="17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0" y="18"/>
                      <a:pt x="0" y="18"/>
                      <a:pt x="0" y="18"/>
                    </a:cubicBezTo>
                    <a:lnTo>
                      <a:pt x="0" y="17"/>
                    </a:lnTo>
                    <a:close/>
                    <a:moveTo>
                      <a:pt x="10" y="8"/>
                    </a:moveTo>
                    <a:cubicBezTo>
                      <a:pt x="11" y="8"/>
                      <a:pt x="12" y="7"/>
                      <a:pt x="12" y="5"/>
                    </a:cubicBezTo>
                    <a:cubicBezTo>
                      <a:pt x="12" y="3"/>
                      <a:pt x="11" y="2"/>
                      <a:pt x="11" y="2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8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9" y="9"/>
                      <a:pt x="10" y="9"/>
                      <a:pt x="10" y="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3" name="Freeform 221"/>
              <p:cNvSpPr>
                <a:spLocks/>
              </p:cNvSpPr>
              <p:nvPr/>
            </p:nvSpPr>
            <p:spPr bwMode="auto">
              <a:xfrm>
                <a:off x="2840831" y="3419426"/>
                <a:ext cx="123825" cy="147638"/>
              </a:xfrm>
              <a:custGeom>
                <a:avLst/>
                <a:gdLst>
                  <a:gd name="T0" fmla="*/ 0 w 11"/>
                  <a:gd name="T1" fmla="*/ 12 h 13"/>
                  <a:gd name="T2" fmla="*/ 1 w 11"/>
                  <a:gd name="T3" fmla="*/ 12 h 13"/>
                  <a:gd name="T4" fmla="*/ 1 w 11"/>
                  <a:gd name="T5" fmla="*/ 11 h 13"/>
                  <a:gd name="T6" fmla="*/ 1 w 11"/>
                  <a:gd name="T7" fmla="*/ 10 h 13"/>
                  <a:gd name="T8" fmla="*/ 1 w 11"/>
                  <a:gd name="T9" fmla="*/ 3 h 13"/>
                  <a:gd name="T10" fmla="*/ 1 w 11"/>
                  <a:gd name="T11" fmla="*/ 2 h 13"/>
                  <a:gd name="T12" fmla="*/ 0 w 11"/>
                  <a:gd name="T13" fmla="*/ 1 h 13"/>
                  <a:gd name="T14" fmla="*/ 0 w 11"/>
                  <a:gd name="T15" fmla="*/ 1 h 13"/>
                  <a:gd name="T16" fmla="*/ 5 w 11"/>
                  <a:gd name="T17" fmla="*/ 1 h 13"/>
                  <a:gd name="T18" fmla="*/ 5 w 11"/>
                  <a:gd name="T19" fmla="*/ 3 h 13"/>
                  <a:gd name="T20" fmla="*/ 7 w 11"/>
                  <a:gd name="T21" fmla="*/ 1 h 13"/>
                  <a:gd name="T22" fmla="*/ 9 w 11"/>
                  <a:gd name="T23" fmla="*/ 0 h 13"/>
                  <a:gd name="T24" fmla="*/ 10 w 11"/>
                  <a:gd name="T25" fmla="*/ 1 h 13"/>
                  <a:gd name="T26" fmla="*/ 11 w 11"/>
                  <a:gd name="T27" fmla="*/ 2 h 13"/>
                  <a:gd name="T28" fmla="*/ 10 w 11"/>
                  <a:gd name="T29" fmla="*/ 4 h 13"/>
                  <a:gd name="T30" fmla="*/ 9 w 11"/>
                  <a:gd name="T31" fmla="*/ 4 h 13"/>
                  <a:gd name="T32" fmla="*/ 8 w 11"/>
                  <a:gd name="T33" fmla="*/ 3 h 13"/>
                  <a:gd name="T34" fmla="*/ 7 w 11"/>
                  <a:gd name="T35" fmla="*/ 3 h 13"/>
                  <a:gd name="T36" fmla="*/ 6 w 11"/>
                  <a:gd name="T37" fmla="*/ 3 h 13"/>
                  <a:gd name="T38" fmla="*/ 5 w 11"/>
                  <a:gd name="T39" fmla="*/ 5 h 13"/>
                  <a:gd name="T40" fmla="*/ 5 w 11"/>
                  <a:gd name="T41" fmla="*/ 10 h 13"/>
                  <a:gd name="T42" fmla="*/ 5 w 11"/>
                  <a:gd name="T43" fmla="*/ 12 h 13"/>
                  <a:gd name="T44" fmla="*/ 7 w 11"/>
                  <a:gd name="T45" fmla="*/ 12 h 13"/>
                  <a:gd name="T46" fmla="*/ 7 w 11"/>
                  <a:gd name="T47" fmla="*/ 13 h 13"/>
                  <a:gd name="T48" fmla="*/ 0 w 11"/>
                  <a:gd name="T49" fmla="*/ 13 h 13"/>
                  <a:gd name="T50" fmla="*/ 0 w 11"/>
                  <a:gd name="T51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" h="13">
                    <a:moveTo>
                      <a:pt x="0" y="12"/>
                    </a:moveTo>
                    <a:cubicBezTo>
                      <a:pt x="0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1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2"/>
                      <a:pt x="6" y="1"/>
                      <a:pt x="7" y="1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9" y="0"/>
                      <a:pt x="10" y="0"/>
                      <a:pt x="10" y="1"/>
                    </a:cubicBezTo>
                    <a:cubicBezTo>
                      <a:pt x="11" y="1"/>
                      <a:pt x="11" y="2"/>
                      <a:pt x="11" y="2"/>
                    </a:cubicBezTo>
                    <a:cubicBezTo>
                      <a:pt x="11" y="3"/>
                      <a:pt x="11" y="3"/>
                      <a:pt x="10" y="4"/>
                    </a:cubicBezTo>
                    <a:cubicBezTo>
                      <a:pt x="10" y="4"/>
                      <a:pt x="10" y="4"/>
                      <a:pt x="9" y="4"/>
                    </a:cubicBezTo>
                    <a:cubicBezTo>
                      <a:pt x="9" y="4"/>
                      <a:pt x="8" y="4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2"/>
                      <a:pt x="5" y="12"/>
                    </a:cubicBezTo>
                    <a:cubicBezTo>
                      <a:pt x="6" y="12"/>
                      <a:pt x="6" y="12"/>
                      <a:pt x="7" y="12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0" y="13"/>
                      <a:pt x="0" y="13"/>
                      <a:pt x="0" y="13"/>
                    </a:cubicBezTo>
                    <a:lnTo>
                      <a:pt x="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4" name="Freeform 222"/>
              <p:cNvSpPr>
                <a:spLocks noEditPoints="1"/>
              </p:cNvSpPr>
              <p:nvPr/>
            </p:nvSpPr>
            <p:spPr bwMode="auto">
              <a:xfrm>
                <a:off x="2964656" y="3419426"/>
                <a:ext cx="147638" cy="147638"/>
              </a:xfrm>
              <a:custGeom>
                <a:avLst/>
                <a:gdLst>
                  <a:gd name="T0" fmla="*/ 2 w 13"/>
                  <a:gd name="T1" fmla="*/ 2 h 13"/>
                  <a:gd name="T2" fmla="*/ 6 w 13"/>
                  <a:gd name="T3" fmla="*/ 0 h 13"/>
                  <a:gd name="T4" fmla="*/ 11 w 13"/>
                  <a:gd name="T5" fmla="*/ 2 h 13"/>
                  <a:gd name="T6" fmla="*/ 13 w 13"/>
                  <a:gd name="T7" fmla="*/ 7 h 13"/>
                  <a:gd name="T8" fmla="*/ 11 w 13"/>
                  <a:gd name="T9" fmla="*/ 11 h 13"/>
                  <a:gd name="T10" fmla="*/ 6 w 13"/>
                  <a:gd name="T11" fmla="*/ 13 h 13"/>
                  <a:gd name="T12" fmla="*/ 2 w 13"/>
                  <a:gd name="T13" fmla="*/ 12 h 13"/>
                  <a:gd name="T14" fmla="*/ 0 w 13"/>
                  <a:gd name="T15" fmla="*/ 7 h 13"/>
                  <a:gd name="T16" fmla="*/ 2 w 13"/>
                  <a:gd name="T17" fmla="*/ 2 h 13"/>
                  <a:gd name="T18" fmla="*/ 4 w 13"/>
                  <a:gd name="T19" fmla="*/ 11 h 13"/>
                  <a:gd name="T20" fmla="*/ 6 w 13"/>
                  <a:gd name="T21" fmla="*/ 13 h 13"/>
                  <a:gd name="T22" fmla="*/ 8 w 13"/>
                  <a:gd name="T23" fmla="*/ 11 h 13"/>
                  <a:gd name="T24" fmla="*/ 8 w 13"/>
                  <a:gd name="T25" fmla="*/ 7 h 13"/>
                  <a:gd name="T26" fmla="*/ 8 w 13"/>
                  <a:gd name="T27" fmla="*/ 2 h 13"/>
                  <a:gd name="T28" fmla="*/ 6 w 13"/>
                  <a:gd name="T29" fmla="*/ 1 h 13"/>
                  <a:gd name="T30" fmla="*/ 5 w 13"/>
                  <a:gd name="T31" fmla="*/ 3 h 13"/>
                  <a:gd name="T32" fmla="*/ 4 w 13"/>
                  <a:gd name="T33" fmla="*/ 7 h 13"/>
                  <a:gd name="T34" fmla="*/ 4 w 13"/>
                  <a:gd name="T35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" h="13">
                    <a:moveTo>
                      <a:pt x="2" y="2"/>
                    </a:moveTo>
                    <a:cubicBezTo>
                      <a:pt x="3" y="1"/>
                      <a:pt x="5" y="0"/>
                      <a:pt x="6" y="0"/>
                    </a:cubicBezTo>
                    <a:cubicBezTo>
                      <a:pt x="8" y="0"/>
                      <a:pt x="10" y="1"/>
                      <a:pt x="11" y="2"/>
                    </a:cubicBezTo>
                    <a:cubicBezTo>
                      <a:pt x="12" y="3"/>
                      <a:pt x="13" y="5"/>
                      <a:pt x="13" y="7"/>
                    </a:cubicBezTo>
                    <a:cubicBezTo>
                      <a:pt x="13" y="9"/>
                      <a:pt x="12" y="10"/>
                      <a:pt x="11" y="11"/>
                    </a:cubicBezTo>
                    <a:cubicBezTo>
                      <a:pt x="10" y="13"/>
                      <a:pt x="8" y="13"/>
                      <a:pt x="6" y="13"/>
                    </a:cubicBezTo>
                    <a:cubicBezTo>
                      <a:pt x="5" y="13"/>
                      <a:pt x="3" y="13"/>
                      <a:pt x="2" y="12"/>
                    </a:cubicBezTo>
                    <a:cubicBezTo>
                      <a:pt x="1" y="10"/>
                      <a:pt x="0" y="9"/>
                      <a:pt x="0" y="7"/>
                    </a:cubicBezTo>
                    <a:cubicBezTo>
                      <a:pt x="0" y="5"/>
                      <a:pt x="1" y="3"/>
                      <a:pt x="2" y="2"/>
                    </a:cubicBezTo>
                    <a:close/>
                    <a:moveTo>
                      <a:pt x="4" y="11"/>
                    </a:moveTo>
                    <a:cubicBezTo>
                      <a:pt x="5" y="12"/>
                      <a:pt x="5" y="13"/>
                      <a:pt x="6" y="13"/>
                    </a:cubicBezTo>
                    <a:cubicBezTo>
                      <a:pt x="7" y="13"/>
                      <a:pt x="8" y="12"/>
                      <a:pt x="8" y="11"/>
                    </a:cubicBezTo>
                    <a:cubicBezTo>
                      <a:pt x="8" y="10"/>
                      <a:pt x="8" y="9"/>
                      <a:pt x="8" y="7"/>
                    </a:cubicBezTo>
                    <a:cubicBezTo>
                      <a:pt x="8" y="5"/>
                      <a:pt x="8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5" y="2"/>
                      <a:pt x="5" y="3"/>
                    </a:cubicBezTo>
                    <a:cubicBezTo>
                      <a:pt x="4" y="4"/>
                      <a:pt x="4" y="5"/>
                      <a:pt x="4" y="7"/>
                    </a:cubicBezTo>
                    <a:cubicBezTo>
                      <a:pt x="4" y="9"/>
                      <a:pt x="4" y="10"/>
                      <a:pt x="4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5" name="Freeform 223"/>
              <p:cNvSpPr>
                <a:spLocks noEditPoints="1"/>
              </p:cNvSpPr>
              <p:nvPr/>
            </p:nvSpPr>
            <p:spPr bwMode="auto">
              <a:xfrm>
                <a:off x="3123406" y="3362276"/>
                <a:ext cx="146050" cy="204788"/>
              </a:xfrm>
              <a:custGeom>
                <a:avLst/>
                <a:gdLst>
                  <a:gd name="T0" fmla="*/ 1 w 13"/>
                  <a:gd name="T1" fmla="*/ 7 h 18"/>
                  <a:gd name="T2" fmla="*/ 5 w 13"/>
                  <a:gd name="T3" fmla="*/ 5 h 18"/>
                  <a:gd name="T4" fmla="*/ 7 w 13"/>
                  <a:gd name="T5" fmla="*/ 6 h 18"/>
                  <a:gd name="T6" fmla="*/ 8 w 13"/>
                  <a:gd name="T7" fmla="*/ 7 h 18"/>
                  <a:gd name="T8" fmla="*/ 8 w 13"/>
                  <a:gd name="T9" fmla="*/ 2 h 18"/>
                  <a:gd name="T10" fmla="*/ 8 w 13"/>
                  <a:gd name="T11" fmla="*/ 1 h 18"/>
                  <a:gd name="T12" fmla="*/ 6 w 13"/>
                  <a:gd name="T13" fmla="*/ 0 h 18"/>
                  <a:gd name="T14" fmla="*/ 6 w 13"/>
                  <a:gd name="T15" fmla="*/ 0 h 18"/>
                  <a:gd name="T16" fmla="*/ 12 w 13"/>
                  <a:gd name="T17" fmla="*/ 0 h 18"/>
                  <a:gd name="T18" fmla="*/ 12 w 13"/>
                  <a:gd name="T19" fmla="*/ 15 h 18"/>
                  <a:gd name="T20" fmla="*/ 12 w 13"/>
                  <a:gd name="T21" fmla="*/ 16 h 18"/>
                  <a:gd name="T22" fmla="*/ 13 w 13"/>
                  <a:gd name="T23" fmla="*/ 17 h 18"/>
                  <a:gd name="T24" fmla="*/ 13 w 13"/>
                  <a:gd name="T25" fmla="*/ 18 h 18"/>
                  <a:gd name="T26" fmla="*/ 11 w 13"/>
                  <a:gd name="T27" fmla="*/ 18 h 18"/>
                  <a:gd name="T28" fmla="*/ 8 w 13"/>
                  <a:gd name="T29" fmla="*/ 18 h 18"/>
                  <a:gd name="T30" fmla="*/ 8 w 13"/>
                  <a:gd name="T31" fmla="*/ 17 h 18"/>
                  <a:gd name="T32" fmla="*/ 7 w 13"/>
                  <a:gd name="T33" fmla="*/ 18 h 18"/>
                  <a:gd name="T34" fmla="*/ 5 w 13"/>
                  <a:gd name="T35" fmla="*/ 18 h 18"/>
                  <a:gd name="T36" fmla="*/ 1 w 13"/>
                  <a:gd name="T37" fmla="*/ 17 h 18"/>
                  <a:gd name="T38" fmla="*/ 0 w 13"/>
                  <a:gd name="T39" fmla="*/ 12 h 18"/>
                  <a:gd name="T40" fmla="*/ 1 w 13"/>
                  <a:gd name="T41" fmla="*/ 7 h 18"/>
                  <a:gd name="T42" fmla="*/ 7 w 13"/>
                  <a:gd name="T43" fmla="*/ 16 h 18"/>
                  <a:gd name="T44" fmla="*/ 8 w 13"/>
                  <a:gd name="T45" fmla="*/ 15 h 18"/>
                  <a:gd name="T46" fmla="*/ 8 w 13"/>
                  <a:gd name="T47" fmla="*/ 8 h 18"/>
                  <a:gd name="T48" fmla="*/ 7 w 13"/>
                  <a:gd name="T49" fmla="*/ 7 h 18"/>
                  <a:gd name="T50" fmla="*/ 6 w 13"/>
                  <a:gd name="T51" fmla="*/ 7 h 18"/>
                  <a:gd name="T52" fmla="*/ 4 w 13"/>
                  <a:gd name="T53" fmla="*/ 9 h 18"/>
                  <a:gd name="T54" fmla="*/ 4 w 13"/>
                  <a:gd name="T55" fmla="*/ 12 h 18"/>
                  <a:gd name="T56" fmla="*/ 4 w 13"/>
                  <a:gd name="T57" fmla="*/ 15 h 18"/>
                  <a:gd name="T58" fmla="*/ 6 w 13"/>
                  <a:gd name="T59" fmla="*/ 17 h 18"/>
                  <a:gd name="T60" fmla="*/ 7 w 13"/>
                  <a:gd name="T61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3" h="18">
                    <a:moveTo>
                      <a:pt x="1" y="7"/>
                    </a:moveTo>
                    <a:cubicBezTo>
                      <a:pt x="2" y="6"/>
                      <a:pt x="3" y="5"/>
                      <a:pt x="5" y="5"/>
                    </a:cubicBezTo>
                    <a:cubicBezTo>
                      <a:pt x="6" y="5"/>
                      <a:pt x="6" y="5"/>
                      <a:pt x="7" y="6"/>
                    </a:cubicBezTo>
                    <a:cubicBezTo>
                      <a:pt x="7" y="6"/>
                      <a:pt x="8" y="6"/>
                      <a:pt x="8" y="7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0"/>
                      <a:pt x="7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1" y="18"/>
                      <a:pt x="11" y="18"/>
                    </a:cubicBezTo>
                    <a:cubicBezTo>
                      <a:pt x="10" y="18"/>
                      <a:pt x="9" y="18"/>
                      <a:pt x="8" y="18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8"/>
                      <a:pt x="7" y="18"/>
                    </a:cubicBezTo>
                    <a:cubicBezTo>
                      <a:pt x="6" y="18"/>
                      <a:pt x="5" y="18"/>
                      <a:pt x="5" y="18"/>
                    </a:cubicBezTo>
                    <a:cubicBezTo>
                      <a:pt x="3" y="18"/>
                      <a:pt x="2" y="18"/>
                      <a:pt x="1" y="17"/>
                    </a:cubicBezTo>
                    <a:cubicBezTo>
                      <a:pt x="0" y="16"/>
                      <a:pt x="0" y="14"/>
                      <a:pt x="0" y="12"/>
                    </a:cubicBezTo>
                    <a:cubicBezTo>
                      <a:pt x="0" y="10"/>
                      <a:pt x="0" y="8"/>
                      <a:pt x="1" y="7"/>
                    </a:cubicBezTo>
                    <a:close/>
                    <a:moveTo>
                      <a:pt x="7" y="16"/>
                    </a:moveTo>
                    <a:cubicBezTo>
                      <a:pt x="8" y="16"/>
                      <a:pt x="8" y="15"/>
                      <a:pt x="8" y="15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7" y="7"/>
                    </a:cubicBezTo>
                    <a:cubicBezTo>
                      <a:pt x="7" y="7"/>
                      <a:pt x="7" y="7"/>
                      <a:pt x="6" y="7"/>
                    </a:cubicBezTo>
                    <a:cubicBezTo>
                      <a:pt x="5" y="7"/>
                      <a:pt x="4" y="7"/>
                      <a:pt x="4" y="9"/>
                    </a:cubicBezTo>
                    <a:cubicBezTo>
                      <a:pt x="4" y="9"/>
                      <a:pt x="4" y="10"/>
                      <a:pt x="4" y="12"/>
                    </a:cubicBezTo>
                    <a:cubicBezTo>
                      <a:pt x="4" y="13"/>
                      <a:pt x="4" y="14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6" y="17"/>
                      <a:pt x="7" y="17"/>
                      <a:pt x="7" y="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6" name="Freeform 224"/>
              <p:cNvSpPr>
                <a:spLocks/>
              </p:cNvSpPr>
              <p:nvPr/>
            </p:nvSpPr>
            <p:spPr bwMode="auto">
              <a:xfrm>
                <a:off x="3280569" y="3430538"/>
                <a:ext cx="158750" cy="136525"/>
              </a:xfrm>
              <a:custGeom>
                <a:avLst/>
                <a:gdLst>
                  <a:gd name="T0" fmla="*/ 5 w 14"/>
                  <a:gd name="T1" fmla="*/ 0 h 12"/>
                  <a:gd name="T2" fmla="*/ 5 w 14"/>
                  <a:gd name="T3" fmla="*/ 9 h 12"/>
                  <a:gd name="T4" fmla="*/ 6 w 14"/>
                  <a:gd name="T5" fmla="*/ 10 h 12"/>
                  <a:gd name="T6" fmla="*/ 7 w 14"/>
                  <a:gd name="T7" fmla="*/ 11 h 12"/>
                  <a:gd name="T8" fmla="*/ 8 w 14"/>
                  <a:gd name="T9" fmla="*/ 10 h 12"/>
                  <a:gd name="T10" fmla="*/ 9 w 14"/>
                  <a:gd name="T11" fmla="*/ 9 h 12"/>
                  <a:gd name="T12" fmla="*/ 9 w 14"/>
                  <a:gd name="T13" fmla="*/ 2 h 12"/>
                  <a:gd name="T14" fmla="*/ 9 w 14"/>
                  <a:gd name="T15" fmla="*/ 1 h 12"/>
                  <a:gd name="T16" fmla="*/ 7 w 14"/>
                  <a:gd name="T17" fmla="*/ 0 h 12"/>
                  <a:gd name="T18" fmla="*/ 7 w 14"/>
                  <a:gd name="T19" fmla="*/ 0 h 12"/>
                  <a:gd name="T20" fmla="*/ 13 w 14"/>
                  <a:gd name="T21" fmla="*/ 0 h 12"/>
                  <a:gd name="T22" fmla="*/ 13 w 14"/>
                  <a:gd name="T23" fmla="*/ 9 h 12"/>
                  <a:gd name="T24" fmla="*/ 13 w 14"/>
                  <a:gd name="T25" fmla="*/ 10 h 12"/>
                  <a:gd name="T26" fmla="*/ 14 w 14"/>
                  <a:gd name="T27" fmla="*/ 11 h 12"/>
                  <a:gd name="T28" fmla="*/ 14 w 14"/>
                  <a:gd name="T29" fmla="*/ 12 h 12"/>
                  <a:gd name="T30" fmla="*/ 11 w 14"/>
                  <a:gd name="T31" fmla="*/ 12 h 12"/>
                  <a:gd name="T32" fmla="*/ 9 w 14"/>
                  <a:gd name="T33" fmla="*/ 12 h 12"/>
                  <a:gd name="T34" fmla="*/ 9 w 14"/>
                  <a:gd name="T35" fmla="*/ 11 h 12"/>
                  <a:gd name="T36" fmla="*/ 7 w 14"/>
                  <a:gd name="T37" fmla="*/ 12 h 12"/>
                  <a:gd name="T38" fmla="*/ 5 w 14"/>
                  <a:gd name="T39" fmla="*/ 12 h 12"/>
                  <a:gd name="T40" fmla="*/ 3 w 14"/>
                  <a:gd name="T41" fmla="*/ 12 h 12"/>
                  <a:gd name="T42" fmla="*/ 2 w 14"/>
                  <a:gd name="T43" fmla="*/ 9 h 12"/>
                  <a:gd name="T44" fmla="*/ 2 w 14"/>
                  <a:gd name="T45" fmla="*/ 2 h 12"/>
                  <a:gd name="T46" fmla="*/ 1 w 14"/>
                  <a:gd name="T47" fmla="*/ 1 h 12"/>
                  <a:gd name="T48" fmla="*/ 0 w 14"/>
                  <a:gd name="T49" fmla="*/ 0 h 12"/>
                  <a:gd name="T50" fmla="*/ 0 w 14"/>
                  <a:gd name="T51" fmla="*/ 0 h 12"/>
                  <a:gd name="T52" fmla="*/ 5 w 14"/>
                  <a:gd name="T5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4" h="12">
                    <a:moveTo>
                      <a:pt x="5" y="0"/>
                    </a:move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10"/>
                      <a:pt x="6" y="10"/>
                    </a:cubicBezTo>
                    <a:cubicBezTo>
                      <a:pt x="6" y="10"/>
                      <a:pt x="6" y="11"/>
                      <a:pt x="7" y="11"/>
                    </a:cubicBezTo>
                    <a:cubicBezTo>
                      <a:pt x="7" y="11"/>
                      <a:pt x="8" y="10"/>
                      <a:pt x="8" y="10"/>
                    </a:cubicBezTo>
                    <a:cubicBezTo>
                      <a:pt x="8" y="10"/>
                      <a:pt x="9" y="10"/>
                      <a:pt x="9" y="9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0"/>
                      <a:pt x="8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3" y="12"/>
                      <a:pt x="12" y="12"/>
                      <a:pt x="11" y="12"/>
                    </a:cubicBezTo>
                    <a:cubicBezTo>
                      <a:pt x="11" y="12"/>
                      <a:pt x="10" y="12"/>
                      <a:pt x="9" y="12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8" y="11"/>
                      <a:pt x="8" y="12"/>
                      <a:pt x="7" y="12"/>
                    </a:cubicBezTo>
                    <a:cubicBezTo>
                      <a:pt x="7" y="12"/>
                      <a:pt x="6" y="12"/>
                      <a:pt x="5" y="12"/>
                    </a:cubicBezTo>
                    <a:cubicBezTo>
                      <a:pt x="4" y="12"/>
                      <a:pt x="3" y="12"/>
                      <a:pt x="3" y="12"/>
                    </a:cubicBezTo>
                    <a:cubicBezTo>
                      <a:pt x="2" y="11"/>
                      <a:pt x="2" y="10"/>
                      <a:pt x="2" y="9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7" name="Freeform 225"/>
              <p:cNvSpPr>
                <a:spLocks/>
              </p:cNvSpPr>
              <p:nvPr/>
            </p:nvSpPr>
            <p:spPr bwMode="auto">
              <a:xfrm>
                <a:off x="3450431" y="3419426"/>
                <a:ext cx="123825" cy="147638"/>
              </a:xfrm>
              <a:custGeom>
                <a:avLst/>
                <a:gdLst>
                  <a:gd name="T0" fmla="*/ 10 w 11"/>
                  <a:gd name="T1" fmla="*/ 1 h 13"/>
                  <a:gd name="T2" fmla="*/ 11 w 11"/>
                  <a:gd name="T3" fmla="*/ 3 h 13"/>
                  <a:gd name="T4" fmla="*/ 10 w 11"/>
                  <a:gd name="T5" fmla="*/ 4 h 13"/>
                  <a:gd name="T6" fmla="*/ 9 w 11"/>
                  <a:gd name="T7" fmla="*/ 5 h 13"/>
                  <a:gd name="T8" fmla="*/ 8 w 11"/>
                  <a:gd name="T9" fmla="*/ 5 h 13"/>
                  <a:gd name="T10" fmla="*/ 7 w 11"/>
                  <a:gd name="T11" fmla="*/ 3 h 13"/>
                  <a:gd name="T12" fmla="*/ 7 w 11"/>
                  <a:gd name="T13" fmla="*/ 3 h 13"/>
                  <a:gd name="T14" fmla="*/ 7 w 11"/>
                  <a:gd name="T15" fmla="*/ 2 h 13"/>
                  <a:gd name="T16" fmla="*/ 7 w 11"/>
                  <a:gd name="T17" fmla="*/ 1 h 13"/>
                  <a:gd name="T18" fmla="*/ 6 w 11"/>
                  <a:gd name="T19" fmla="*/ 1 h 13"/>
                  <a:gd name="T20" fmla="*/ 5 w 11"/>
                  <a:gd name="T21" fmla="*/ 2 h 13"/>
                  <a:gd name="T22" fmla="*/ 4 w 11"/>
                  <a:gd name="T23" fmla="*/ 6 h 13"/>
                  <a:gd name="T24" fmla="*/ 5 w 11"/>
                  <a:gd name="T25" fmla="*/ 10 h 13"/>
                  <a:gd name="T26" fmla="*/ 8 w 11"/>
                  <a:gd name="T27" fmla="*/ 12 h 13"/>
                  <a:gd name="T28" fmla="*/ 10 w 11"/>
                  <a:gd name="T29" fmla="*/ 11 h 13"/>
                  <a:gd name="T30" fmla="*/ 11 w 11"/>
                  <a:gd name="T31" fmla="*/ 10 h 13"/>
                  <a:gd name="T32" fmla="*/ 11 w 11"/>
                  <a:gd name="T33" fmla="*/ 11 h 13"/>
                  <a:gd name="T34" fmla="*/ 8 w 11"/>
                  <a:gd name="T35" fmla="*/ 13 h 13"/>
                  <a:gd name="T36" fmla="*/ 6 w 11"/>
                  <a:gd name="T37" fmla="*/ 13 h 13"/>
                  <a:gd name="T38" fmla="*/ 2 w 11"/>
                  <a:gd name="T39" fmla="*/ 12 h 13"/>
                  <a:gd name="T40" fmla="*/ 0 w 11"/>
                  <a:gd name="T41" fmla="*/ 7 h 13"/>
                  <a:gd name="T42" fmla="*/ 2 w 11"/>
                  <a:gd name="T43" fmla="*/ 2 h 13"/>
                  <a:gd name="T44" fmla="*/ 7 w 11"/>
                  <a:gd name="T45" fmla="*/ 0 h 13"/>
                  <a:gd name="T46" fmla="*/ 10 w 11"/>
                  <a:gd name="T47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" h="13">
                    <a:moveTo>
                      <a:pt x="10" y="1"/>
                    </a:moveTo>
                    <a:cubicBezTo>
                      <a:pt x="10" y="2"/>
                      <a:pt x="11" y="2"/>
                      <a:pt x="11" y="3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10" y="5"/>
                      <a:pt x="10" y="5"/>
                      <a:pt x="9" y="5"/>
                    </a:cubicBezTo>
                    <a:cubicBezTo>
                      <a:pt x="9" y="5"/>
                      <a:pt x="8" y="5"/>
                      <a:pt x="8" y="5"/>
                    </a:cubicBezTo>
                    <a:cubicBezTo>
                      <a:pt x="8" y="4"/>
                      <a:pt x="7" y="4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6" y="1"/>
                      <a:pt x="5" y="2"/>
                      <a:pt x="5" y="2"/>
                    </a:cubicBezTo>
                    <a:cubicBezTo>
                      <a:pt x="4" y="3"/>
                      <a:pt x="4" y="4"/>
                      <a:pt x="4" y="6"/>
                    </a:cubicBezTo>
                    <a:cubicBezTo>
                      <a:pt x="4" y="7"/>
                      <a:pt x="4" y="9"/>
                      <a:pt x="5" y="10"/>
                    </a:cubicBezTo>
                    <a:cubicBezTo>
                      <a:pt x="6" y="11"/>
                      <a:pt x="7" y="12"/>
                      <a:pt x="8" y="12"/>
                    </a:cubicBezTo>
                    <a:cubicBezTo>
                      <a:pt x="9" y="12"/>
                      <a:pt x="9" y="11"/>
                      <a:pt x="10" y="11"/>
                    </a:cubicBezTo>
                    <a:cubicBezTo>
                      <a:pt x="10" y="11"/>
                      <a:pt x="10" y="11"/>
                      <a:pt x="11" y="1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2"/>
                      <a:pt x="9" y="13"/>
                      <a:pt x="8" y="13"/>
                    </a:cubicBezTo>
                    <a:cubicBezTo>
                      <a:pt x="8" y="13"/>
                      <a:pt x="7" y="13"/>
                      <a:pt x="6" y="13"/>
                    </a:cubicBezTo>
                    <a:cubicBezTo>
                      <a:pt x="4" y="13"/>
                      <a:pt x="3" y="13"/>
                      <a:pt x="2" y="12"/>
                    </a:cubicBezTo>
                    <a:cubicBezTo>
                      <a:pt x="1" y="10"/>
                      <a:pt x="0" y="9"/>
                      <a:pt x="0" y="7"/>
                    </a:cubicBezTo>
                    <a:cubicBezTo>
                      <a:pt x="0" y="5"/>
                      <a:pt x="1" y="4"/>
                      <a:pt x="2" y="2"/>
                    </a:cubicBezTo>
                    <a:cubicBezTo>
                      <a:pt x="3" y="1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8" name="Freeform 226"/>
              <p:cNvSpPr>
                <a:spLocks/>
              </p:cNvSpPr>
              <p:nvPr/>
            </p:nvSpPr>
            <p:spPr bwMode="auto">
              <a:xfrm>
                <a:off x="3585369" y="3373388"/>
                <a:ext cx="90488" cy="193675"/>
              </a:xfrm>
              <a:custGeom>
                <a:avLst/>
                <a:gdLst>
                  <a:gd name="T0" fmla="*/ 0 w 8"/>
                  <a:gd name="T1" fmla="*/ 6 h 17"/>
                  <a:gd name="T2" fmla="*/ 0 w 8"/>
                  <a:gd name="T3" fmla="*/ 5 h 17"/>
                  <a:gd name="T4" fmla="*/ 1 w 8"/>
                  <a:gd name="T5" fmla="*/ 4 h 17"/>
                  <a:gd name="T6" fmla="*/ 2 w 8"/>
                  <a:gd name="T7" fmla="*/ 3 h 17"/>
                  <a:gd name="T8" fmla="*/ 4 w 8"/>
                  <a:gd name="T9" fmla="*/ 0 h 17"/>
                  <a:gd name="T10" fmla="*/ 5 w 8"/>
                  <a:gd name="T11" fmla="*/ 0 h 17"/>
                  <a:gd name="T12" fmla="*/ 5 w 8"/>
                  <a:gd name="T13" fmla="*/ 5 h 17"/>
                  <a:gd name="T14" fmla="*/ 8 w 8"/>
                  <a:gd name="T15" fmla="*/ 5 h 17"/>
                  <a:gd name="T16" fmla="*/ 8 w 8"/>
                  <a:gd name="T17" fmla="*/ 6 h 17"/>
                  <a:gd name="T18" fmla="*/ 5 w 8"/>
                  <a:gd name="T19" fmla="*/ 6 h 17"/>
                  <a:gd name="T20" fmla="*/ 5 w 8"/>
                  <a:gd name="T21" fmla="*/ 14 h 17"/>
                  <a:gd name="T22" fmla="*/ 5 w 8"/>
                  <a:gd name="T23" fmla="*/ 15 h 17"/>
                  <a:gd name="T24" fmla="*/ 6 w 8"/>
                  <a:gd name="T25" fmla="*/ 15 h 17"/>
                  <a:gd name="T26" fmla="*/ 7 w 8"/>
                  <a:gd name="T27" fmla="*/ 15 h 17"/>
                  <a:gd name="T28" fmla="*/ 8 w 8"/>
                  <a:gd name="T29" fmla="*/ 14 h 17"/>
                  <a:gd name="T30" fmla="*/ 8 w 8"/>
                  <a:gd name="T31" fmla="*/ 14 h 17"/>
                  <a:gd name="T32" fmla="*/ 7 w 8"/>
                  <a:gd name="T33" fmla="*/ 16 h 17"/>
                  <a:gd name="T34" fmla="*/ 4 w 8"/>
                  <a:gd name="T35" fmla="*/ 17 h 17"/>
                  <a:gd name="T36" fmla="*/ 3 w 8"/>
                  <a:gd name="T37" fmla="*/ 17 h 17"/>
                  <a:gd name="T38" fmla="*/ 1 w 8"/>
                  <a:gd name="T39" fmla="*/ 15 h 17"/>
                  <a:gd name="T40" fmla="*/ 1 w 8"/>
                  <a:gd name="T41" fmla="*/ 6 h 17"/>
                  <a:gd name="T42" fmla="*/ 0 w 8"/>
                  <a:gd name="T43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" h="17">
                    <a:moveTo>
                      <a:pt x="0" y="6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3" y="2"/>
                      <a:pt x="4" y="1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5"/>
                      <a:pt x="5" y="15"/>
                    </a:cubicBezTo>
                    <a:cubicBezTo>
                      <a:pt x="5" y="15"/>
                      <a:pt x="6" y="15"/>
                      <a:pt x="6" y="15"/>
                    </a:cubicBezTo>
                    <a:cubicBezTo>
                      <a:pt x="6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5"/>
                      <a:pt x="8" y="16"/>
                      <a:pt x="7" y="16"/>
                    </a:cubicBezTo>
                    <a:cubicBezTo>
                      <a:pt x="6" y="17"/>
                      <a:pt x="6" y="17"/>
                      <a:pt x="4" y="17"/>
                    </a:cubicBezTo>
                    <a:cubicBezTo>
                      <a:pt x="4" y="17"/>
                      <a:pt x="3" y="17"/>
                      <a:pt x="3" y="17"/>
                    </a:cubicBezTo>
                    <a:cubicBezTo>
                      <a:pt x="2" y="17"/>
                      <a:pt x="1" y="16"/>
                      <a:pt x="1" y="15"/>
                    </a:cubicBezTo>
                    <a:cubicBezTo>
                      <a:pt x="1" y="6"/>
                      <a:pt x="1" y="6"/>
                      <a:pt x="1" y="6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9" name="Freeform 227"/>
              <p:cNvSpPr>
                <a:spLocks noEditPoints="1"/>
              </p:cNvSpPr>
              <p:nvPr/>
            </p:nvSpPr>
            <p:spPr bwMode="auto">
              <a:xfrm>
                <a:off x="3686969" y="3351163"/>
                <a:ext cx="66675" cy="215900"/>
              </a:xfrm>
              <a:custGeom>
                <a:avLst/>
                <a:gdLst>
                  <a:gd name="T0" fmla="*/ 0 w 6"/>
                  <a:gd name="T1" fmla="*/ 18 h 19"/>
                  <a:gd name="T2" fmla="*/ 1 w 6"/>
                  <a:gd name="T3" fmla="*/ 18 h 19"/>
                  <a:gd name="T4" fmla="*/ 1 w 6"/>
                  <a:gd name="T5" fmla="*/ 17 h 19"/>
                  <a:gd name="T6" fmla="*/ 1 w 6"/>
                  <a:gd name="T7" fmla="*/ 9 h 19"/>
                  <a:gd name="T8" fmla="*/ 1 w 6"/>
                  <a:gd name="T9" fmla="*/ 8 h 19"/>
                  <a:gd name="T10" fmla="*/ 0 w 6"/>
                  <a:gd name="T11" fmla="*/ 7 h 19"/>
                  <a:gd name="T12" fmla="*/ 0 w 6"/>
                  <a:gd name="T13" fmla="*/ 7 h 19"/>
                  <a:gd name="T14" fmla="*/ 5 w 6"/>
                  <a:gd name="T15" fmla="*/ 7 h 19"/>
                  <a:gd name="T16" fmla="*/ 5 w 6"/>
                  <a:gd name="T17" fmla="*/ 17 h 19"/>
                  <a:gd name="T18" fmla="*/ 5 w 6"/>
                  <a:gd name="T19" fmla="*/ 18 h 19"/>
                  <a:gd name="T20" fmla="*/ 6 w 6"/>
                  <a:gd name="T21" fmla="*/ 18 h 19"/>
                  <a:gd name="T22" fmla="*/ 6 w 6"/>
                  <a:gd name="T23" fmla="*/ 19 h 19"/>
                  <a:gd name="T24" fmla="*/ 0 w 6"/>
                  <a:gd name="T25" fmla="*/ 19 h 19"/>
                  <a:gd name="T26" fmla="*/ 0 w 6"/>
                  <a:gd name="T27" fmla="*/ 18 h 19"/>
                  <a:gd name="T28" fmla="*/ 1 w 6"/>
                  <a:gd name="T29" fmla="*/ 1 h 19"/>
                  <a:gd name="T30" fmla="*/ 3 w 6"/>
                  <a:gd name="T31" fmla="*/ 0 h 19"/>
                  <a:gd name="T32" fmla="*/ 4 w 6"/>
                  <a:gd name="T33" fmla="*/ 1 h 19"/>
                  <a:gd name="T34" fmla="*/ 5 w 6"/>
                  <a:gd name="T35" fmla="*/ 2 h 19"/>
                  <a:gd name="T36" fmla="*/ 4 w 6"/>
                  <a:gd name="T37" fmla="*/ 4 h 19"/>
                  <a:gd name="T38" fmla="*/ 3 w 6"/>
                  <a:gd name="T39" fmla="*/ 4 h 19"/>
                  <a:gd name="T40" fmla="*/ 1 w 6"/>
                  <a:gd name="T41" fmla="*/ 4 h 19"/>
                  <a:gd name="T42" fmla="*/ 1 w 6"/>
                  <a:gd name="T43" fmla="*/ 2 h 19"/>
                  <a:gd name="T44" fmla="*/ 1 w 6"/>
                  <a:gd name="T45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" h="19">
                    <a:moveTo>
                      <a:pt x="0" y="18"/>
                    </a:moveTo>
                    <a:cubicBezTo>
                      <a:pt x="0" y="18"/>
                      <a:pt x="0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5" y="18"/>
                      <a:pt x="5" y="18"/>
                    </a:cubicBezTo>
                    <a:cubicBezTo>
                      <a:pt x="5" y="18"/>
                      <a:pt x="6" y="18"/>
                      <a:pt x="6" y="18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0" y="19"/>
                      <a:pt x="0" y="19"/>
                      <a:pt x="0" y="19"/>
                    </a:cubicBezTo>
                    <a:lnTo>
                      <a:pt x="0" y="18"/>
                    </a:lnTo>
                    <a:close/>
                    <a:moveTo>
                      <a:pt x="1" y="1"/>
                    </a:move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4" y="0"/>
                      <a:pt x="4" y="1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4"/>
                      <a:pt x="2" y="4"/>
                      <a:pt x="1" y="4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30" name="Freeform 228"/>
              <p:cNvSpPr>
                <a:spLocks/>
              </p:cNvSpPr>
              <p:nvPr/>
            </p:nvSpPr>
            <p:spPr bwMode="auto">
              <a:xfrm>
                <a:off x="3766344" y="3430538"/>
                <a:ext cx="146050" cy="136525"/>
              </a:xfrm>
              <a:custGeom>
                <a:avLst/>
                <a:gdLst>
                  <a:gd name="T0" fmla="*/ 7 w 13"/>
                  <a:gd name="T1" fmla="*/ 0 h 12"/>
                  <a:gd name="T2" fmla="*/ 7 w 13"/>
                  <a:gd name="T3" fmla="*/ 0 h 12"/>
                  <a:gd name="T4" fmla="*/ 6 w 13"/>
                  <a:gd name="T5" fmla="*/ 0 h 12"/>
                  <a:gd name="T6" fmla="*/ 5 w 13"/>
                  <a:gd name="T7" fmla="*/ 1 h 12"/>
                  <a:gd name="T8" fmla="*/ 5 w 13"/>
                  <a:gd name="T9" fmla="*/ 1 h 12"/>
                  <a:gd name="T10" fmla="*/ 6 w 13"/>
                  <a:gd name="T11" fmla="*/ 2 h 12"/>
                  <a:gd name="T12" fmla="*/ 8 w 13"/>
                  <a:gd name="T13" fmla="*/ 7 h 12"/>
                  <a:gd name="T14" fmla="*/ 8 w 13"/>
                  <a:gd name="T15" fmla="*/ 7 h 12"/>
                  <a:gd name="T16" fmla="*/ 10 w 13"/>
                  <a:gd name="T17" fmla="*/ 2 h 12"/>
                  <a:gd name="T18" fmla="*/ 10 w 13"/>
                  <a:gd name="T19" fmla="*/ 2 h 12"/>
                  <a:gd name="T20" fmla="*/ 10 w 13"/>
                  <a:gd name="T21" fmla="*/ 1 h 12"/>
                  <a:gd name="T22" fmla="*/ 10 w 13"/>
                  <a:gd name="T23" fmla="*/ 0 h 12"/>
                  <a:gd name="T24" fmla="*/ 8 w 13"/>
                  <a:gd name="T25" fmla="*/ 0 h 12"/>
                  <a:gd name="T26" fmla="*/ 8 w 13"/>
                  <a:gd name="T27" fmla="*/ 0 h 12"/>
                  <a:gd name="T28" fmla="*/ 13 w 13"/>
                  <a:gd name="T29" fmla="*/ 0 h 12"/>
                  <a:gd name="T30" fmla="*/ 13 w 13"/>
                  <a:gd name="T31" fmla="*/ 0 h 12"/>
                  <a:gd name="T32" fmla="*/ 12 w 13"/>
                  <a:gd name="T33" fmla="*/ 1 h 12"/>
                  <a:gd name="T34" fmla="*/ 11 w 13"/>
                  <a:gd name="T35" fmla="*/ 2 h 12"/>
                  <a:gd name="T36" fmla="*/ 7 w 13"/>
                  <a:gd name="T37" fmla="*/ 12 h 12"/>
                  <a:gd name="T38" fmla="*/ 6 w 13"/>
                  <a:gd name="T39" fmla="*/ 12 h 12"/>
                  <a:gd name="T40" fmla="*/ 3 w 13"/>
                  <a:gd name="T41" fmla="*/ 4 h 12"/>
                  <a:gd name="T42" fmla="*/ 2 w 13"/>
                  <a:gd name="T43" fmla="*/ 3 h 12"/>
                  <a:gd name="T44" fmla="*/ 1 w 13"/>
                  <a:gd name="T45" fmla="*/ 1 h 12"/>
                  <a:gd name="T46" fmla="*/ 1 w 13"/>
                  <a:gd name="T47" fmla="*/ 0 h 12"/>
                  <a:gd name="T48" fmla="*/ 0 w 13"/>
                  <a:gd name="T49" fmla="*/ 0 h 12"/>
                  <a:gd name="T50" fmla="*/ 0 w 13"/>
                  <a:gd name="T51" fmla="*/ 0 h 12"/>
                  <a:gd name="T52" fmla="*/ 7 w 13"/>
                  <a:gd name="T5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3" h="12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0"/>
                      <a:pt x="10" y="0"/>
                    </a:cubicBezTo>
                    <a:cubicBezTo>
                      <a:pt x="9" y="0"/>
                      <a:pt x="9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0"/>
                      <a:pt x="12" y="0"/>
                      <a:pt x="12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31" name="Freeform 229"/>
              <p:cNvSpPr>
                <a:spLocks noEditPoints="1"/>
              </p:cNvSpPr>
              <p:nvPr/>
            </p:nvSpPr>
            <p:spPr bwMode="auto">
              <a:xfrm>
                <a:off x="3912394" y="3351163"/>
                <a:ext cx="79375" cy="215900"/>
              </a:xfrm>
              <a:custGeom>
                <a:avLst/>
                <a:gdLst>
                  <a:gd name="T0" fmla="*/ 0 w 7"/>
                  <a:gd name="T1" fmla="*/ 18 h 19"/>
                  <a:gd name="T2" fmla="*/ 1 w 7"/>
                  <a:gd name="T3" fmla="*/ 18 h 19"/>
                  <a:gd name="T4" fmla="*/ 2 w 7"/>
                  <a:gd name="T5" fmla="*/ 17 h 19"/>
                  <a:gd name="T6" fmla="*/ 2 w 7"/>
                  <a:gd name="T7" fmla="*/ 9 h 19"/>
                  <a:gd name="T8" fmla="*/ 1 w 7"/>
                  <a:gd name="T9" fmla="*/ 8 h 19"/>
                  <a:gd name="T10" fmla="*/ 0 w 7"/>
                  <a:gd name="T11" fmla="*/ 7 h 19"/>
                  <a:gd name="T12" fmla="*/ 0 w 7"/>
                  <a:gd name="T13" fmla="*/ 7 h 19"/>
                  <a:gd name="T14" fmla="*/ 5 w 7"/>
                  <a:gd name="T15" fmla="*/ 7 h 19"/>
                  <a:gd name="T16" fmla="*/ 5 w 7"/>
                  <a:gd name="T17" fmla="*/ 17 h 19"/>
                  <a:gd name="T18" fmla="*/ 6 w 7"/>
                  <a:gd name="T19" fmla="*/ 18 h 19"/>
                  <a:gd name="T20" fmla="*/ 7 w 7"/>
                  <a:gd name="T21" fmla="*/ 18 h 19"/>
                  <a:gd name="T22" fmla="*/ 7 w 7"/>
                  <a:gd name="T23" fmla="*/ 19 h 19"/>
                  <a:gd name="T24" fmla="*/ 0 w 7"/>
                  <a:gd name="T25" fmla="*/ 19 h 19"/>
                  <a:gd name="T26" fmla="*/ 0 w 7"/>
                  <a:gd name="T27" fmla="*/ 18 h 19"/>
                  <a:gd name="T28" fmla="*/ 2 w 7"/>
                  <a:gd name="T29" fmla="*/ 1 h 19"/>
                  <a:gd name="T30" fmla="*/ 4 w 7"/>
                  <a:gd name="T31" fmla="*/ 0 h 19"/>
                  <a:gd name="T32" fmla="*/ 5 w 7"/>
                  <a:gd name="T33" fmla="*/ 1 h 19"/>
                  <a:gd name="T34" fmla="*/ 6 w 7"/>
                  <a:gd name="T35" fmla="*/ 2 h 19"/>
                  <a:gd name="T36" fmla="*/ 5 w 7"/>
                  <a:gd name="T37" fmla="*/ 4 h 19"/>
                  <a:gd name="T38" fmla="*/ 4 w 7"/>
                  <a:gd name="T39" fmla="*/ 4 h 19"/>
                  <a:gd name="T40" fmla="*/ 2 w 7"/>
                  <a:gd name="T41" fmla="*/ 4 h 19"/>
                  <a:gd name="T42" fmla="*/ 1 w 7"/>
                  <a:gd name="T43" fmla="*/ 2 h 19"/>
                  <a:gd name="T44" fmla="*/ 2 w 7"/>
                  <a:gd name="T45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" h="19">
                    <a:moveTo>
                      <a:pt x="0" y="18"/>
                    </a:move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2" y="17"/>
                      <a:pt x="2" y="1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6" y="18"/>
                      <a:pt x="6" y="18"/>
                    </a:cubicBezTo>
                    <a:cubicBezTo>
                      <a:pt x="6" y="18"/>
                      <a:pt x="6" y="18"/>
                      <a:pt x="7" y="18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0" y="19"/>
                      <a:pt x="0" y="19"/>
                      <a:pt x="0" y="19"/>
                    </a:cubicBezTo>
                    <a:lnTo>
                      <a:pt x="0" y="18"/>
                    </a:lnTo>
                    <a:close/>
                    <a:moveTo>
                      <a:pt x="2" y="1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32" name="Freeform 230"/>
              <p:cNvSpPr>
                <a:spLocks/>
              </p:cNvSpPr>
              <p:nvPr/>
            </p:nvSpPr>
            <p:spPr bwMode="auto">
              <a:xfrm>
                <a:off x="3991769" y="3373388"/>
                <a:ext cx="101600" cy="193675"/>
              </a:xfrm>
              <a:custGeom>
                <a:avLst/>
                <a:gdLst>
                  <a:gd name="T0" fmla="*/ 0 w 9"/>
                  <a:gd name="T1" fmla="*/ 6 h 17"/>
                  <a:gd name="T2" fmla="*/ 0 w 9"/>
                  <a:gd name="T3" fmla="*/ 5 h 17"/>
                  <a:gd name="T4" fmla="*/ 1 w 9"/>
                  <a:gd name="T5" fmla="*/ 4 h 17"/>
                  <a:gd name="T6" fmla="*/ 3 w 9"/>
                  <a:gd name="T7" fmla="*/ 3 h 17"/>
                  <a:gd name="T8" fmla="*/ 5 w 9"/>
                  <a:gd name="T9" fmla="*/ 0 h 17"/>
                  <a:gd name="T10" fmla="*/ 6 w 9"/>
                  <a:gd name="T11" fmla="*/ 0 h 17"/>
                  <a:gd name="T12" fmla="*/ 6 w 9"/>
                  <a:gd name="T13" fmla="*/ 5 h 17"/>
                  <a:gd name="T14" fmla="*/ 8 w 9"/>
                  <a:gd name="T15" fmla="*/ 5 h 17"/>
                  <a:gd name="T16" fmla="*/ 8 w 9"/>
                  <a:gd name="T17" fmla="*/ 6 h 17"/>
                  <a:gd name="T18" fmla="*/ 6 w 9"/>
                  <a:gd name="T19" fmla="*/ 6 h 17"/>
                  <a:gd name="T20" fmla="*/ 6 w 9"/>
                  <a:gd name="T21" fmla="*/ 14 h 17"/>
                  <a:gd name="T22" fmla="*/ 6 w 9"/>
                  <a:gd name="T23" fmla="*/ 15 h 17"/>
                  <a:gd name="T24" fmla="*/ 7 w 9"/>
                  <a:gd name="T25" fmla="*/ 15 h 17"/>
                  <a:gd name="T26" fmla="*/ 8 w 9"/>
                  <a:gd name="T27" fmla="*/ 15 h 17"/>
                  <a:gd name="T28" fmla="*/ 8 w 9"/>
                  <a:gd name="T29" fmla="*/ 14 h 17"/>
                  <a:gd name="T30" fmla="*/ 9 w 9"/>
                  <a:gd name="T31" fmla="*/ 14 h 17"/>
                  <a:gd name="T32" fmla="*/ 8 w 9"/>
                  <a:gd name="T33" fmla="*/ 16 h 17"/>
                  <a:gd name="T34" fmla="*/ 5 w 9"/>
                  <a:gd name="T35" fmla="*/ 17 h 17"/>
                  <a:gd name="T36" fmla="*/ 3 w 9"/>
                  <a:gd name="T37" fmla="*/ 17 h 17"/>
                  <a:gd name="T38" fmla="*/ 2 w 9"/>
                  <a:gd name="T39" fmla="*/ 15 h 17"/>
                  <a:gd name="T40" fmla="*/ 2 w 9"/>
                  <a:gd name="T41" fmla="*/ 6 h 17"/>
                  <a:gd name="T42" fmla="*/ 0 w 9"/>
                  <a:gd name="T43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7">
                    <a:moveTo>
                      <a:pt x="0" y="6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4" y="2"/>
                      <a:pt x="4" y="1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5"/>
                      <a:pt x="6" y="15"/>
                    </a:cubicBezTo>
                    <a:cubicBezTo>
                      <a:pt x="6" y="15"/>
                      <a:pt x="6" y="15"/>
                      <a:pt x="7" y="15"/>
                    </a:cubicBezTo>
                    <a:cubicBezTo>
                      <a:pt x="7" y="15"/>
                      <a:pt x="7" y="15"/>
                      <a:pt x="8" y="15"/>
                    </a:cubicBezTo>
                    <a:cubicBezTo>
                      <a:pt x="8" y="15"/>
                      <a:pt x="8" y="15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5"/>
                      <a:pt x="8" y="16"/>
                      <a:pt x="8" y="16"/>
                    </a:cubicBezTo>
                    <a:cubicBezTo>
                      <a:pt x="7" y="17"/>
                      <a:pt x="6" y="17"/>
                      <a:pt x="5" y="17"/>
                    </a:cubicBezTo>
                    <a:cubicBezTo>
                      <a:pt x="4" y="17"/>
                      <a:pt x="4" y="17"/>
                      <a:pt x="3" y="17"/>
                    </a:cubicBezTo>
                    <a:cubicBezTo>
                      <a:pt x="2" y="17"/>
                      <a:pt x="2" y="16"/>
                      <a:pt x="2" y="15"/>
                    </a:cubicBezTo>
                    <a:cubicBezTo>
                      <a:pt x="2" y="6"/>
                      <a:pt x="2" y="6"/>
                      <a:pt x="2" y="6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33" name="Freeform 231"/>
              <p:cNvSpPr>
                <a:spLocks/>
              </p:cNvSpPr>
              <p:nvPr/>
            </p:nvSpPr>
            <p:spPr bwMode="auto">
              <a:xfrm>
                <a:off x="4093369" y="3430538"/>
                <a:ext cx="146050" cy="204788"/>
              </a:xfrm>
              <a:custGeom>
                <a:avLst/>
                <a:gdLst>
                  <a:gd name="T0" fmla="*/ 0 w 13"/>
                  <a:gd name="T1" fmla="*/ 14 h 18"/>
                  <a:gd name="T2" fmla="*/ 2 w 13"/>
                  <a:gd name="T3" fmla="*/ 14 h 18"/>
                  <a:gd name="T4" fmla="*/ 3 w 13"/>
                  <a:gd name="T5" fmla="*/ 14 h 18"/>
                  <a:gd name="T6" fmla="*/ 3 w 13"/>
                  <a:gd name="T7" fmla="*/ 15 h 18"/>
                  <a:gd name="T8" fmla="*/ 3 w 13"/>
                  <a:gd name="T9" fmla="*/ 16 h 18"/>
                  <a:gd name="T10" fmla="*/ 3 w 13"/>
                  <a:gd name="T11" fmla="*/ 16 h 18"/>
                  <a:gd name="T12" fmla="*/ 4 w 13"/>
                  <a:gd name="T13" fmla="*/ 16 h 18"/>
                  <a:gd name="T14" fmla="*/ 5 w 13"/>
                  <a:gd name="T15" fmla="*/ 15 h 18"/>
                  <a:gd name="T16" fmla="*/ 6 w 13"/>
                  <a:gd name="T17" fmla="*/ 12 h 18"/>
                  <a:gd name="T18" fmla="*/ 3 w 13"/>
                  <a:gd name="T19" fmla="*/ 4 h 18"/>
                  <a:gd name="T20" fmla="*/ 2 w 13"/>
                  <a:gd name="T21" fmla="*/ 3 h 18"/>
                  <a:gd name="T22" fmla="*/ 2 w 13"/>
                  <a:gd name="T23" fmla="*/ 1 h 18"/>
                  <a:gd name="T24" fmla="*/ 1 w 13"/>
                  <a:gd name="T25" fmla="*/ 0 h 18"/>
                  <a:gd name="T26" fmla="*/ 0 w 13"/>
                  <a:gd name="T27" fmla="*/ 0 h 18"/>
                  <a:gd name="T28" fmla="*/ 0 w 13"/>
                  <a:gd name="T29" fmla="*/ 0 h 18"/>
                  <a:gd name="T30" fmla="*/ 7 w 13"/>
                  <a:gd name="T31" fmla="*/ 0 h 18"/>
                  <a:gd name="T32" fmla="*/ 7 w 13"/>
                  <a:gd name="T33" fmla="*/ 0 h 18"/>
                  <a:gd name="T34" fmla="*/ 6 w 13"/>
                  <a:gd name="T35" fmla="*/ 0 h 18"/>
                  <a:gd name="T36" fmla="*/ 6 w 13"/>
                  <a:gd name="T37" fmla="*/ 1 h 18"/>
                  <a:gd name="T38" fmla="*/ 6 w 13"/>
                  <a:gd name="T39" fmla="*/ 1 h 18"/>
                  <a:gd name="T40" fmla="*/ 6 w 13"/>
                  <a:gd name="T41" fmla="*/ 2 h 18"/>
                  <a:gd name="T42" fmla="*/ 8 w 13"/>
                  <a:gd name="T43" fmla="*/ 7 h 18"/>
                  <a:gd name="T44" fmla="*/ 8 w 13"/>
                  <a:gd name="T45" fmla="*/ 7 h 18"/>
                  <a:gd name="T46" fmla="*/ 10 w 13"/>
                  <a:gd name="T47" fmla="*/ 2 h 18"/>
                  <a:gd name="T48" fmla="*/ 10 w 13"/>
                  <a:gd name="T49" fmla="*/ 2 h 18"/>
                  <a:gd name="T50" fmla="*/ 10 w 13"/>
                  <a:gd name="T51" fmla="*/ 1 h 18"/>
                  <a:gd name="T52" fmla="*/ 10 w 13"/>
                  <a:gd name="T53" fmla="*/ 0 h 18"/>
                  <a:gd name="T54" fmla="*/ 9 w 13"/>
                  <a:gd name="T55" fmla="*/ 0 h 18"/>
                  <a:gd name="T56" fmla="*/ 9 w 13"/>
                  <a:gd name="T57" fmla="*/ 0 h 18"/>
                  <a:gd name="T58" fmla="*/ 13 w 13"/>
                  <a:gd name="T59" fmla="*/ 0 h 18"/>
                  <a:gd name="T60" fmla="*/ 13 w 13"/>
                  <a:gd name="T61" fmla="*/ 0 h 18"/>
                  <a:gd name="T62" fmla="*/ 12 w 13"/>
                  <a:gd name="T63" fmla="*/ 0 h 18"/>
                  <a:gd name="T64" fmla="*/ 11 w 13"/>
                  <a:gd name="T65" fmla="*/ 2 h 18"/>
                  <a:gd name="T66" fmla="*/ 7 w 13"/>
                  <a:gd name="T67" fmla="*/ 12 h 18"/>
                  <a:gd name="T68" fmla="*/ 5 w 13"/>
                  <a:gd name="T69" fmla="*/ 17 h 18"/>
                  <a:gd name="T70" fmla="*/ 2 w 13"/>
                  <a:gd name="T71" fmla="*/ 18 h 18"/>
                  <a:gd name="T72" fmla="*/ 0 w 13"/>
                  <a:gd name="T73" fmla="*/ 17 h 18"/>
                  <a:gd name="T74" fmla="*/ 0 w 13"/>
                  <a:gd name="T75" fmla="*/ 16 h 18"/>
                  <a:gd name="T76" fmla="*/ 0 w 13"/>
                  <a:gd name="T77" fmla="*/ 1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3" h="18">
                    <a:moveTo>
                      <a:pt x="0" y="14"/>
                    </a:moveTo>
                    <a:cubicBezTo>
                      <a:pt x="1" y="14"/>
                      <a:pt x="1" y="14"/>
                      <a:pt x="2" y="14"/>
                    </a:cubicBezTo>
                    <a:cubicBezTo>
                      <a:pt x="2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3" y="15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4" y="16"/>
                      <a:pt x="5" y="16"/>
                      <a:pt x="5" y="15"/>
                    </a:cubicBezTo>
                    <a:cubicBezTo>
                      <a:pt x="5" y="15"/>
                      <a:pt x="6" y="14"/>
                      <a:pt x="6" y="1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2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0"/>
                      <a:pt x="10" y="0"/>
                    </a:cubicBezTo>
                    <a:cubicBezTo>
                      <a:pt x="10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1" y="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5"/>
                      <a:pt x="6" y="16"/>
                      <a:pt x="5" y="17"/>
                    </a:cubicBezTo>
                    <a:cubicBezTo>
                      <a:pt x="5" y="17"/>
                      <a:pt x="4" y="18"/>
                      <a:pt x="2" y="18"/>
                    </a:cubicBezTo>
                    <a:cubicBezTo>
                      <a:pt x="2" y="18"/>
                      <a:pt x="1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4"/>
                      <a:pt x="0" y="1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34" name="Freeform 232"/>
              <p:cNvSpPr>
                <a:spLocks/>
              </p:cNvSpPr>
              <p:nvPr/>
            </p:nvSpPr>
            <p:spPr bwMode="auto">
              <a:xfrm>
                <a:off x="4329906" y="3351163"/>
                <a:ext cx="190500" cy="227013"/>
              </a:xfrm>
              <a:custGeom>
                <a:avLst/>
                <a:gdLst>
                  <a:gd name="T0" fmla="*/ 13 w 17"/>
                  <a:gd name="T1" fmla="*/ 1 h 20"/>
                  <a:gd name="T2" fmla="*/ 15 w 17"/>
                  <a:gd name="T3" fmla="*/ 2 h 20"/>
                  <a:gd name="T4" fmla="*/ 15 w 17"/>
                  <a:gd name="T5" fmla="*/ 1 h 20"/>
                  <a:gd name="T6" fmla="*/ 16 w 17"/>
                  <a:gd name="T7" fmla="*/ 0 h 20"/>
                  <a:gd name="T8" fmla="*/ 17 w 17"/>
                  <a:gd name="T9" fmla="*/ 0 h 20"/>
                  <a:gd name="T10" fmla="*/ 17 w 17"/>
                  <a:gd name="T11" fmla="*/ 7 h 20"/>
                  <a:gd name="T12" fmla="*/ 16 w 17"/>
                  <a:gd name="T13" fmla="*/ 7 h 20"/>
                  <a:gd name="T14" fmla="*/ 14 w 17"/>
                  <a:gd name="T15" fmla="*/ 3 h 20"/>
                  <a:gd name="T16" fmla="*/ 9 w 17"/>
                  <a:gd name="T17" fmla="*/ 1 h 20"/>
                  <a:gd name="T18" fmla="*/ 6 w 17"/>
                  <a:gd name="T19" fmla="*/ 4 h 20"/>
                  <a:gd name="T20" fmla="*/ 4 w 17"/>
                  <a:gd name="T21" fmla="*/ 10 h 20"/>
                  <a:gd name="T22" fmla="*/ 5 w 17"/>
                  <a:gd name="T23" fmla="*/ 15 h 20"/>
                  <a:gd name="T24" fmla="*/ 10 w 17"/>
                  <a:gd name="T25" fmla="*/ 18 h 20"/>
                  <a:gd name="T26" fmla="*/ 14 w 17"/>
                  <a:gd name="T27" fmla="*/ 17 h 20"/>
                  <a:gd name="T28" fmla="*/ 16 w 17"/>
                  <a:gd name="T29" fmla="*/ 15 h 20"/>
                  <a:gd name="T30" fmla="*/ 17 w 17"/>
                  <a:gd name="T31" fmla="*/ 16 h 20"/>
                  <a:gd name="T32" fmla="*/ 14 w 17"/>
                  <a:gd name="T33" fmla="*/ 18 h 20"/>
                  <a:gd name="T34" fmla="*/ 9 w 17"/>
                  <a:gd name="T35" fmla="*/ 20 h 20"/>
                  <a:gd name="T36" fmla="*/ 3 w 17"/>
                  <a:gd name="T37" fmla="*/ 17 h 20"/>
                  <a:gd name="T38" fmla="*/ 0 w 17"/>
                  <a:gd name="T39" fmla="*/ 10 h 20"/>
                  <a:gd name="T40" fmla="*/ 2 w 17"/>
                  <a:gd name="T41" fmla="*/ 3 h 20"/>
                  <a:gd name="T42" fmla="*/ 9 w 17"/>
                  <a:gd name="T43" fmla="*/ 0 h 20"/>
                  <a:gd name="T44" fmla="*/ 13 w 17"/>
                  <a:gd name="T45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" h="20">
                    <a:moveTo>
                      <a:pt x="13" y="1"/>
                    </a:moveTo>
                    <a:cubicBezTo>
                      <a:pt x="14" y="1"/>
                      <a:pt x="14" y="2"/>
                      <a:pt x="15" y="2"/>
                    </a:cubicBezTo>
                    <a:cubicBezTo>
                      <a:pt x="15" y="2"/>
                      <a:pt x="15" y="1"/>
                      <a:pt x="15" y="1"/>
                    </a:cubicBezTo>
                    <a:cubicBezTo>
                      <a:pt x="16" y="1"/>
                      <a:pt x="16" y="1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5" y="5"/>
                      <a:pt x="15" y="4"/>
                      <a:pt x="14" y="3"/>
                    </a:cubicBezTo>
                    <a:cubicBezTo>
                      <a:pt x="13" y="2"/>
                      <a:pt x="11" y="1"/>
                      <a:pt x="9" y="1"/>
                    </a:cubicBezTo>
                    <a:cubicBezTo>
                      <a:pt x="8" y="1"/>
                      <a:pt x="6" y="2"/>
                      <a:pt x="6" y="4"/>
                    </a:cubicBezTo>
                    <a:cubicBezTo>
                      <a:pt x="5" y="5"/>
                      <a:pt x="4" y="7"/>
                      <a:pt x="4" y="10"/>
                    </a:cubicBezTo>
                    <a:cubicBezTo>
                      <a:pt x="4" y="12"/>
                      <a:pt x="5" y="13"/>
                      <a:pt x="5" y="15"/>
                    </a:cubicBezTo>
                    <a:cubicBezTo>
                      <a:pt x="6" y="17"/>
                      <a:pt x="8" y="18"/>
                      <a:pt x="10" y="18"/>
                    </a:cubicBezTo>
                    <a:cubicBezTo>
                      <a:pt x="11" y="18"/>
                      <a:pt x="13" y="18"/>
                      <a:pt x="14" y="17"/>
                    </a:cubicBezTo>
                    <a:cubicBezTo>
                      <a:pt x="14" y="17"/>
                      <a:pt x="15" y="16"/>
                      <a:pt x="16" y="15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6" y="17"/>
                      <a:pt x="15" y="18"/>
                      <a:pt x="14" y="18"/>
                    </a:cubicBezTo>
                    <a:cubicBezTo>
                      <a:pt x="13" y="19"/>
                      <a:pt x="11" y="20"/>
                      <a:pt x="9" y="20"/>
                    </a:cubicBezTo>
                    <a:cubicBezTo>
                      <a:pt x="7" y="20"/>
                      <a:pt x="4" y="19"/>
                      <a:pt x="3" y="17"/>
                    </a:cubicBezTo>
                    <a:cubicBezTo>
                      <a:pt x="1" y="15"/>
                      <a:pt x="0" y="13"/>
                      <a:pt x="0" y="10"/>
                    </a:cubicBezTo>
                    <a:cubicBezTo>
                      <a:pt x="0" y="7"/>
                      <a:pt x="1" y="5"/>
                      <a:pt x="2" y="3"/>
                    </a:cubicBezTo>
                    <a:cubicBezTo>
                      <a:pt x="4" y="1"/>
                      <a:pt x="7" y="0"/>
                      <a:pt x="9" y="0"/>
                    </a:cubicBezTo>
                    <a:cubicBezTo>
                      <a:pt x="10" y="0"/>
                      <a:pt x="11" y="0"/>
                      <a:pt x="13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35" name="Freeform 233"/>
              <p:cNvSpPr>
                <a:spLocks noEditPoints="1"/>
              </p:cNvSpPr>
              <p:nvPr/>
            </p:nvSpPr>
            <p:spPr bwMode="auto">
              <a:xfrm>
                <a:off x="4544219" y="3419426"/>
                <a:ext cx="134938" cy="147638"/>
              </a:xfrm>
              <a:custGeom>
                <a:avLst/>
                <a:gdLst>
                  <a:gd name="T0" fmla="*/ 1 w 12"/>
                  <a:gd name="T1" fmla="*/ 2 h 13"/>
                  <a:gd name="T2" fmla="*/ 6 w 12"/>
                  <a:gd name="T3" fmla="*/ 0 h 13"/>
                  <a:gd name="T4" fmla="*/ 10 w 12"/>
                  <a:gd name="T5" fmla="*/ 2 h 13"/>
                  <a:gd name="T6" fmla="*/ 12 w 12"/>
                  <a:gd name="T7" fmla="*/ 7 h 13"/>
                  <a:gd name="T8" fmla="*/ 10 w 12"/>
                  <a:gd name="T9" fmla="*/ 11 h 13"/>
                  <a:gd name="T10" fmla="*/ 6 w 12"/>
                  <a:gd name="T11" fmla="*/ 13 h 13"/>
                  <a:gd name="T12" fmla="*/ 1 w 12"/>
                  <a:gd name="T13" fmla="*/ 12 h 13"/>
                  <a:gd name="T14" fmla="*/ 0 w 12"/>
                  <a:gd name="T15" fmla="*/ 7 h 13"/>
                  <a:gd name="T16" fmla="*/ 1 w 12"/>
                  <a:gd name="T17" fmla="*/ 2 h 13"/>
                  <a:gd name="T18" fmla="*/ 4 w 12"/>
                  <a:gd name="T19" fmla="*/ 11 h 13"/>
                  <a:gd name="T20" fmla="*/ 6 w 12"/>
                  <a:gd name="T21" fmla="*/ 13 h 13"/>
                  <a:gd name="T22" fmla="*/ 7 w 12"/>
                  <a:gd name="T23" fmla="*/ 11 h 13"/>
                  <a:gd name="T24" fmla="*/ 8 w 12"/>
                  <a:gd name="T25" fmla="*/ 7 h 13"/>
                  <a:gd name="T26" fmla="*/ 7 w 12"/>
                  <a:gd name="T27" fmla="*/ 2 h 13"/>
                  <a:gd name="T28" fmla="*/ 6 w 12"/>
                  <a:gd name="T29" fmla="*/ 1 h 13"/>
                  <a:gd name="T30" fmla="*/ 4 w 12"/>
                  <a:gd name="T31" fmla="*/ 3 h 13"/>
                  <a:gd name="T32" fmla="*/ 4 w 12"/>
                  <a:gd name="T33" fmla="*/ 7 h 13"/>
                  <a:gd name="T34" fmla="*/ 4 w 12"/>
                  <a:gd name="T35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13">
                    <a:moveTo>
                      <a:pt x="1" y="2"/>
                    </a:moveTo>
                    <a:cubicBezTo>
                      <a:pt x="2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10" y="2"/>
                    </a:cubicBezTo>
                    <a:cubicBezTo>
                      <a:pt x="11" y="3"/>
                      <a:pt x="12" y="5"/>
                      <a:pt x="12" y="7"/>
                    </a:cubicBezTo>
                    <a:cubicBezTo>
                      <a:pt x="12" y="9"/>
                      <a:pt x="11" y="10"/>
                      <a:pt x="10" y="11"/>
                    </a:cubicBezTo>
                    <a:cubicBezTo>
                      <a:pt x="9" y="13"/>
                      <a:pt x="8" y="13"/>
                      <a:pt x="6" y="13"/>
                    </a:cubicBezTo>
                    <a:cubicBezTo>
                      <a:pt x="4" y="13"/>
                      <a:pt x="2" y="13"/>
                      <a:pt x="1" y="12"/>
                    </a:cubicBezTo>
                    <a:cubicBezTo>
                      <a:pt x="0" y="10"/>
                      <a:pt x="0" y="9"/>
                      <a:pt x="0" y="7"/>
                    </a:cubicBezTo>
                    <a:cubicBezTo>
                      <a:pt x="0" y="5"/>
                      <a:pt x="0" y="3"/>
                      <a:pt x="1" y="2"/>
                    </a:cubicBezTo>
                    <a:close/>
                    <a:moveTo>
                      <a:pt x="4" y="11"/>
                    </a:moveTo>
                    <a:cubicBezTo>
                      <a:pt x="4" y="12"/>
                      <a:pt x="5" y="13"/>
                      <a:pt x="6" y="13"/>
                    </a:cubicBezTo>
                    <a:cubicBezTo>
                      <a:pt x="7" y="13"/>
                      <a:pt x="7" y="12"/>
                      <a:pt x="7" y="11"/>
                    </a:cubicBezTo>
                    <a:cubicBezTo>
                      <a:pt x="8" y="10"/>
                      <a:pt x="8" y="9"/>
                      <a:pt x="8" y="7"/>
                    </a:cubicBezTo>
                    <a:cubicBezTo>
                      <a:pt x="8" y="5"/>
                      <a:pt x="8" y="3"/>
                      <a:pt x="7" y="2"/>
                    </a:cubicBezTo>
                    <a:cubicBezTo>
                      <a:pt x="7" y="2"/>
                      <a:pt x="7" y="1"/>
                      <a:pt x="6" y="1"/>
                    </a:cubicBezTo>
                    <a:cubicBezTo>
                      <a:pt x="5" y="1"/>
                      <a:pt x="4" y="2"/>
                      <a:pt x="4" y="3"/>
                    </a:cubicBezTo>
                    <a:cubicBezTo>
                      <a:pt x="4" y="4"/>
                      <a:pt x="4" y="5"/>
                      <a:pt x="4" y="7"/>
                    </a:cubicBezTo>
                    <a:cubicBezTo>
                      <a:pt x="4" y="9"/>
                      <a:pt x="4" y="10"/>
                      <a:pt x="4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36" name="Freeform 234"/>
              <p:cNvSpPr>
                <a:spLocks/>
              </p:cNvSpPr>
              <p:nvPr/>
            </p:nvSpPr>
            <p:spPr bwMode="auto">
              <a:xfrm>
                <a:off x="4690269" y="3419426"/>
                <a:ext cx="236538" cy="147638"/>
              </a:xfrm>
              <a:custGeom>
                <a:avLst/>
                <a:gdLst>
                  <a:gd name="T0" fmla="*/ 0 w 21"/>
                  <a:gd name="T1" fmla="*/ 12 h 13"/>
                  <a:gd name="T2" fmla="*/ 1 w 21"/>
                  <a:gd name="T3" fmla="*/ 12 h 13"/>
                  <a:gd name="T4" fmla="*/ 1 w 21"/>
                  <a:gd name="T5" fmla="*/ 11 h 13"/>
                  <a:gd name="T6" fmla="*/ 1 w 21"/>
                  <a:gd name="T7" fmla="*/ 3 h 13"/>
                  <a:gd name="T8" fmla="*/ 1 w 21"/>
                  <a:gd name="T9" fmla="*/ 2 h 13"/>
                  <a:gd name="T10" fmla="*/ 0 w 21"/>
                  <a:gd name="T11" fmla="*/ 1 h 13"/>
                  <a:gd name="T12" fmla="*/ 0 w 21"/>
                  <a:gd name="T13" fmla="*/ 1 h 13"/>
                  <a:gd name="T14" fmla="*/ 5 w 21"/>
                  <a:gd name="T15" fmla="*/ 1 h 13"/>
                  <a:gd name="T16" fmla="*/ 5 w 21"/>
                  <a:gd name="T17" fmla="*/ 2 h 13"/>
                  <a:gd name="T18" fmla="*/ 6 w 21"/>
                  <a:gd name="T19" fmla="*/ 1 h 13"/>
                  <a:gd name="T20" fmla="*/ 9 w 21"/>
                  <a:gd name="T21" fmla="*/ 0 h 13"/>
                  <a:gd name="T22" fmla="*/ 11 w 21"/>
                  <a:gd name="T23" fmla="*/ 1 h 13"/>
                  <a:gd name="T24" fmla="*/ 12 w 21"/>
                  <a:gd name="T25" fmla="*/ 2 h 13"/>
                  <a:gd name="T26" fmla="*/ 13 w 21"/>
                  <a:gd name="T27" fmla="*/ 2 h 13"/>
                  <a:gd name="T28" fmla="*/ 14 w 21"/>
                  <a:gd name="T29" fmla="*/ 1 h 13"/>
                  <a:gd name="T30" fmla="*/ 16 w 21"/>
                  <a:gd name="T31" fmla="*/ 0 h 13"/>
                  <a:gd name="T32" fmla="*/ 19 w 21"/>
                  <a:gd name="T33" fmla="*/ 1 h 13"/>
                  <a:gd name="T34" fmla="*/ 20 w 21"/>
                  <a:gd name="T35" fmla="*/ 4 h 13"/>
                  <a:gd name="T36" fmla="*/ 20 w 21"/>
                  <a:gd name="T37" fmla="*/ 11 h 13"/>
                  <a:gd name="T38" fmla="*/ 20 w 21"/>
                  <a:gd name="T39" fmla="*/ 12 h 13"/>
                  <a:gd name="T40" fmla="*/ 21 w 21"/>
                  <a:gd name="T41" fmla="*/ 12 h 13"/>
                  <a:gd name="T42" fmla="*/ 21 w 21"/>
                  <a:gd name="T43" fmla="*/ 13 h 13"/>
                  <a:gd name="T44" fmla="*/ 15 w 21"/>
                  <a:gd name="T45" fmla="*/ 13 h 13"/>
                  <a:gd name="T46" fmla="*/ 15 w 21"/>
                  <a:gd name="T47" fmla="*/ 12 h 13"/>
                  <a:gd name="T48" fmla="*/ 16 w 21"/>
                  <a:gd name="T49" fmla="*/ 12 h 13"/>
                  <a:gd name="T50" fmla="*/ 16 w 21"/>
                  <a:gd name="T51" fmla="*/ 11 h 13"/>
                  <a:gd name="T52" fmla="*/ 16 w 21"/>
                  <a:gd name="T53" fmla="*/ 4 h 13"/>
                  <a:gd name="T54" fmla="*/ 16 w 21"/>
                  <a:gd name="T55" fmla="*/ 3 h 13"/>
                  <a:gd name="T56" fmla="*/ 15 w 21"/>
                  <a:gd name="T57" fmla="*/ 2 h 13"/>
                  <a:gd name="T58" fmla="*/ 13 w 21"/>
                  <a:gd name="T59" fmla="*/ 3 h 13"/>
                  <a:gd name="T60" fmla="*/ 13 w 21"/>
                  <a:gd name="T61" fmla="*/ 4 h 13"/>
                  <a:gd name="T62" fmla="*/ 13 w 21"/>
                  <a:gd name="T63" fmla="*/ 11 h 13"/>
                  <a:gd name="T64" fmla="*/ 13 w 21"/>
                  <a:gd name="T65" fmla="*/ 12 h 13"/>
                  <a:gd name="T66" fmla="*/ 14 w 21"/>
                  <a:gd name="T67" fmla="*/ 12 h 13"/>
                  <a:gd name="T68" fmla="*/ 14 w 21"/>
                  <a:gd name="T69" fmla="*/ 13 h 13"/>
                  <a:gd name="T70" fmla="*/ 7 w 21"/>
                  <a:gd name="T71" fmla="*/ 13 h 13"/>
                  <a:gd name="T72" fmla="*/ 7 w 21"/>
                  <a:gd name="T73" fmla="*/ 12 h 13"/>
                  <a:gd name="T74" fmla="*/ 8 w 21"/>
                  <a:gd name="T75" fmla="*/ 12 h 13"/>
                  <a:gd name="T76" fmla="*/ 9 w 21"/>
                  <a:gd name="T77" fmla="*/ 11 h 13"/>
                  <a:gd name="T78" fmla="*/ 9 w 21"/>
                  <a:gd name="T79" fmla="*/ 4 h 13"/>
                  <a:gd name="T80" fmla="*/ 8 w 21"/>
                  <a:gd name="T81" fmla="*/ 3 h 13"/>
                  <a:gd name="T82" fmla="*/ 7 w 21"/>
                  <a:gd name="T83" fmla="*/ 2 h 13"/>
                  <a:gd name="T84" fmla="*/ 6 w 21"/>
                  <a:gd name="T85" fmla="*/ 3 h 13"/>
                  <a:gd name="T86" fmla="*/ 5 w 21"/>
                  <a:gd name="T87" fmla="*/ 4 h 13"/>
                  <a:gd name="T88" fmla="*/ 5 w 21"/>
                  <a:gd name="T89" fmla="*/ 11 h 13"/>
                  <a:gd name="T90" fmla="*/ 5 w 21"/>
                  <a:gd name="T91" fmla="*/ 12 h 13"/>
                  <a:gd name="T92" fmla="*/ 6 w 21"/>
                  <a:gd name="T93" fmla="*/ 12 h 13"/>
                  <a:gd name="T94" fmla="*/ 6 w 21"/>
                  <a:gd name="T95" fmla="*/ 13 h 13"/>
                  <a:gd name="T96" fmla="*/ 0 w 21"/>
                  <a:gd name="T97" fmla="*/ 13 h 13"/>
                  <a:gd name="T98" fmla="*/ 0 w 21"/>
                  <a:gd name="T9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1" h="13">
                    <a:moveTo>
                      <a:pt x="0" y="12"/>
                    </a:moveTo>
                    <a:cubicBezTo>
                      <a:pt x="0" y="12"/>
                      <a:pt x="1" y="12"/>
                      <a:pt x="1" y="12"/>
                    </a:cubicBezTo>
                    <a:cubicBezTo>
                      <a:pt x="1" y="12"/>
                      <a:pt x="1" y="11"/>
                      <a:pt x="1" y="1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6" y="1"/>
                      <a:pt x="6" y="1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1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4" y="1"/>
                      <a:pt x="14" y="1"/>
                    </a:cubicBezTo>
                    <a:cubicBezTo>
                      <a:pt x="15" y="0"/>
                      <a:pt x="16" y="0"/>
                      <a:pt x="16" y="0"/>
                    </a:cubicBezTo>
                    <a:cubicBezTo>
                      <a:pt x="17" y="0"/>
                      <a:pt x="18" y="0"/>
                      <a:pt x="19" y="1"/>
                    </a:cubicBezTo>
                    <a:cubicBezTo>
                      <a:pt x="20" y="2"/>
                      <a:pt x="20" y="3"/>
                      <a:pt x="20" y="4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2"/>
                      <a:pt x="16" y="12"/>
                      <a:pt x="16" y="12"/>
                    </a:cubicBezTo>
                    <a:cubicBezTo>
                      <a:pt x="16" y="12"/>
                      <a:pt x="16" y="11"/>
                      <a:pt x="16" y="11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3"/>
                      <a:pt x="16" y="3"/>
                    </a:cubicBezTo>
                    <a:cubicBezTo>
                      <a:pt x="16" y="2"/>
                      <a:pt x="15" y="2"/>
                      <a:pt x="15" y="2"/>
                    </a:cubicBezTo>
                    <a:cubicBezTo>
                      <a:pt x="14" y="2"/>
                      <a:pt x="14" y="2"/>
                      <a:pt x="13" y="3"/>
                    </a:cubicBezTo>
                    <a:cubicBezTo>
                      <a:pt x="13" y="3"/>
                      <a:pt x="13" y="3"/>
                      <a:pt x="13" y="4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11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2"/>
                      <a:pt x="9" y="11"/>
                      <a:pt x="9" y="11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7" y="2"/>
                    </a:cubicBezTo>
                    <a:cubicBezTo>
                      <a:pt x="7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2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0" y="13"/>
                      <a:pt x="0" y="13"/>
                      <a:pt x="0" y="13"/>
                    </a:cubicBezTo>
                    <a:lnTo>
                      <a:pt x="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37" name="Freeform 235"/>
              <p:cNvSpPr>
                <a:spLocks/>
              </p:cNvSpPr>
              <p:nvPr/>
            </p:nvSpPr>
            <p:spPr bwMode="auto">
              <a:xfrm>
                <a:off x="4937919" y="3419426"/>
                <a:ext cx="247650" cy="147638"/>
              </a:xfrm>
              <a:custGeom>
                <a:avLst/>
                <a:gdLst>
                  <a:gd name="T0" fmla="*/ 0 w 22"/>
                  <a:gd name="T1" fmla="*/ 12 h 13"/>
                  <a:gd name="T2" fmla="*/ 1 w 22"/>
                  <a:gd name="T3" fmla="*/ 12 h 13"/>
                  <a:gd name="T4" fmla="*/ 2 w 22"/>
                  <a:gd name="T5" fmla="*/ 11 h 13"/>
                  <a:gd name="T6" fmla="*/ 2 w 22"/>
                  <a:gd name="T7" fmla="*/ 3 h 13"/>
                  <a:gd name="T8" fmla="*/ 1 w 22"/>
                  <a:gd name="T9" fmla="*/ 2 h 13"/>
                  <a:gd name="T10" fmla="*/ 0 w 22"/>
                  <a:gd name="T11" fmla="*/ 1 h 13"/>
                  <a:gd name="T12" fmla="*/ 0 w 22"/>
                  <a:gd name="T13" fmla="*/ 1 h 13"/>
                  <a:gd name="T14" fmla="*/ 5 w 22"/>
                  <a:gd name="T15" fmla="*/ 1 h 13"/>
                  <a:gd name="T16" fmla="*/ 5 w 22"/>
                  <a:gd name="T17" fmla="*/ 2 h 13"/>
                  <a:gd name="T18" fmla="*/ 7 w 22"/>
                  <a:gd name="T19" fmla="*/ 1 h 13"/>
                  <a:gd name="T20" fmla="*/ 9 w 22"/>
                  <a:gd name="T21" fmla="*/ 0 h 13"/>
                  <a:gd name="T22" fmla="*/ 12 w 22"/>
                  <a:gd name="T23" fmla="*/ 1 h 13"/>
                  <a:gd name="T24" fmla="*/ 13 w 22"/>
                  <a:gd name="T25" fmla="*/ 2 h 13"/>
                  <a:gd name="T26" fmla="*/ 13 w 22"/>
                  <a:gd name="T27" fmla="*/ 2 h 13"/>
                  <a:gd name="T28" fmla="*/ 15 w 22"/>
                  <a:gd name="T29" fmla="*/ 1 h 13"/>
                  <a:gd name="T30" fmla="*/ 17 w 22"/>
                  <a:gd name="T31" fmla="*/ 0 h 13"/>
                  <a:gd name="T32" fmla="*/ 20 w 22"/>
                  <a:gd name="T33" fmla="*/ 1 h 13"/>
                  <a:gd name="T34" fmla="*/ 21 w 22"/>
                  <a:gd name="T35" fmla="*/ 4 h 13"/>
                  <a:gd name="T36" fmla="*/ 21 w 22"/>
                  <a:gd name="T37" fmla="*/ 11 h 13"/>
                  <a:gd name="T38" fmla="*/ 21 w 22"/>
                  <a:gd name="T39" fmla="*/ 12 h 13"/>
                  <a:gd name="T40" fmla="*/ 22 w 22"/>
                  <a:gd name="T41" fmla="*/ 12 h 13"/>
                  <a:gd name="T42" fmla="*/ 22 w 22"/>
                  <a:gd name="T43" fmla="*/ 13 h 13"/>
                  <a:gd name="T44" fmla="*/ 16 w 22"/>
                  <a:gd name="T45" fmla="*/ 13 h 13"/>
                  <a:gd name="T46" fmla="*/ 16 w 22"/>
                  <a:gd name="T47" fmla="*/ 12 h 13"/>
                  <a:gd name="T48" fmla="*/ 17 w 22"/>
                  <a:gd name="T49" fmla="*/ 12 h 13"/>
                  <a:gd name="T50" fmla="*/ 17 w 22"/>
                  <a:gd name="T51" fmla="*/ 11 h 13"/>
                  <a:gd name="T52" fmla="*/ 17 w 22"/>
                  <a:gd name="T53" fmla="*/ 4 h 13"/>
                  <a:gd name="T54" fmla="*/ 17 w 22"/>
                  <a:gd name="T55" fmla="*/ 3 h 13"/>
                  <a:gd name="T56" fmla="*/ 15 w 22"/>
                  <a:gd name="T57" fmla="*/ 2 h 13"/>
                  <a:gd name="T58" fmla="*/ 14 w 22"/>
                  <a:gd name="T59" fmla="*/ 3 h 13"/>
                  <a:gd name="T60" fmla="*/ 13 w 22"/>
                  <a:gd name="T61" fmla="*/ 4 h 13"/>
                  <a:gd name="T62" fmla="*/ 13 w 22"/>
                  <a:gd name="T63" fmla="*/ 11 h 13"/>
                  <a:gd name="T64" fmla="*/ 13 w 22"/>
                  <a:gd name="T65" fmla="*/ 12 h 13"/>
                  <a:gd name="T66" fmla="*/ 14 w 22"/>
                  <a:gd name="T67" fmla="*/ 12 h 13"/>
                  <a:gd name="T68" fmla="*/ 14 w 22"/>
                  <a:gd name="T69" fmla="*/ 13 h 13"/>
                  <a:gd name="T70" fmla="*/ 8 w 22"/>
                  <a:gd name="T71" fmla="*/ 13 h 13"/>
                  <a:gd name="T72" fmla="*/ 8 w 22"/>
                  <a:gd name="T73" fmla="*/ 12 h 13"/>
                  <a:gd name="T74" fmla="*/ 9 w 22"/>
                  <a:gd name="T75" fmla="*/ 12 h 13"/>
                  <a:gd name="T76" fmla="*/ 9 w 22"/>
                  <a:gd name="T77" fmla="*/ 11 h 13"/>
                  <a:gd name="T78" fmla="*/ 9 w 22"/>
                  <a:gd name="T79" fmla="*/ 4 h 13"/>
                  <a:gd name="T80" fmla="*/ 9 w 22"/>
                  <a:gd name="T81" fmla="*/ 3 h 13"/>
                  <a:gd name="T82" fmla="*/ 8 w 22"/>
                  <a:gd name="T83" fmla="*/ 2 h 13"/>
                  <a:gd name="T84" fmla="*/ 6 w 22"/>
                  <a:gd name="T85" fmla="*/ 3 h 13"/>
                  <a:gd name="T86" fmla="*/ 6 w 22"/>
                  <a:gd name="T87" fmla="*/ 4 h 13"/>
                  <a:gd name="T88" fmla="*/ 6 w 22"/>
                  <a:gd name="T89" fmla="*/ 11 h 13"/>
                  <a:gd name="T90" fmla="*/ 6 w 22"/>
                  <a:gd name="T91" fmla="*/ 12 h 13"/>
                  <a:gd name="T92" fmla="*/ 7 w 22"/>
                  <a:gd name="T93" fmla="*/ 12 h 13"/>
                  <a:gd name="T94" fmla="*/ 7 w 22"/>
                  <a:gd name="T95" fmla="*/ 13 h 13"/>
                  <a:gd name="T96" fmla="*/ 0 w 22"/>
                  <a:gd name="T97" fmla="*/ 13 h 13"/>
                  <a:gd name="T98" fmla="*/ 0 w 22"/>
                  <a:gd name="T9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2" h="13">
                    <a:moveTo>
                      <a:pt x="0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" y="12"/>
                      <a:pt x="2" y="11"/>
                      <a:pt x="2" y="1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1" y="2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1"/>
                      <a:pt x="7" y="1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11" y="0"/>
                      <a:pt x="11" y="0"/>
                      <a:pt x="12" y="1"/>
                    </a:cubicBezTo>
                    <a:cubicBezTo>
                      <a:pt x="12" y="1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2"/>
                      <a:pt x="14" y="1"/>
                      <a:pt x="15" y="1"/>
                    </a:cubicBezTo>
                    <a:cubicBezTo>
                      <a:pt x="15" y="0"/>
                      <a:pt x="16" y="0"/>
                      <a:pt x="17" y="0"/>
                    </a:cubicBezTo>
                    <a:cubicBezTo>
                      <a:pt x="18" y="0"/>
                      <a:pt x="19" y="0"/>
                      <a:pt x="20" y="1"/>
                    </a:cubicBezTo>
                    <a:cubicBezTo>
                      <a:pt x="20" y="2"/>
                      <a:pt x="21" y="3"/>
                      <a:pt x="21" y="4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2" y="12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2"/>
                      <a:pt x="16" y="12"/>
                      <a:pt x="17" y="12"/>
                    </a:cubicBezTo>
                    <a:cubicBezTo>
                      <a:pt x="17" y="12"/>
                      <a:pt x="17" y="11"/>
                      <a:pt x="17" y="11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17" y="3"/>
                      <a:pt x="17" y="3"/>
                    </a:cubicBezTo>
                    <a:cubicBezTo>
                      <a:pt x="16" y="2"/>
                      <a:pt x="16" y="2"/>
                      <a:pt x="15" y="2"/>
                    </a:cubicBezTo>
                    <a:cubicBezTo>
                      <a:pt x="15" y="2"/>
                      <a:pt x="14" y="2"/>
                      <a:pt x="14" y="3"/>
                    </a:cubicBezTo>
                    <a:cubicBezTo>
                      <a:pt x="13" y="3"/>
                      <a:pt x="13" y="3"/>
                      <a:pt x="13" y="4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11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9" y="12"/>
                      <a:pt x="9" y="12"/>
                    </a:cubicBezTo>
                    <a:cubicBezTo>
                      <a:pt x="9" y="12"/>
                      <a:pt x="9" y="11"/>
                      <a:pt x="9" y="11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2"/>
                      <a:pt x="8" y="2"/>
                      <a:pt x="8" y="2"/>
                    </a:cubicBez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6" y="3"/>
                      <a:pt x="6" y="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2"/>
                      <a:pt x="6" y="12"/>
                    </a:cubicBezTo>
                    <a:cubicBezTo>
                      <a:pt x="6" y="12"/>
                      <a:pt x="6" y="12"/>
                      <a:pt x="7" y="12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0" y="13"/>
                      <a:pt x="0" y="13"/>
                      <a:pt x="0" y="13"/>
                    </a:cubicBezTo>
                    <a:lnTo>
                      <a:pt x="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38" name="Freeform 236"/>
              <p:cNvSpPr>
                <a:spLocks noEditPoints="1"/>
              </p:cNvSpPr>
              <p:nvPr/>
            </p:nvSpPr>
            <p:spPr bwMode="auto">
              <a:xfrm>
                <a:off x="5196681" y="3351163"/>
                <a:ext cx="68263" cy="215900"/>
              </a:xfrm>
              <a:custGeom>
                <a:avLst/>
                <a:gdLst>
                  <a:gd name="T0" fmla="*/ 0 w 6"/>
                  <a:gd name="T1" fmla="*/ 18 h 19"/>
                  <a:gd name="T2" fmla="*/ 1 w 6"/>
                  <a:gd name="T3" fmla="*/ 18 h 19"/>
                  <a:gd name="T4" fmla="*/ 1 w 6"/>
                  <a:gd name="T5" fmla="*/ 17 h 19"/>
                  <a:gd name="T6" fmla="*/ 1 w 6"/>
                  <a:gd name="T7" fmla="*/ 9 h 19"/>
                  <a:gd name="T8" fmla="*/ 1 w 6"/>
                  <a:gd name="T9" fmla="*/ 8 h 19"/>
                  <a:gd name="T10" fmla="*/ 0 w 6"/>
                  <a:gd name="T11" fmla="*/ 7 h 19"/>
                  <a:gd name="T12" fmla="*/ 0 w 6"/>
                  <a:gd name="T13" fmla="*/ 7 h 19"/>
                  <a:gd name="T14" fmla="*/ 5 w 6"/>
                  <a:gd name="T15" fmla="*/ 7 h 19"/>
                  <a:gd name="T16" fmla="*/ 5 w 6"/>
                  <a:gd name="T17" fmla="*/ 17 h 19"/>
                  <a:gd name="T18" fmla="*/ 5 w 6"/>
                  <a:gd name="T19" fmla="*/ 18 h 19"/>
                  <a:gd name="T20" fmla="*/ 6 w 6"/>
                  <a:gd name="T21" fmla="*/ 18 h 19"/>
                  <a:gd name="T22" fmla="*/ 6 w 6"/>
                  <a:gd name="T23" fmla="*/ 19 h 19"/>
                  <a:gd name="T24" fmla="*/ 0 w 6"/>
                  <a:gd name="T25" fmla="*/ 19 h 19"/>
                  <a:gd name="T26" fmla="*/ 0 w 6"/>
                  <a:gd name="T27" fmla="*/ 18 h 19"/>
                  <a:gd name="T28" fmla="*/ 2 w 6"/>
                  <a:gd name="T29" fmla="*/ 1 h 19"/>
                  <a:gd name="T30" fmla="*/ 3 w 6"/>
                  <a:gd name="T31" fmla="*/ 0 h 19"/>
                  <a:gd name="T32" fmla="*/ 5 w 6"/>
                  <a:gd name="T33" fmla="*/ 1 h 19"/>
                  <a:gd name="T34" fmla="*/ 5 w 6"/>
                  <a:gd name="T35" fmla="*/ 2 h 19"/>
                  <a:gd name="T36" fmla="*/ 5 w 6"/>
                  <a:gd name="T37" fmla="*/ 4 h 19"/>
                  <a:gd name="T38" fmla="*/ 3 w 6"/>
                  <a:gd name="T39" fmla="*/ 4 h 19"/>
                  <a:gd name="T40" fmla="*/ 2 w 6"/>
                  <a:gd name="T41" fmla="*/ 4 h 19"/>
                  <a:gd name="T42" fmla="*/ 1 w 6"/>
                  <a:gd name="T43" fmla="*/ 2 h 19"/>
                  <a:gd name="T44" fmla="*/ 2 w 6"/>
                  <a:gd name="T45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" h="19">
                    <a:moveTo>
                      <a:pt x="0" y="18"/>
                    </a:moveTo>
                    <a:cubicBezTo>
                      <a:pt x="0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5" y="18"/>
                      <a:pt x="5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0" y="19"/>
                      <a:pt x="0" y="19"/>
                      <a:pt x="0" y="19"/>
                    </a:cubicBezTo>
                    <a:lnTo>
                      <a:pt x="0" y="18"/>
                    </a:lnTo>
                    <a:close/>
                    <a:moveTo>
                      <a:pt x="2" y="1"/>
                    </a:moveTo>
                    <a:cubicBezTo>
                      <a:pt x="2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1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39" name="Freeform 237"/>
              <p:cNvSpPr>
                <a:spLocks/>
              </p:cNvSpPr>
              <p:nvPr/>
            </p:nvSpPr>
            <p:spPr bwMode="auto">
              <a:xfrm>
                <a:off x="5276056" y="3419426"/>
                <a:ext cx="112713" cy="147638"/>
              </a:xfrm>
              <a:custGeom>
                <a:avLst/>
                <a:gdLst>
                  <a:gd name="T0" fmla="*/ 0 w 10"/>
                  <a:gd name="T1" fmla="*/ 9 h 13"/>
                  <a:gd name="T2" fmla="*/ 1 w 10"/>
                  <a:gd name="T3" fmla="*/ 9 h 13"/>
                  <a:gd name="T4" fmla="*/ 3 w 10"/>
                  <a:gd name="T5" fmla="*/ 12 h 13"/>
                  <a:gd name="T6" fmla="*/ 5 w 10"/>
                  <a:gd name="T7" fmla="*/ 12 h 13"/>
                  <a:gd name="T8" fmla="*/ 7 w 10"/>
                  <a:gd name="T9" fmla="*/ 12 h 13"/>
                  <a:gd name="T10" fmla="*/ 7 w 10"/>
                  <a:gd name="T11" fmla="*/ 11 h 13"/>
                  <a:gd name="T12" fmla="*/ 6 w 10"/>
                  <a:gd name="T13" fmla="*/ 10 h 13"/>
                  <a:gd name="T14" fmla="*/ 6 w 10"/>
                  <a:gd name="T15" fmla="*/ 9 h 13"/>
                  <a:gd name="T16" fmla="*/ 4 w 10"/>
                  <a:gd name="T17" fmla="*/ 8 h 13"/>
                  <a:gd name="T18" fmla="*/ 1 w 10"/>
                  <a:gd name="T19" fmla="*/ 6 h 13"/>
                  <a:gd name="T20" fmla="*/ 1 w 10"/>
                  <a:gd name="T21" fmla="*/ 4 h 13"/>
                  <a:gd name="T22" fmla="*/ 2 w 10"/>
                  <a:gd name="T23" fmla="*/ 1 h 13"/>
                  <a:gd name="T24" fmla="*/ 5 w 10"/>
                  <a:gd name="T25" fmla="*/ 0 h 13"/>
                  <a:gd name="T26" fmla="*/ 7 w 10"/>
                  <a:gd name="T27" fmla="*/ 0 h 13"/>
                  <a:gd name="T28" fmla="*/ 8 w 10"/>
                  <a:gd name="T29" fmla="*/ 1 h 13"/>
                  <a:gd name="T30" fmla="*/ 8 w 10"/>
                  <a:gd name="T31" fmla="*/ 1 h 13"/>
                  <a:gd name="T32" fmla="*/ 9 w 10"/>
                  <a:gd name="T33" fmla="*/ 0 h 13"/>
                  <a:gd name="T34" fmla="*/ 9 w 10"/>
                  <a:gd name="T35" fmla="*/ 0 h 13"/>
                  <a:gd name="T36" fmla="*/ 9 w 10"/>
                  <a:gd name="T37" fmla="*/ 4 h 13"/>
                  <a:gd name="T38" fmla="*/ 9 w 10"/>
                  <a:gd name="T39" fmla="*/ 4 h 13"/>
                  <a:gd name="T40" fmla="*/ 7 w 10"/>
                  <a:gd name="T41" fmla="*/ 2 h 13"/>
                  <a:gd name="T42" fmla="*/ 5 w 10"/>
                  <a:gd name="T43" fmla="*/ 1 h 13"/>
                  <a:gd name="T44" fmla="*/ 4 w 10"/>
                  <a:gd name="T45" fmla="*/ 2 h 13"/>
                  <a:gd name="T46" fmla="*/ 3 w 10"/>
                  <a:gd name="T47" fmla="*/ 3 h 13"/>
                  <a:gd name="T48" fmla="*/ 4 w 10"/>
                  <a:gd name="T49" fmla="*/ 4 h 13"/>
                  <a:gd name="T50" fmla="*/ 5 w 10"/>
                  <a:gd name="T51" fmla="*/ 5 h 13"/>
                  <a:gd name="T52" fmla="*/ 7 w 10"/>
                  <a:gd name="T53" fmla="*/ 5 h 13"/>
                  <a:gd name="T54" fmla="*/ 9 w 10"/>
                  <a:gd name="T55" fmla="*/ 7 h 13"/>
                  <a:gd name="T56" fmla="*/ 10 w 10"/>
                  <a:gd name="T57" fmla="*/ 9 h 13"/>
                  <a:gd name="T58" fmla="*/ 9 w 10"/>
                  <a:gd name="T59" fmla="*/ 12 h 13"/>
                  <a:gd name="T60" fmla="*/ 5 w 10"/>
                  <a:gd name="T61" fmla="*/ 13 h 13"/>
                  <a:gd name="T62" fmla="*/ 4 w 10"/>
                  <a:gd name="T63" fmla="*/ 13 h 13"/>
                  <a:gd name="T64" fmla="*/ 3 w 10"/>
                  <a:gd name="T65" fmla="*/ 13 h 13"/>
                  <a:gd name="T66" fmla="*/ 2 w 10"/>
                  <a:gd name="T67" fmla="*/ 13 h 13"/>
                  <a:gd name="T68" fmla="*/ 2 w 10"/>
                  <a:gd name="T69" fmla="*/ 13 h 13"/>
                  <a:gd name="T70" fmla="*/ 2 w 10"/>
                  <a:gd name="T71" fmla="*/ 13 h 13"/>
                  <a:gd name="T72" fmla="*/ 2 w 10"/>
                  <a:gd name="T73" fmla="*/ 13 h 13"/>
                  <a:gd name="T74" fmla="*/ 1 w 10"/>
                  <a:gd name="T75" fmla="*/ 13 h 13"/>
                  <a:gd name="T76" fmla="*/ 0 w 10"/>
                  <a:gd name="T77" fmla="*/ 13 h 13"/>
                  <a:gd name="T78" fmla="*/ 0 w 10"/>
                  <a:gd name="T7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" h="13">
                    <a:moveTo>
                      <a:pt x="0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2" y="10"/>
                      <a:pt x="2" y="11"/>
                      <a:pt x="3" y="12"/>
                    </a:cubicBezTo>
                    <a:cubicBezTo>
                      <a:pt x="3" y="12"/>
                      <a:pt x="4" y="12"/>
                      <a:pt x="5" y="12"/>
                    </a:cubicBezTo>
                    <a:cubicBezTo>
                      <a:pt x="6" y="12"/>
                      <a:pt x="6" y="12"/>
                      <a:pt x="7" y="12"/>
                    </a:cubicBezTo>
                    <a:cubicBezTo>
                      <a:pt x="7" y="12"/>
                      <a:pt x="7" y="11"/>
                      <a:pt x="7" y="11"/>
                    </a:cubicBezTo>
                    <a:cubicBezTo>
                      <a:pt x="7" y="10"/>
                      <a:pt x="7" y="10"/>
                      <a:pt x="6" y="10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7"/>
                      <a:pt x="2" y="7"/>
                      <a:pt x="1" y="6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2" y="1"/>
                      <a:pt x="3" y="0"/>
                      <a:pt x="5" y="0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8" y="2"/>
                      <a:pt x="7" y="2"/>
                    </a:cubicBezTo>
                    <a:cubicBezTo>
                      <a:pt x="7" y="1"/>
                      <a:pt x="6" y="1"/>
                      <a:pt x="5" y="1"/>
                    </a:cubicBezTo>
                    <a:cubicBezTo>
                      <a:pt x="5" y="1"/>
                      <a:pt x="4" y="1"/>
                      <a:pt x="4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4" y="4"/>
                    </a:cubicBezTo>
                    <a:cubicBezTo>
                      <a:pt x="4" y="4"/>
                      <a:pt x="4" y="4"/>
                      <a:pt x="5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6"/>
                      <a:pt x="8" y="6"/>
                      <a:pt x="9" y="7"/>
                    </a:cubicBezTo>
                    <a:cubicBezTo>
                      <a:pt x="9" y="7"/>
                      <a:pt x="10" y="8"/>
                      <a:pt x="10" y="9"/>
                    </a:cubicBezTo>
                    <a:cubicBezTo>
                      <a:pt x="10" y="10"/>
                      <a:pt x="9" y="11"/>
                      <a:pt x="9" y="12"/>
                    </a:cubicBezTo>
                    <a:cubicBezTo>
                      <a:pt x="8" y="13"/>
                      <a:pt x="7" y="13"/>
                      <a:pt x="5" y="13"/>
                    </a:cubicBezTo>
                    <a:cubicBezTo>
                      <a:pt x="5" y="13"/>
                      <a:pt x="5" y="13"/>
                      <a:pt x="4" y="13"/>
                    </a:cubicBezTo>
                    <a:cubicBezTo>
                      <a:pt x="4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3"/>
                      <a:pt x="0" y="13"/>
                      <a:pt x="0" y="13"/>
                    </a:cubicBezTo>
                    <a:lnTo>
                      <a:pt x="0" y="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0" name="Freeform 238"/>
              <p:cNvSpPr>
                <a:spLocks/>
              </p:cNvSpPr>
              <p:nvPr/>
            </p:nvSpPr>
            <p:spPr bwMode="auto">
              <a:xfrm>
                <a:off x="5399881" y="3419426"/>
                <a:ext cx="101600" cy="147638"/>
              </a:xfrm>
              <a:custGeom>
                <a:avLst/>
                <a:gdLst>
                  <a:gd name="T0" fmla="*/ 0 w 9"/>
                  <a:gd name="T1" fmla="*/ 9 h 13"/>
                  <a:gd name="T2" fmla="*/ 1 w 9"/>
                  <a:gd name="T3" fmla="*/ 9 h 13"/>
                  <a:gd name="T4" fmla="*/ 2 w 9"/>
                  <a:gd name="T5" fmla="*/ 12 h 13"/>
                  <a:gd name="T6" fmla="*/ 4 w 9"/>
                  <a:gd name="T7" fmla="*/ 12 h 13"/>
                  <a:gd name="T8" fmla="*/ 6 w 9"/>
                  <a:gd name="T9" fmla="*/ 12 h 13"/>
                  <a:gd name="T10" fmla="*/ 6 w 9"/>
                  <a:gd name="T11" fmla="*/ 11 h 13"/>
                  <a:gd name="T12" fmla="*/ 6 w 9"/>
                  <a:gd name="T13" fmla="*/ 10 h 13"/>
                  <a:gd name="T14" fmla="*/ 5 w 9"/>
                  <a:gd name="T15" fmla="*/ 9 h 13"/>
                  <a:gd name="T16" fmla="*/ 3 w 9"/>
                  <a:gd name="T17" fmla="*/ 8 h 13"/>
                  <a:gd name="T18" fmla="*/ 1 w 9"/>
                  <a:gd name="T19" fmla="*/ 6 h 13"/>
                  <a:gd name="T20" fmla="*/ 0 w 9"/>
                  <a:gd name="T21" fmla="*/ 4 h 13"/>
                  <a:gd name="T22" fmla="*/ 1 w 9"/>
                  <a:gd name="T23" fmla="*/ 1 h 13"/>
                  <a:gd name="T24" fmla="*/ 4 w 9"/>
                  <a:gd name="T25" fmla="*/ 0 h 13"/>
                  <a:gd name="T26" fmla="*/ 6 w 9"/>
                  <a:gd name="T27" fmla="*/ 0 h 13"/>
                  <a:gd name="T28" fmla="*/ 7 w 9"/>
                  <a:gd name="T29" fmla="*/ 1 h 13"/>
                  <a:gd name="T30" fmla="*/ 8 w 9"/>
                  <a:gd name="T31" fmla="*/ 1 h 13"/>
                  <a:gd name="T32" fmla="*/ 8 w 9"/>
                  <a:gd name="T33" fmla="*/ 0 h 13"/>
                  <a:gd name="T34" fmla="*/ 9 w 9"/>
                  <a:gd name="T35" fmla="*/ 0 h 13"/>
                  <a:gd name="T36" fmla="*/ 9 w 9"/>
                  <a:gd name="T37" fmla="*/ 4 h 13"/>
                  <a:gd name="T38" fmla="*/ 8 w 9"/>
                  <a:gd name="T39" fmla="*/ 4 h 13"/>
                  <a:gd name="T40" fmla="*/ 7 w 9"/>
                  <a:gd name="T41" fmla="*/ 2 h 13"/>
                  <a:gd name="T42" fmla="*/ 5 w 9"/>
                  <a:gd name="T43" fmla="*/ 1 h 13"/>
                  <a:gd name="T44" fmla="*/ 3 w 9"/>
                  <a:gd name="T45" fmla="*/ 2 h 13"/>
                  <a:gd name="T46" fmla="*/ 3 w 9"/>
                  <a:gd name="T47" fmla="*/ 3 h 13"/>
                  <a:gd name="T48" fmla="*/ 3 w 9"/>
                  <a:gd name="T49" fmla="*/ 4 h 13"/>
                  <a:gd name="T50" fmla="*/ 5 w 9"/>
                  <a:gd name="T51" fmla="*/ 5 h 13"/>
                  <a:gd name="T52" fmla="*/ 6 w 9"/>
                  <a:gd name="T53" fmla="*/ 5 h 13"/>
                  <a:gd name="T54" fmla="*/ 8 w 9"/>
                  <a:gd name="T55" fmla="*/ 7 h 13"/>
                  <a:gd name="T56" fmla="*/ 9 w 9"/>
                  <a:gd name="T57" fmla="*/ 9 h 13"/>
                  <a:gd name="T58" fmla="*/ 8 w 9"/>
                  <a:gd name="T59" fmla="*/ 12 h 13"/>
                  <a:gd name="T60" fmla="*/ 5 w 9"/>
                  <a:gd name="T61" fmla="*/ 13 h 13"/>
                  <a:gd name="T62" fmla="*/ 4 w 9"/>
                  <a:gd name="T63" fmla="*/ 13 h 13"/>
                  <a:gd name="T64" fmla="*/ 2 w 9"/>
                  <a:gd name="T65" fmla="*/ 13 h 13"/>
                  <a:gd name="T66" fmla="*/ 2 w 9"/>
                  <a:gd name="T67" fmla="*/ 13 h 13"/>
                  <a:gd name="T68" fmla="*/ 2 w 9"/>
                  <a:gd name="T69" fmla="*/ 13 h 13"/>
                  <a:gd name="T70" fmla="*/ 1 w 9"/>
                  <a:gd name="T71" fmla="*/ 13 h 13"/>
                  <a:gd name="T72" fmla="*/ 1 w 9"/>
                  <a:gd name="T73" fmla="*/ 13 h 13"/>
                  <a:gd name="T74" fmla="*/ 1 w 9"/>
                  <a:gd name="T75" fmla="*/ 13 h 13"/>
                  <a:gd name="T76" fmla="*/ 0 w 9"/>
                  <a:gd name="T77" fmla="*/ 13 h 13"/>
                  <a:gd name="T78" fmla="*/ 0 w 9"/>
                  <a:gd name="T7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9" h="13">
                    <a:moveTo>
                      <a:pt x="0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1" y="11"/>
                      <a:pt x="2" y="12"/>
                    </a:cubicBezTo>
                    <a:cubicBezTo>
                      <a:pt x="3" y="12"/>
                      <a:pt x="4" y="12"/>
                      <a:pt x="4" y="12"/>
                    </a:cubicBezTo>
                    <a:cubicBezTo>
                      <a:pt x="5" y="12"/>
                      <a:pt x="6" y="12"/>
                      <a:pt x="6" y="12"/>
                    </a:cubicBezTo>
                    <a:cubicBezTo>
                      <a:pt x="6" y="12"/>
                      <a:pt x="6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5" y="9"/>
                      <a:pt x="5" y="9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7"/>
                      <a:pt x="1" y="7"/>
                      <a:pt x="1" y="6"/>
                    </a:cubicBezTo>
                    <a:cubicBezTo>
                      <a:pt x="0" y="6"/>
                      <a:pt x="0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2" y="1"/>
                      <a:pt x="3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7" y="2"/>
                      <a:pt x="7" y="2"/>
                    </a:cubicBezTo>
                    <a:cubicBezTo>
                      <a:pt x="6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4"/>
                      <a:pt x="4" y="4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6"/>
                      <a:pt x="8" y="6"/>
                      <a:pt x="8" y="7"/>
                    </a:cubicBezTo>
                    <a:cubicBezTo>
                      <a:pt x="9" y="7"/>
                      <a:pt x="9" y="8"/>
                      <a:pt x="9" y="9"/>
                    </a:cubicBezTo>
                    <a:cubicBezTo>
                      <a:pt x="9" y="10"/>
                      <a:pt x="9" y="11"/>
                      <a:pt x="8" y="12"/>
                    </a:cubicBezTo>
                    <a:cubicBezTo>
                      <a:pt x="7" y="13"/>
                      <a:pt x="6" y="13"/>
                      <a:pt x="5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3" y="13"/>
                      <a:pt x="3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3"/>
                      <a:pt x="0" y="13"/>
                      <a:pt x="0" y="13"/>
                    </a:cubicBezTo>
                    <a:lnTo>
                      <a:pt x="0" y="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1" name="Freeform 239"/>
              <p:cNvSpPr>
                <a:spLocks noEditPoints="1"/>
              </p:cNvSpPr>
              <p:nvPr/>
            </p:nvSpPr>
            <p:spPr bwMode="auto">
              <a:xfrm>
                <a:off x="5512594" y="3351163"/>
                <a:ext cx="79375" cy="215900"/>
              </a:xfrm>
              <a:custGeom>
                <a:avLst/>
                <a:gdLst>
                  <a:gd name="T0" fmla="*/ 0 w 7"/>
                  <a:gd name="T1" fmla="*/ 18 h 19"/>
                  <a:gd name="T2" fmla="*/ 1 w 7"/>
                  <a:gd name="T3" fmla="*/ 18 h 19"/>
                  <a:gd name="T4" fmla="*/ 2 w 7"/>
                  <a:gd name="T5" fmla="*/ 17 h 19"/>
                  <a:gd name="T6" fmla="*/ 2 w 7"/>
                  <a:gd name="T7" fmla="*/ 9 h 19"/>
                  <a:gd name="T8" fmla="*/ 1 w 7"/>
                  <a:gd name="T9" fmla="*/ 8 h 19"/>
                  <a:gd name="T10" fmla="*/ 0 w 7"/>
                  <a:gd name="T11" fmla="*/ 7 h 19"/>
                  <a:gd name="T12" fmla="*/ 0 w 7"/>
                  <a:gd name="T13" fmla="*/ 7 h 19"/>
                  <a:gd name="T14" fmla="*/ 5 w 7"/>
                  <a:gd name="T15" fmla="*/ 7 h 19"/>
                  <a:gd name="T16" fmla="*/ 5 w 7"/>
                  <a:gd name="T17" fmla="*/ 17 h 19"/>
                  <a:gd name="T18" fmla="*/ 6 w 7"/>
                  <a:gd name="T19" fmla="*/ 18 h 19"/>
                  <a:gd name="T20" fmla="*/ 7 w 7"/>
                  <a:gd name="T21" fmla="*/ 18 h 19"/>
                  <a:gd name="T22" fmla="*/ 7 w 7"/>
                  <a:gd name="T23" fmla="*/ 19 h 19"/>
                  <a:gd name="T24" fmla="*/ 0 w 7"/>
                  <a:gd name="T25" fmla="*/ 19 h 19"/>
                  <a:gd name="T26" fmla="*/ 0 w 7"/>
                  <a:gd name="T27" fmla="*/ 18 h 19"/>
                  <a:gd name="T28" fmla="*/ 2 w 7"/>
                  <a:gd name="T29" fmla="*/ 1 h 19"/>
                  <a:gd name="T30" fmla="*/ 4 w 7"/>
                  <a:gd name="T31" fmla="*/ 0 h 19"/>
                  <a:gd name="T32" fmla="*/ 5 w 7"/>
                  <a:gd name="T33" fmla="*/ 1 h 19"/>
                  <a:gd name="T34" fmla="*/ 6 w 7"/>
                  <a:gd name="T35" fmla="*/ 2 h 19"/>
                  <a:gd name="T36" fmla="*/ 5 w 7"/>
                  <a:gd name="T37" fmla="*/ 4 h 19"/>
                  <a:gd name="T38" fmla="*/ 4 w 7"/>
                  <a:gd name="T39" fmla="*/ 4 h 19"/>
                  <a:gd name="T40" fmla="*/ 2 w 7"/>
                  <a:gd name="T41" fmla="*/ 4 h 19"/>
                  <a:gd name="T42" fmla="*/ 1 w 7"/>
                  <a:gd name="T43" fmla="*/ 2 h 19"/>
                  <a:gd name="T44" fmla="*/ 2 w 7"/>
                  <a:gd name="T45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" h="19">
                    <a:moveTo>
                      <a:pt x="0" y="18"/>
                    </a:move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2" y="17"/>
                      <a:pt x="2" y="1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6" y="18"/>
                      <a:pt x="6" y="18"/>
                    </a:cubicBezTo>
                    <a:cubicBezTo>
                      <a:pt x="6" y="18"/>
                      <a:pt x="6" y="18"/>
                      <a:pt x="7" y="18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0" y="19"/>
                      <a:pt x="0" y="19"/>
                      <a:pt x="0" y="19"/>
                    </a:cubicBezTo>
                    <a:lnTo>
                      <a:pt x="0" y="18"/>
                    </a:lnTo>
                    <a:close/>
                    <a:moveTo>
                      <a:pt x="2" y="1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2" name="Freeform 240"/>
              <p:cNvSpPr>
                <a:spLocks noEditPoints="1"/>
              </p:cNvSpPr>
              <p:nvPr/>
            </p:nvSpPr>
            <p:spPr bwMode="auto">
              <a:xfrm>
                <a:off x="5603081" y="3419426"/>
                <a:ext cx="134938" cy="147638"/>
              </a:xfrm>
              <a:custGeom>
                <a:avLst/>
                <a:gdLst>
                  <a:gd name="T0" fmla="*/ 2 w 12"/>
                  <a:gd name="T1" fmla="*/ 2 h 13"/>
                  <a:gd name="T2" fmla="*/ 6 w 12"/>
                  <a:gd name="T3" fmla="*/ 0 h 13"/>
                  <a:gd name="T4" fmla="*/ 10 w 12"/>
                  <a:gd name="T5" fmla="*/ 2 h 13"/>
                  <a:gd name="T6" fmla="*/ 12 w 12"/>
                  <a:gd name="T7" fmla="*/ 7 h 13"/>
                  <a:gd name="T8" fmla="*/ 10 w 12"/>
                  <a:gd name="T9" fmla="*/ 11 h 13"/>
                  <a:gd name="T10" fmla="*/ 6 w 12"/>
                  <a:gd name="T11" fmla="*/ 13 h 13"/>
                  <a:gd name="T12" fmla="*/ 2 w 12"/>
                  <a:gd name="T13" fmla="*/ 12 h 13"/>
                  <a:gd name="T14" fmla="*/ 0 w 12"/>
                  <a:gd name="T15" fmla="*/ 7 h 13"/>
                  <a:gd name="T16" fmla="*/ 2 w 12"/>
                  <a:gd name="T17" fmla="*/ 2 h 13"/>
                  <a:gd name="T18" fmla="*/ 4 w 12"/>
                  <a:gd name="T19" fmla="*/ 11 h 13"/>
                  <a:gd name="T20" fmla="*/ 6 w 12"/>
                  <a:gd name="T21" fmla="*/ 13 h 13"/>
                  <a:gd name="T22" fmla="*/ 8 w 12"/>
                  <a:gd name="T23" fmla="*/ 11 h 13"/>
                  <a:gd name="T24" fmla="*/ 8 w 12"/>
                  <a:gd name="T25" fmla="*/ 7 h 13"/>
                  <a:gd name="T26" fmla="*/ 8 w 12"/>
                  <a:gd name="T27" fmla="*/ 2 h 13"/>
                  <a:gd name="T28" fmla="*/ 6 w 12"/>
                  <a:gd name="T29" fmla="*/ 1 h 13"/>
                  <a:gd name="T30" fmla="*/ 4 w 12"/>
                  <a:gd name="T31" fmla="*/ 3 h 13"/>
                  <a:gd name="T32" fmla="*/ 4 w 12"/>
                  <a:gd name="T33" fmla="*/ 7 h 13"/>
                  <a:gd name="T34" fmla="*/ 4 w 12"/>
                  <a:gd name="T35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13">
                    <a:moveTo>
                      <a:pt x="2" y="2"/>
                    </a:move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10" y="2"/>
                    </a:cubicBezTo>
                    <a:cubicBezTo>
                      <a:pt x="12" y="3"/>
                      <a:pt x="12" y="5"/>
                      <a:pt x="12" y="7"/>
                    </a:cubicBezTo>
                    <a:cubicBezTo>
                      <a:pt x="12" y="9"/>
                      <a:pt x="12" y="10"/>
                      <a:pt x="10" y="11"/>
                    </a:cubicBezTo>
                    <a:cubicBezTo>
                      <a:pt x="9" y="13"/>
                      <a:pt x="8" y="13"/>
                      <a:pt x="6" y="13"/>
                    </a:cubicBezTo>
                    <a:cubicBezTo>
                      <a:pt x="4" y="13"/>
                      <a:pt x="3" y="13"/>
                      <a:pt x="2" y="12"/>
                    </a:cubicBezTo>
                    <a:cubicBezTo>
                      <a:pt x="0" y="10"/>
                      <a:pt x="0" y="9"/>
                      <a:pt x="0" y="7"/>
                    </a:cubicBezTo>
                    <a:cubicBezTo>
                      <a:pt x="0" y="5"/>
                      <a:pt x="0" y="3"/>
                      <a:pt x="2" y="2"/>
                    </a:cubicBezTo>
                    <a:close/>
                    <a:moveTo>
                      <a:pt x="4" y="11"/>
                    </a:moveTo>
                    <a:cubicBezTo>
                      <a:pt x="4" y="12"/>
                      <a:pt x="5" y="13"/>
                      <a:pt x="6" y="13"/>
                    </a:cubicBezTo>
                    <a:cubicBezTo>
                      <a:pt x="7" y="13"/>
                      <a:pt x="7" y="12"/>
                      <a:pt x="8" y="11"/>
                    </a:cubicBezTo>
                    <a:cubicBezTo>
                      <a:pt x="8" y="10"/>
                      <a:pt x="8" y="9"/>
                      <a:pt x="8" y="7"/>
                    </a:cubicBezTo>
                    <a:cubicBezTo>
                      <a:pt x="8" y="5"/>
                      <a:pt x="8" y="3"/>
                      <a:pt x="8" y="2"/>
                    </a:cubicBezTo>
                    <a:cubicBezTo>
                      <a:pt x="7" y="2"/>
                      <a:pt x="7" y="1"/>
                      <a:pt x="6" y="1"/>
                    </a:cubicBezTo>
                    <a:cubicBezTo>
                      <a:pt x="5" y="1"/>
                      <a:pt x="4" y="2"/>
                      <a:pt x="4" y="3"/>
                    </a:cubicBezTo>
                    <a:cubicBezTo>
                      <a:pt x="4" y="4"/>
                      <a:pt x="4" y="5"/>
                      <a:pt x="4" y="7"/>
                    </a:cubicBezTo>
                    <a:cubicBezTo>
                      <a:pt x="4" y="9"/>
                      <a:pt x="4" y="10"/>
                      <a:pt x="4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3" name="Freeform 241"/>
              <p:cNvSpPr>
                <a:spLocks/>
              </p:cNvSpPr>
              <p:nvPr/>
            </p:nvSpPr>
            <p:spPr bwMode="auto">
              <a:xfrm>
                <a:off x="5749131" y="3419426"/>
                <a:ext cx="158750" cy="147638"/>
              </a:xfrm>
              <a:custGeom>
                <a:avLst/>
                <a:gdLst>
                  <a:gd name="T0" fmla="*/ 0 w 14"/>
                  <a:gd name="T1" fmla="*/ 12 h 13"/>
                  <a:gd name="T2" fmla="*/ 1 w 14"/>
                  <a:gd name="T3" fmla="*/ 12 h 13"/>
                  <a:gd name="T4" fmla="*/ 2 w 14"/>
                  <a:gd name="T5" fmla="*/ 11 h 13"/>
                  <a:gd name="T6" fmla="*/ 2 w 14"/>
                  <a:gd name="T7" fmla="*/ 3 h 13"/>
                  <a:gd name="T8" fmla="*/ 1 w 14"/>
                  <a:gd name="T9" fmla="*/ 2 h 13"/>
                  <a:gd name="T10" fmla="*/ 0 w 14"/>
                  <a:gd name="T11" fmla="*/ 1 h 13"/>
                  <a:gd name="T12" fmla="*/ 0 w 14"/>
                  <a:gd name="T13" fmla="*/ 1 h 13"/>
                  <a:gd name="T14" fmla="*/ 5 w 14"/>
                  <a:gd name="T15" fmla="*/ 1 h 13"/>
                  <a:gd name="T16" fmla="*/ 5 w 14"/>
                  <a:gd name="T17" fmla="*/ 2 h 13"/>
                  <a:gd name="T18" fmla="*/ 7 w 14"/>
                  <a:gd name="T19" fmla="*/ 1 h 13"/>
                  <a:gd name="T20" fmla="*/ 9 w 14"/>
                  <a:gd name="T21" fmla="*/ 0 h 13"/>
                  <a:gd name="T22" fmla="*/ 12 w 14"/>
                  <a:gd name="T23" fmla="*/ 1 h 13"/>
                  <a:gd name="T24" fmla="*/ 13 w 14"/>
                  <a:gd name="T25" fmla="*/ 4 h 13"/>
                  <a:gd name="T26" fmla="*/ 13 w 14"/>
                  <a:gd name="T27" fmla="*/ 11 h 13"/>
                  <a:gd name="T28" fmla="*/ 13 w 14"/>
                  <a:gd name="T29" fmla="*/ 12 h 13"/>
                  <a:gd name="T30" fmla="*/ 14 w 14"/>
                  <a:gd name="T31" fmla="*/ 12 h 13"/>
                  <a:gd name="T32" fmla="*/ 14 w 14"/>
                  <a:gd name="T33" fmla="*/ 13 h 13"/>
                  <a:gd name="T34" fmla="*/ 8 w 14"/>
                  <a:gd name="T35" fmla="*/ 13 h 13"/>
                  <a:gd name="T36" fmla="*/ 8 w 14"/>
                  <a:gd name="T37" fmla="*/ 12 h 13"/>
                  <a:gd name="T38" fmla="*/ 9 w 14"/>
                  <a:gd name="T39" fmla="*/ 12 h 13"/>
                  <a:gd name="T40" fmla="*/ 9 w 14"/>
                  <a:gd name="T41" fmla="*/ 11 h 13"/>
                  <a:gd name="T42" fmla="*/ 9 w 14"/>
                  <a:gd name="T43" fmla="*/ 4 h 13"/>
                  <a:gd name="T44" fmla="*/ 9 w 14"/>
                  <a:gd name="T45" fmla="*/ 3 h 13"/>
                  <a:gd name="T46" fmla="*/ 8 w 14"/>
                  <a:gd name="T47" fmla="*/ 2 h 13"/>
                  <a:gd name="T48" fmla="*/ 6 w 14"/>
                  <a:gd name="T49" fmla="*/ 3 h 13"/>
                  <a:gd name="T50" fmla="*/ 5 w 14"/>
                  <a:gd name="T51" fmla="*/ 4 h 13"/>
                  <a:gd name="T52" fmla="*/ 5 w 14"/>
                  <a:gd name="T53" fmla="*/ 11 h 13"/>
                  <a:gd name="T54" fmla="*/ 6 w 14"/>
                  <a:gd name="T55" fmla="*/ 12 h 13"/>
                  <a:gd name="T56" fmla="*/ 7 w 14"/>
                  <a:gd name="T57" fmla="*/ 12 h 13"/>
                  <a:gd name="T58" fmla="*/ 7 w 14"/>
                  <a:gd name="T59" fmla="*/ 13 h 13"/>
                  <a:gd name="T60" fmla="*/ 0 w 14"/>
                  <a:gd name="T61" fmla="*/ 13 h 13"/>
                  <a:gd name="T62" fmla="*/ 0 w 14"/>
                  <a:gd name="T63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" h="13">
                    <a:moveTo>
                      <a:pt x="0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1"/>
                      <a:pt x="2" y="1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1"/>
                      <a:pt x="7" y="1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2" y="1"/>
                    </a:cubicBezTo>
                    <a:cubicBezTo>
                      <a:pt x="13" y="2"/>
                      <a:pt x="13" y="3"/>
                      <a:pt x="13" y="4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9" y="12"/>
                      <a:pt x="9" y="12"/>
                    </a:cubicBezTo>
                    <a:cubicBezTo>
                      <a:pt x="9" y="12"/>
                      <a:pt x="9" y="11"/>
                      <a:pt x="9" y="11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2"/>
                      <a:pt x="8" y="2"/>
                      <a:pt x="8" y="2"/>
                    </a:cubicBez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6" y="3"/>
                      <a:pt x="5" y="4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2"/>
                      <a:pt x="6" y="12"/>
                    </a:cubicBezTo>
                    <a:cubicBezTo>
                      <a:pt x="6" y="12"/>
                      <a:pt x="6" y="12"/>
                      <a:pt x="7" y="12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0" y="13"/>
                      <a:pt x="0" y="13"/>
                      <a:pt x="0" y="13"/>
                    </a:cubicBezTo>
                    <a:lnTo>
                      <a:pt x="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</p:grpSp>
      </p:grpSp>
      <p:sp>
        <p:nvSpPr>
          <p:cNvPr id="247" name="TextBox 246"/>
          <p:cNvSpPr txBox="1"/>
          <p:nvPr/>
        </p:nvSpPr>
        <p:spPr>
          <a:xfrm>
            <a:off x="4860032" y="908720"/>
            <a:ext cx="2736304" cy="716126"/>
          </a:xfrm>
          <a:prstGeom prst="rect">
            <a:avLst/>
          </a:prstGeom>
          <a:noFill/>
        </p:spPr>
        <p:txBody>
          <a:bodyPr wrap="square" lIns="180000" tIns="108000" rIns="216000" bIns="144000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steps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72720" y="2992220"/>
            <a:ext cx="2883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smtClean="0">
                <a:solidFill>
                  <a:schemeClr val="bg1"/>
                </a:solidFill>
              </a:rPr>
              <a:t>Post-draft timeline</a:t>
            </a:r>
            <a:endParaRPr lang="en-AU" sz="2800" dirty="0">
              <a:solidFill>
                <a:schemeClr val="bg1"/>
              </a:solidFill>
            </a:endParaRPr>
          </a:p>
        </p:txBody>
      </p:sp>
      <p:grpSp>
        <p:nvGrpSpPr>
          <p:cNvPr id="257" name="Group 256"/>
          <p:cNvGrpSpPr/>
          <p:nvPr/>
        </p:nvGrpSpPr>
        <p:grpSpPr>
          <a:xfrm>
            <a:off x="7596336" y="4034857"/>
            <a:ext cx="1471972" cy="1745853"/>
            <a:chOff x="7669449" y="4034857"/>
            <a:chExt cx="1471972" cy="1745853"/>
          </a:xfrm>
        </p:grpSpPr>
        <p:sp>
          <p:nvSpPr>
            <p:cNvPr id="250" name="Oval 249"/>
            <p:cNvSpPr/>
            <p:nvPr/>
          </p:nvSpPr>
          <p:spPr>
            <a:xfrm>
              <a:off x="8201183" y="4034857"/>
              <a:ext cx="576064" cy="576065"/>
            </a:xfrm>
            <a:prstGeom prst="ellipse">
              <a:avLst/>
            </a:prstGeom>
            <a:noFill/>
            <a:ln>
              <a:solidFill>
                <a:srgbClr val="8956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53" name="Rectangle 252"/>
            <p:cNvSpPr/>
            <p:nvPr/>
          </p:nvSpPr>
          <p:spPr>
            <a:xfrm>
              <a:off x="7669449" y="4823937"/>
              <a:ext cx="1471972" cy="956773"/>
            </a:xfrm>
            <a:prstGeom prst="rect">
              <a:avLst/>
            </a:prstGeom>
            <a:ln>
              <a:noFill/>
            </a:ln>
          </p:spPr>
          <p:txBody>
            <a:bodyPr wrap="square" lIns="144000" tIns="108000" rIns="144000" bIns="10800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8956A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Final report</a:t>
              </a:r>
            </a:p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en-US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ate 2018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155840" y="4034140"/>
            <a:ext cx="1559488" cy="1746570"/>
            <a:chOff x="596511" y="4034140"/>
            <a:chExt cx="1559488" cy="1746570"/>
          </a:xfrm>
        </p:grpSpPr>
        <p:sp>
          <p:nvSpPr>
            <p:cNvPr id="248" name="Rectangle 247"/>
            <p:cNvSpPr/>
            <p:nvPr/>
          </p:nvSpPr>
          <p:spPr>
            <a:xfrm>
              <a:off x="596511" y="4823937"/>
              <a:ext cx="1559488" cy="956773"/>
            </a:xfrm>
            <a:prstGeom prst="rect">
              <a:avLst/>
            </a:prstGeom>
            <a:ln>
              <a:noFill/>
            </a:ln>
          </p:spPr>
          <p:txBody>
            <a:bodyPr wrap="square" lIns="144000" tIns="108000" rIns="144000" bIns="10800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66BCD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Draft report release</a:t>
              </a:r>
              <a:r>
                <a:rPr lang="en-US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29 May</a:t>
              </a:r>
            </a:p>
          </p:txBody>
        </p:sp>
        <p:sp>
          <p:nvSpPr>
            <p:cNvPr id="254" name="Oval 253"/>
            <p:cNvSpPr/>
            <p:nvPr/>
          </p:nvSpPr>
          <p:spPr>
            <a:xfrm>
              <a:off x="1105294" y="4034140"/>
              <a:ext cx="576064" cy="576065"/>
            </a:xfrm>
            <a:prstGeom prst="ellipse">
              <a:avLst/>
            </a:prstGeom>
            <a:noFill/>
            <a:ln>
              <a:solidFill>
                <a:srgbClr val="66BC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60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187624" y="4034140"/>
            <a:ext cx="1361618" cy="1746570"/>
            <a:chOff x="2959513" y="4034140"/>
            <a:chExt cx="1361618" cy="1746570"/>
          </a:xfrm>
        </p:grpSpPr>
        <p:sp>
          <p:nvSpPr>
            <p:cNvPr id="249" name="Rectangle 248"/>
            <p:cNvSpPr/>
            <p:nvPr/>
          </p:nvSpPr>
          <p:spPr>
            <a:xfrm>
              <a:off x="2959513" y="4823937"/>
              <a:ext cx="1361618" cy="956773"/>
            </a:xfrm>
            <a:prstGeom prst="rect">
              <a:avLst/>
            </a:prstGeom>
            <a:ln>
              <a:noFill/>
            </a:ln>
          </p:spPr>
          <p:txBody>
            <a:bodyPr wrap="none" lIns="144000" tIns="108000" rIns="144000" bIns="10800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78A22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Public </a:t>
              </a:r>
              <a:br>
                <a:rPr lang="en-US" sz="1600" dirty="0" smtClean="0">
                  <a:solidFill>
                    <a:srgbClr val="78A22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dirty="0" smtClean="0">
                  <a:solidFill>
                    <a:srgbClr val="78A22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hearings</a:t>
              </a:r>
              <a:r>
                <a:rPr lang="en-US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20–22 June</a:t>
              </a:r>
            </a:p>
          </p:txBody>
        </p:sp>
        <p:sp>
          <p:nvSpPr>
            <p:cNvPr id="255" name="Oval 254"/>
            <p:cNvSpPr/>
            <p:nvPr/>
          </p:nvSpPr>
          <p:spPr>
            <a:xfrm>
              <a:off x="3365642" y="4034140"/>
              <a:ext cx="576064" cy="576065"/>
            </a:xfrm>
            <a:prstGeom prst="ellipse">
              <a:avLst/>
            </a:prstGeom>
            <a:noFill/>
            <a:ln>
              <a:solidFill>
                <a:srgbClr val="78A2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60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862162" y="4034140"/>
            <a:ext cx="940028" cy="1746570"/>
            <a:chOff x="4623627" y="4034140"/>
            <a:chExt cx="940028" cy="1746570"/>
          </a:xfrm>
        </p:grpSpPr>
        <p:sp>
          <p:nvSpPr>
            <p:cNvPr id="251" name="Rectangle 250"/>
            <p:cNvSpPr/>
            <p:nvPr/>
          </p:nvSpPr>
          <p:spPr>
            <a:xfrm>
              <a:off x="4623627" y="4823937"/>
              <a:ext cx="940028" cy="956773"/>
            </a:xfrm>
            <a:prstGeom prst="rect">
              <a:avLst/>
            </a:prstGeom>
            <a:ln>
              <a:noFill/>
            </a:ln>
          </p:spPr>
          <p:txBody>
            <a:bodyPr wrap="none" lIns="144000" tIns="108000" rIns="144000" bIns="10800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4B1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Subs</a:t>
              </a:r>
              <a:br>
                <a:rPr lang="en-US" sz="1600" dirty="0" smtClean="0">
                  <a:solidFill>
                    <a:srgbClr val="F4B1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dirty="0" smtClean="0">
                  <a:solidFill>
                    <a:srgbClr val="F4B1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due</a:t>
              </a:r>
            </a:p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July</a:t>
              </a:r>
            </a:p>
          </p:txBody>
        </p:sp>
        <p:sp>
          <p:nvSpPr>
            <p:cNvPr id="256" name="Oval 255"/>
            <p:cNvSpPr/>
            <p:nvPr/>
          </p:nvSpPr>
          <p:spPr>
            <a:xfrm>
              <a:off x="4805609" y="4034140"/>
              <a:ext cx="576064" cy="576065"/>
            </a:xfrm>
            <a:prstGeom prst="ellipse">
              <a:avLst/>
            </a:prstGeom>
            <a:noFill/>
            <a:ln>
              <a:solidFill>
                <a:srgbClr val="E0B1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cxnSp>
        <p:nvCxnSpPr>
          <p:cNvPr id="258" name="Straight Connector 257"/>
          <p:cNvCxnSpPr>
            <a:stCxn id="254" idx="6"/>
            <a:endCxn id="255" idx="2"/>
          </p:cNvCxnSpPr>
          <p:nvPr/>
        </p:nvCxnSpPr>
        <p:spPr>
          <a:xfrm>
            <a:off x="929007" y="4322173"/>
            <a:ext cx="66474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>
            <a:stCxn id="268" idx="6"/>
            <a:endCxn id="273" idx="2"/>
          </p:cNvCxnSpPr>
          <p:nvPr/>
        </p:nvCxnSpPr>
        <p:spPr>
          <a:xfrm>
            <a:off x="5944879" y="4328067"/>
            <a:ext cx="88615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>
            <a:stCxn id="255" idx="6"/>
            <a:endCxn id="265" idx="2"/>
          </p:cNvCxnSpPr>
          <p:nvPr/>
        </p:nvCxnSpPr>
        <p:spPr>
          <a:xfrm>
            <a:off x="2169817" y="4322173"/>
            <a:ext cx="71742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3" name="Group 262"/>
          <p:cNvGrpSpPr/>
          <p:nvPr/>
        </p:nvGrpSpPr>
        <p:grpSpPr>
          <a:xfrm>
            <a:off x="2627784" y="4034140"/>
            <a:ext cx="1068268" cy="1746570"/>
            <a:chOff x="3106188" y="4034140"/>
            <a:chExt cx="1068268" cy="1746570"/>
          </a:xfrm>
        </p:grpSpPr>
        <p:sp>
          <p:nvSpPr>
            <p:cNvPr id="264" name="Rectangle 263"/>
            <p:cNvSpPr/>
            <p:nvPr/>
          </p:nvSpPr>
          <p:spPr>
            <a:xfrm>
              <a:off x="3106188" y="4823937"/>
              <a:ext cx="1068268" cy="956773"/>
            </a:xfrm>
            <a:prstGeom prst="rect">
              <a:avLst/>
            </a:prstGeom>
            <a:ln>
              <a:noFill/>
            </a:ln>
          </p:spPr>
          <p:txBody>
            <a:bodyPr wrap="none" lIns="144000" tIns="108000" rIns="144000" bIns="10800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78A22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Funds</a:t>
              </a:r>
            </a:p>
            <a:p>
              <a:pPr algn="ctr"/>
              <a:r>
                <a:rPr lang="en-US" sz="1600" dirty="0" smtClean="0">
                  <a:solidFill>
                    <a:srgbClr val="78A22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survey II</a:t>
              </a:r>
              <a:r>
                <a:rPr lang="en-US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27 June</a:t>
              </a:r>
            </a:p>
          </p:txBody>
        </p:sp>
        <p:sp>
          <p:nvSpPr>
            <p:cNvPr id="265" name="Oval 264"/>
            <p:cNvSpPr/>
            <p:nvPr/>
          </p:nvSpPr>
          <p:spPr>
            <a:xfrm>
              <a:off x="3365642" y="4034140"/>
              <a:ext cx="576064" cy="576065"/>
            </a:xfrm>
            <a:prstGeom prst="ellipse">
              <a:avLst/>
            </a:prstGeom>
            <a:noFill/>
            <a:ln>
              <a:solidFill>
                <a:srgbClr val="78A2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600"/>
            </a:p>
          </p:txBody>
        </p:sp>
      </p:grpSp>
      <p:grpSp>
        <p:nvGrpSpPr>
          <p:cNvPr id="266" name="Group 265"/>
          <p:cNvGrpSpPr/>
          <p:nvPr/>
        </p:nvGrpSpPr>
        <p:grpSpPr>
          <a:xfrm>
            <a:off x="4868536" y="4040034"/>
            <a:ext cx="1559488" cy="1740676"/>
            <a:chOff x="605015" y="4034140"/>
            <a:chExt cx="1559488" cy="1740676"/>
          </a:xfrm>
        </p:grpSpPr>
        <p:sp>
          <p:nvSpPr>
            <p:cNvPr id="267" name="Rectangle 266"/>
            <p:cNvSpPr/>
            <p:nvPr/>
          </p:nvSpPr>
          <p:spPr>
            <a:xfrm>
              <a:off x="605015" y="4818043"/>
              <a:ext cx="1559488" cy="956773"/>
            </a:xfrm>
            <a:prstGeom prst="rect">
              <a:avLst/>
            </a:prstGeom>
            <a:ln>
              <a:noFill/>
            </a:ln>
          </p:spPr>
          <p:txBody>
            <a:bodyPr wrap="square" lIns="144000" tIns="108000" rIns="144000" bIns="10800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66BCD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post-draft</a:t>
              </a:r>
            </a:p>
            <a:p>
              <a:pPr algn="ctr"/>
              <a:r>
                <a:rPr lang="en-US" sz="1600" dirty="0" smtClean="0">
                  <a:solidFill>
                    <a:srgbClr val="66BCD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supplements</a:t>
              </a:r>
              <a:r>
                <a:rPr lang="en-US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mid August</a:t>
              </a:r>
            </a:p>
          </p:txBody>
        </p:sp>
        <p:sp>
          <p:nvSpPr>
            <p:cNvPr id="268" name="Oval 267"/>
            <p:cNvSpPr/>
            <p:nvPr/>
          </p:nvSpPr>
          <p:spPr>
            <a:xfrm>
              <a:off x="1105294" y="4034140"/>
              <a:ext cx="576064" cy="576065"/>
            </a:xfrm>
            <a:prstGeom prst="ellipse">
              <a:avLst/>
            </a:prstGeom>
            <a:noFill/>
            <a:ln>
              <a:solidFill>
                <a:srgbClr val="66BC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600"/>
            </a:p>
          </p:txBody>
        </p:sp>
      </p:grpSp>
      <p:grpSp>
        <p:nvGrpSpPr>
          <p:cNvPr id="270" name="Group 269"/>
          <p:cNvGrpSpPr/>
          <p:nvPr/>
        </p:nvGrpSpPr>
        <p:grpSpPr>
          <a:xfrm>
            <a:off x="6449209" y="4040034"/>
            <a:ext cx="1313015" cy="1746570"/>
            <a:chOff x="2983814" y="4034140"/>
            <a:chExt cx="1313015" cy="1746570"/>
          </a:xfrm>
        </p:grpSpPr>
        <p:sp>
          <p:nvSpPr>
            <p:cNvPr id="271" name="Rectangle 270"/>
            <p:cNvSpPr/>
            <p:nvPr/>
          </p:nvSpPr>
          <p:spPr>
            <a:xfrm>
              <a:off x="2983814" y="4823937"/>
              <a:ext cx="1313015" cy="956773"/>
            </a:xfrm>
            <a:prstGeom prst="rect">
              <a:avLst/>
            </a:prstGeom>
            <a:ln>
              <a:noFill/>
            </a:ln>
          </p:spPr>
          <p:txBody>
            <a:bodyPr wrap="none" lIns="144000" tIns="108000" rIns="144000" bIns="10800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78A22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Workshops</a:t>
              </a:r>
            </a:p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late August</a:t>
              </a:r>
            </a:p>
          </p:txBody>
        </p:sp>
        <p:sp>
          <p:nvSpPr>
            <p:cNvPr id="273" name="Oval 272"/>
            <p:cNvSpPr/>
            <p:nvPr/>
          </p:nvSpPr>
          <p:spPr>
            <a:xfrm>
              <a:off x="3365642" y="4034140"/>
              <a:ext cx="576064" cy="576065"/>
            </a:xfrm>
            <a:prstGeom prst="ellipse">
              <a:avLst/>
            </a:prstGeom>
            <a:noFill/>
            <a:ln>
              <a:solidFill>
                <a:srgbClr val="78A2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600"/>
            </a:p>
          </p:txBody>
        </p:sp>
      </p:grpSp>
      <p:cxnSp>
        <p:nvCxnSpPr>
          <p:cNvPr id="276" name="Straight Connector 275"/>
          <p:cNvCxnSpPr>
            <a:stCxn id="256" idx="2"/>
            <a:endCxn id="265" idx="6"/>
          </p:cNvCxnSpPr>
          <p:nvPr/>
        </p:nvCxnSpPr>
        <p:spPr>
          <a:xfrm flipH="1">
            <a:off x="3463302" y="4322173"/>
            <a:ext cx="58084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>
            <a:stCxn id="256" idx="6"/>
            <a:endCxn id="268" idx="2"/>
          </p:cNvCxnSpPr>
          <p:nvPr/>
        </p:nvCxnSpPr>
        <p:spPr>
          <a:xfrm>
            <a:off x="4620208" y="4322173"/>
            <a:ext cx="748607" cy="589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>
            <a:stCxn id="250" idx="2"/>
            <a:endCxn id="273" idx="6"/>
          </p:cNvCxnSpPr>
          <p:nvPr/>
        </p:nvCxnSpPr>
        <p:spPr>
          <a:xfrm flipH="1">
            <a:off x="7407101" y="4322890"/>
            <a:ext cx="720969" cy="517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908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Rectangle 274"/>
          <p:cNvSpPr/>
          <p:nvPr/>
        </p:nvSpPr>
        <p:spPr>
          <a:xfrm>
            <a:off x="3136653" y="0"/>
            <a:ext cx="6007347" cy="2636911"/>
          </a:xfrm>
          <a:prstGeom prst="rect">
            <a:avLst/>
          </a:prstGeom>
          <a:solidFill>
            <a:srgbClr val="4BAC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4" name="Rectangle 273"/>
          <p:cNvSpPr/>
          <p:nvPr/>
        </p:nvSpPr>
        <p:spPr>
          <a:xfrm>
            <a:off x="0" y="2636911"/>
            <a:ext cx="9144000" cy="37444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72" name="Rectangle 271"/>
          <p:cNvSpPr/>
          <p:nvPr/>
        </p:nvSpPr>
        <p:spPr>
          <a:xfrm>
            <a:off x="0" y="0"/>
            <a:ext cx="3136653" cy="247053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2" name="Rectangle 251"/>
          <p:cNvSpPr/>
          <p:nvPr/>
        </p:nvSpPr>
        <p:spPr>
          <a:xfrm>
            <a:off x="0" y="2470538"/>
            <a:ext cx="3136653" cy="166373"/>
          </a:xfrm>
          <a:prstGeom prst="rect">
            <a:avLst/>
          </a:prstGeom>
          <a:solidFill>
            <a:srgbClr val="7AA2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246" name="Group 245"/>
          <p:cNvGrpSpPr/>
          <p:nvPr/>
        </p:nvGrpSpPr>
        <p:grpSpPr>
          <a:xfrm>
            <a:off x="611560" y="548680"/>
            <a:ext cx="1916826" cy="1327490"/>
            <a:chOff x="2639219" y="1356236"/>
            <a:chExt cx="3290888" cy="2279090"/>
          </a:xfrm>
        </p:grpSpPr>
        <p:grpSp>
          <p:nvGrpSpPr>
            <p:cNvPr id="244" name="Group 243"/>
            <p:cNvGrpSpPr/>
            <p:nvPr/>
          </p:nvGrpSpPr>
          <p:grpSpPr>
            <a:xfrm>
              <a:off x="3430526" y="1356236"/>
              <a:ext cx="1690688" cy="1247775"/>
              <a:chOff x="789781" y="2420888"/>
              <a:chExt cx="1690688" cy="1247775"/>
            </a:xfrm>
          </p:grpSpPr>
          <p:sp>
            <p:nvSpPr>
              <p:cNvPr id="44" name="Freeform 5"/>
              <p:cNvSpPr>
                <a:spLocks/>
              </p:cNvSpPr>
              <p:nvPr/>
            </p:nvSpPr>
            <p:spPr bwMode="auto">
              <a:xfrm>
                <a:off x="1353344" y="3419426"/>
                <a:ext cx="11113" cy="0"/>
              </a:xfrm>
              <a:custGeom>
                <a:avLst/>
                <a:gdLst>
                  <a:gd name="T0" fmla="*/ 1 w 1"/>
                  <a:gd name="T1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5" name="Oval 6"/>
              <p:cNvSpPr>
                <a:spLocks noChangeArrowheads="1"/>
              </p:cNvSpPr>
              <p:nvPr/>
            </p:nvSpPr>
            <p:spPr bwMode="auto">
              <a:xfrm>
                <a:off x="1397794" y="3090813"/>
                <a:ext cx="12700" cy="111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6" name="Freeform 7"/>
              <p:cNvSpPr>
                <a:spLocks noEditPoints="1"/>
              </p:cNvSpPr>
              <p:nvPr/>
            </p:nvSpPr>
            <p:spPr bwMode="auto">
              <a:xfrm>
                <a:off x="1488281" y="2749501"/>
                <a:ext cx="293688" cy="374650"/>
              </a:xfrm>
              <a:custGeom>
                <a:avLst/>
                <a:gdLst>
                  <a:gd name="T0" fmla="*/ 0 w 26"/>
                  <a:gd name="T1" fmla="*/ 0 h 33"/>
                  <a:gd name="T2" fmla="*/ 0 w 26"/>
                  <a:gd name="T3" fmla="*/ 22 h 33"/>
                  <a:gd name="T4" fmla="*/ 13 w 26"/>
                  <a:gd name="T5" fmla="*/ 33 h 33"/>
                  <a:gd name="T6" fmla="*/ 26 w 26"/>
                  <a:gd name="T7" fmla="*/ 22 h 33"/>
                  <a:gd name="T8" fmla="*/ 9 w 26"/>
                  <a:gd name="T9" fmla="*/ 6 h 33"/>
                  <a:gd name="T10" fmla="*/ 9 w 26"/>
                  <a:gd name="T11" fmla="*/ 1 h 33"/>
                  <a:gd name="T12" fmla="*/ 7 w 26"/>
                  <a:gd name="T13" fmla="*/ 8 h 33"/>
                  <a:gd name="T14" fmla="*/ 8 w 26"/>
                  <a:gd name="T15" fmla="*/ 7 h 33"/>
                  <a:gd name="T16" fmla="*/ 8 w 26"/>
                  <a:gd name="T17" fmla="*/ 8 h 33"/>
                  <a:gd name="T18" fmla="*/ 8 w 26"/>
                  <a:gd name="T19" fmla="*/ 9 h 33"/>
                  <a:gd name="T20" fmla="*/ 7 w 26"/>
                  <a:gd name="T21" fmla="*/ 8 h 33"/>
                  <a:gd name="T22" fmla="*/ 1 w 26"/>
                  <a:gd name="T23" fmla="*/ 10 h 33"/>
                  <a:gd name="T24" fmla="*/ 1 w 26"/>
                  <a:gd name="T25" fmla="*/ 15 h 33"/>
                  <a:gd name="T26" fmla="*/ 2 w 26"/>
                  <a:gd name="T27" fmla="*/ 7 h 33"/>
                  <a:gd name="T28" fmla="*/ 2 w 26"/>
                  <a:gd name="T29" fmla="*/ 8 h 33"/>
                  <a:gd name="T30" fmla="*/ 2 w 26"/>
                  <a:gd name="T31" fmla="*/ 9 h 33"/>
                  <a:gd name="T32" fmla="*/ 1 w 26"/>
                  <a:gd name="T33" fmla="*/ 8 h 33"/>
                  <a:gd name="T34" fmla="*/ 1 w 26"/>
                  <a:gd name="T35" fmla="*/ 8 h 33"/>
                  <a:gd name="T36" fmla="*/ 5 w 26"/>
                  <a:gd name="T37" fmla="*/ 13 h 33"/>
                  <a:gd name="T38" fmla="*/ 5 w 26"/>
                  <a:gd name="T39" fmla="*/ 13 h 33"/>
                  <a:gd name="T40" fmla="*/ 5 w 26"/>
                  <a:gd name="T41" fmla="*/ 14 h 33"/>
                  <a:gd name="T42" fmla="*/ 5 w 26"/>
                  <a:gd name="T43" fmla="*/ 14 h 33"/>
                  <a:gd name="T44" fmla="*/ 4 w 26"/>
                  <a:gd name="T45" fmla="*/ 13 h 33"/>
                  <a:gd name="T46" fmla="*/ 5 w 26"/>
                  <a:gd name="T47" fmla="*/ 9 h 33"/>
                  <a:gd name="T48" fmla="*/ 3 w 26"/>
                  <a:gd name="T49" fmla="*/ 9 h 33"/>
                  <a:gd name="T50" fmla="*/ 4 w 26"/>
                  <a:gd name="T51" fmla="*/ 8 h 33"/>
                  <a:gd name="T52" fmla="*/ 5 w 26"/>
                  <a:gd name="T53" fmla="*/ 7 h 33"/>
                  <a:gd name="T54" fmla="*/ 4 w 26"/>
                  <a:gd name="T55" fmla="*/ 3 h 33"/>
                  <a:gd name="T56" fmla="*/ 5 w 26"/>
                  <a:gd name="T57" fmla="*/ 2 h 33"/>
                  <a:gd name="T58" fmla="*/ 6 w 26"/>
                  <a:gd name="T59" fmla="*/ 2 h 33"/>
                  <a:gd name="T60" fmla="*/ 5 w 26"/>
                  <a:gd name="T61" fmla="*/ 3 h 33"/>
                  <a:gd name="T62" fmla="*/ 5 w 26"/>
                  <a:gd name="T63" fmla="*/ 4 h 33"/>
                  <a:gd name="T64" fmla="*/ 3 w 26"/>
                  <a:gd name="T65" fmla="*/ 1 h 33"/>
                  <a:gd name="T66" fmla="*/ 1 w 26"/>
                  <a:gd name="T67" fmla="*/ 1 h 33"/>
                  <a:gd name="T68" fmla="*/ 2 w 26"/>
                  <a:gd name="T69" fmla="*/ 26 h 33"/>
                  <a:gd name="T70" fmla="*/ 9 w 26"/>
                  <a:gd name="T71" fmla="*/ 16 h 33"/>
                  <a:gd name="T72" fmla="*/ 6 w 26"/>
                  <a:gd name="T73" fmla="*/ 10 h 33"/>
                  <a:gd name="T74" fmla="*/ 6 w 26"/>
                  <a:gd name="T75" fmla="*/ 15 h 33"/>
                  <a:gd name="T76" fmla="*/ 14 w 26"/>
                  <a:gd name="T77" fmla="*/ 31 h 33"/>
                  <a:gd name="T78" fmla="*/ 9 w 26"/>
                  <a:gd name="T79" fmla="*/ 30 h 33"/>
                  <a:gd name="T80" fmla="*/ 17 w 26"/>
                  <a:gd name="T81" fmla="*/ 30 h 33"/>
                  <a:gd name="T82" fmla="*/ 9 w 26"/>
                  <a:gd name="T83" fmla="*/ 1 h 33"/>
                  <a:gd name="T84" fmla="*/ 26 w 26"/>
                  <a:gd name="T85" fmla="*/ 22 h 33"/>
                  <a:gd name="T86" fmla="*/ 18 w 26"/>
                  <a:gd name="T87" fmla="*/ 16 h 33"/>
                  <a:gd name="T88" fmla="*/ 26 w 26"/>
                  <a:gd name="T89" fmla="*/ 15 h 33"/>
                  <a:gd name="T90" fmla="*/ 26 w 26"/>
                  <a:gd name="T91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6" h="33">
                    <a:moveTo>
                      <a:pt x="26" y="0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4"/>
                      <a:pt x="1" y="26"/>
                      <a:pt x="2" y="26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33"/>
                      <a:pt x="13" y="33"/>
                      <a:pt x="13" y="33"/>
                    </a:cubicBezTo>
                    <a:cubicBezTo>
                      <a:pt x="13" y="33"/>
                      <a:pt x="14" y="33"/>
                      <a:pt x="14" y="32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6" y="26"/>
                      <a:pt x="26" y="24"/>
                      <a:pt x="26" y="22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  <a:close/>
                    <a:moveTo>
                      <a:pt x="9" y="6"/>
                    </a:moveTo>
                    <a:cubicBezTo>
                      <a:pt x="6" y="6"/>
                      <a:pt x="6" y="6"/>
                      <a:pt x="6" y="6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6"/>
                      <a:pt x="9" y="6"/>
                      <a:pt x="9" y="6"/>
                    </a:cubicBezTo>
                    <a:close/>
                    <a:moveTo>
                      <a:pt x="7" y="8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lose/>
                    <a:moveTo>
                      <a:pt x="1" y="15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1" y="15"/>
                      <a:pt x="1" y="15"/>
                      <a:pt x="1" y="15"/>
                    </a:cubicBezTo>
                    <a:close/>
                    <a:moveTo>
                      <a:pt x="1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lose/>
                    <a:moveTo>
                      <a:pt x="4" y="13"/>
                    </a:move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lose/>
                    <a:moveTo>
                      <a:pt x="6" y="9"/>
                    </a:move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3" y="9"/>
                    </a:cubicBezTo>
                    <a:cubicBezTo>
                      <a:pt x="3" y="9"/>
                      <a:pt x="4" y="8"/>
                      <a:pt x="4" y="8"/>
                    </a:cubicBezTo>
                    <a:cubicBezTo>
                      <a:pt x="4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8"/>
                      <a:pt x="5" y="8"/>
                    </a:cubicBezTo>
                    <a:cubicBezTo>
                      <a:pt x="5" y="8"/>
                      <a:pt x="5" y="7"/>
                      <a:pt x="5" y="7"/>
                    </a:cubicBezTo>
                    <a:cubicBezTo>
                      <a:pt x="6" y="7"/>
                      <a:pt x="7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lose/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lose/>
                    <a:moveTo>
                      <a:pt x="3" y="1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  <a:moveTo>
                      <a:pt x="9" y="29"/>
                    </a:moveTo>
                    <a:cubicBezTo>
                      <a:pt x="2" y="26"/>
                      <a:pt x="2" y="26"/>
                      <a:pt x="2" y="26"/>
                    </a:cubicBezTo>
                    <a:cubicBezTo>
                      <a:pt x="1" y="25"/>
                      <a:pt x="1" y="24"/>
                      <a:pt x="1" y="22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29"/>
                      <a:pt x="9" y="29"/>
                      <a:pt x="9" y="29"/>
                    </a:cubicBezTo>
                    <a:close/>
                    <a:moveTo>
                      <a:pt x="6" y="15"/>
                    </a:moveTo>
                    <a:cubicBezTo>
                      <a:pt x="6" y="10"/>
                      <a:pt x="6" y="10"/>
                      <a:pt x="6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6" y="15"/>
                      <a:pt x="6" y="15"/>
                      <a:pt x="6" y="15"/>
                    </a:cubicBezTo>
                    <a:close/>
                    <a:moveTo>
                      <a:pt x="17" y="30"/>
                    </a:move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2"/>
                      <a:pt x="13" y="32"/>
                      <a:pt x="13" y="32"/>
                    </a:cubicBezTo>
                    <a:cubicBezTo>
                      <a:pt x="13" y="32"/>
                      <a:pt x="13" y="32"/>
                      <a:pt x="12" y="31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30"/>
                      <a:pt x="17" y="30"/>
                      <a:pt x="17" y="30"/>
                    </a:cubicBezTo>
                    <a:close/>
                    <a:moveTo>
                      <a:pt x="17" y="15"/>
                    </a:moveTo>
                    <a:cubicBezTo>
                      <a:pt x="9" y="15"/>
                      <a:pt x="9" y="15"/>
                      <a:pt x="9" y="15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15"/>
                      <a:pt x="17" y="15"/>
                      <a:pt x="17" y="15"/>
                    </a:cubicBezTo>
                    <a:close/>
                    <a:moveTo>
                      <a:pt x="26" y="22"/>
                    </a:moveTo>
                    <a:cubicBezTo>
                      <a:pt x="26" y="24"/>
                      <a:pt x="25" y="25"/>
                      <a:pt x="24" y="26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22"/>
                      <a:pt x="26" y="22"/>
                      <a:pt x="26" y="22"/>
                    </a:cubicBezTo>
                    <a:close/>
                    <a:moveTo>
                      <a:pt x="26" y="15"/>
                    </a:move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6" y="15"/>
                      <a:pt x="26" y="15"/>
                      <a:pt x="26" y="1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7" name="Freeform 8"/>
              <p:cNvSpPr>
                <a:spLocks/>
              </p:cNvSpPr>
              <p:nvPr/>
            </p:nvSpPr>
            <p:spPr bwMode="auto">
              <a:xfrm>
                <a:off x="1499394" y="2943176"/>
                <a:ext cx="90488" cy="101600"/>
              </a:xfrm>
              <a:custGeom>
                <a:avLst/>
                <a:gdLst>
                  <a:gd name="T0" fmla="*/ 7 w 8"/>
                  <a:gd name="T1" fmla="*/ 4 h 9"/>
                  <a:gd name="T2" fmla="*/ 7 w 8"/>
                  <a:gd name="T3" fmla="*/ 4 h 9"/>
                  <a:gd name="T4" fmla="*/ 7 w 8"/>
                  <a:gd name="T5" fmla="*/ 3 h 9"/>
                  <a:gd name="T6" fmla="*/ 6 w 8"/>
                  <a:gd name="T7" fmla="*/ 3 h 9"/>
                  <a:gd name="T8" fmla="*/ 6 w 8"/>
                  <a:gd name="T9" fmla="*/ 2 h 9"/>
                  <a:gd name="T10" fmla="*/ 6 w 8"/>
                  <a:gd name="T11" fmla="*/ 1 h 9"/>
                  <a:gd name="T12" fmla="*/ 7 w 8"/>
                  <a:gd name="T13" fmla="*/ 0 h 9"/>
                  <a:gd name="T14" fmla="*/ 6 w 8"/>
                  <a:gd name="T15" fmla="*/ 1 h 9"/>
                  <a:gd name="T16" fmla="*/ 5 w 8"/>
                  <a:gd name="T17" fmla="*/ 3 h 9"/>
                  <a:gd name="T18" fmla="*/ 4 w 8"/>
                  <a:gd name="T19" fmla="*/ 2 h 9"/>
                  <a:gd name="T20" fmla="*/ 3 w 8"/>
                  <a:gd name="T21" fmla="*/ 2 h 9"/>
                  <a:gd name="T22" fmla="*/ 3 w 8"/>
                  <a:gd name="T23" fmla="*/ 3 h 9"/>
                  <a:gd name="T24" fmla="*/ 3 w 8"/>
                  <a:gd name="T25" fmla="*/ 4 h 9"/>
                  <a:gd name="T26" fmla="*/ 2 w 8"/>
                  <a:gd name="T27" fmla="*/ 2 h 9"/>
                  <a:gd name="T28" fmla="*/ 2 w 8"/>
                  <a:gd name="T29" fmla="*/ 2 h 9"/>
                  <a:gd name="T30" fmla="*/ 0 w 8"/>
                  <a:gd name="T31" fmla="*/ 0 h 9"/>
                  <a:gd name="T32" fmla="*/ 1 w 8"/>
                  <a:gd name="T33" fmla="*/ 1 h 9"/>
                  <a:gd name="T34" fmla="*/ 0 w 8"/>
                  <a:gd name="T35" fmla="*/ 1 h 9"/>
                  <a:gd name="T36" fmla="*/ 1 w 8"/>
                  <a:gd name="T37" fmla="*/ 2 h 9"/>
                  <a:gd name="T38" fmla="*/ 0 w 8"/>
                  <a:gd name="T39" fmla="*/ 2 h 9"/>
                  <a:gd name="T40" fmla="*/ 0 w 8"/>
                  <a:gd name="T41" fmla="*/ 2 h 9"/>
                  <a:gd name="T42" fmla="*/ 0 w 8"/>
                  <a:gd name="T43" fmla="*/ 3 h 9"/>
                  <a:gd name="T44" fmla="*/ 0 w 8"/>
                  <a:gd name="T45" fmla="*/ 3 h 9"/>
                  <a:gd name="T46" fmla="*/ 0 w 8"/>
                  <a:gd name="T47" fmla="*/ 4 h 9"/>
                  <a:gd name="T48" fmla="*/ 2 w 8"/>
                  <a:gd name="T49" fmla="*/ 6 h 9"/>
                  <a:gd name="T50" fmla="*/ 2 w 8"/>
                  <a:gd name="T51" fmla="*/ 6 h 9"/>
                  <a:gd name="T52" fmla="*/ 3 w 8"/>
                  <a:gd name="T53" fmla="*/ 6 h 9"/>
                  <a:gd name="T54" fmla="*/ 2 w 8"/>
                  <a:gd name="T55" fmla="*/ 7 h 9"/>
                  <a:gd name="T56" fmla="*/ 3 w 8"/>
                  <a:gd name="T57" fmla="*/ 7 h 9"/>
                  <a:gd name="T58" fmla="*/ 3 w 8"/>
                  <a:gd name="T59" fmla="*/ 8 h 9"/>
                  <a:gd name="T60" fmla="*/ 4 w 8"/>
                  <a:gd name="T61" fmla="*/ 8 h 9"/>
                  <a:gd name="T62" fmla="*/ 4 w 8"/>
                  <a:gd name="T63" fmla="*/ 9 h 9"/>
                  <a:gd name="T64" fmla="*/ 5 w 8"/>
                  <a:gd name="T65" fmla="*/ 8 h 9"/>
                  <a:gd name="T66" fmla="*/ 6 w 8"/>
                  <a:gd name="T67" fmla="*/ 8 h 9"/>
                  <a:gd name="T68" fmla="*/ 5 w 8"/>
                  <a:gd name="T69" fmla="*/ 7 h 9"/>
                  <a:gd name="T70" fmla="*/ 6 w 8"/>
                  <a:gd name="T71" fmla="*/ 7 h 9"/>
                  <a:gd name="T72" fmla="*/ 6 w 8"/>
                  <a:gd name="T73" fmla="*/ 6 h 9"/>
                  <a:gd name="T74" fmla="*/ 6 w 8"/>
                  <a:gd name="T75" fmla="*/ 6 h 9"/>
                  <a:gd name="T76" fmla="*/ 7 w 8"/>
                  <a:gd name="T7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9">
                    <a:moveTo>
                      <a:pt x="7" y="4"/>
                    </a:moveTo>
                    <a:cubicBezTo>
                      <a:pt x="7" y="4"/>
                      <a:pt x="6" y="4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8" y="1"/>
                      <a:pt x="7" y="2"/>
                      <a:pt x="6" y="2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7" y="1"/>
                      <a:pt x="7" y="0"/>
                      <a:pt x="7" y="0"/>
                    </a:cubicBezTo>
                    <a:cubicBezTo>
                      <a:pt x="6" y="1"/>
                      <a:pt x="6" y="0"/>
                      <a:pt x="6" y="1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5" y="4"/>
                      <a:pt x="5" y="2"/>
                      <a:pt x="4" y="2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3" y="4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0" y="5"/>
                      <a:pt x="1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3" y="5"/>
                      <a:pt x="3" y="6"/>
                    </a:cubicBezTo>
                    <a:cubicBezTo>
                      <a:pt x="3" y="6"/>
                      <a:pt x="2" y="6"/>
                      <a:pt x="2" y="7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4" y="8"/>
                      <a:pt x="4" y="8"/>
                    </a:cubicBezTo>
                    <a:cubicBezTo>
                      <a:pt x="4" y="8"/>
                      <a:pt x="4" y="9"/>
                      <a:pt x="4" y="9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5" y="8"/>
                      <a:pt x="6" y="9"/>
                      <a:pt x="6" y="8"/>
                    </a:cubicBezTo>
                    <a:cubicBezTo>
                      <a:pt x="6" y="8"/>
                      <a:pt x="5" y="8"/>
                      <a:pt x="5" y="7"/>
                    </a:cubicBezTo>
                    <a:cubicBezTo>
                      <a:pt x="5" y="7"/>
                      <a:pt x="6" y="7"/>
                      <a:pt x="6" y="7"/>
                    </a:cubicBezTo>
                    <a:cubicBezTo>
                      <a:pt x="6" y="6"/>
                      <a:pt x="6" y="7"/>
                      <a:pt x="6" y="6"/>
                    </a:cubicBezTo>
                    <a:cubicBezTo>
                      <a:pt x="6" y="6"/>
                      <a:pt x="5" y="5"/>
                      <a:pt x="6" y="6"/>
                    </a:cubicBezTo>
                    <a:cubicBezTo>
                      <a:pt x="7" y="6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8" name="Oval 9"/>
              <p:cNvSpPr>
                <a:spLocks noChangeArrowheads="1"/>
              </p:cNvSpPr>
              <p:nvPr/>
            </p:nvSpPr>
            <p:spPr bwMode="auto">
              <a:xfrm>
                <a:off x="1894681" y="3033663"/>
                <a:ext cx="11113" cy="111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9" name="Oval 10"/>
              <p:cNvSpPr>
                <a:spLocks noChangeArrowheads="1"/>
              </p:cNvSpPr>
              <p:nvPr/>
            </p:nvSpPr>
            <p:spPr bwMode="auto">
              <a:xfrm>
                <a:off x="1848644" y="3055888"/>
                <a:ext cx="23813" cy="222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50" name="Oval 11"/>
              <p:cNvSpPr>
                <a:spLocks noChangeArrowheads="1"/>
              </p:cNvSpPr>
              <p:nvPr/>
            </p:nvSpPr>
            <p:spPr bwMode="auto">
              <a:xfrm>
                <a:off x="1375569" y="3113038"/>
                <a:ext cx="22225" cy="111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51" name="Oval 12"/>
              <p:cNvSpPr>
                <a:spLocks noChangeArrowheads="1"/>
              </p:cNvSpPr>
              <p:nvPr/>
            </p:nvSpPr>
            <p:spPr bwMode="auto">
              <a:xfrm>
                <a:off x="1410494" y="3113038"/>
                <a:ext cx="22225" cy="222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52" name="Freeform 13"/>
              <p:cNvSpPr>
                <a:spLocks/>
              </p:cNvSpPr>
              <p:nvPr/>
            </p:nvSpPr>
            <p:spPr bwMode="auto">
              <a:xfrm>
                <a:off x="2255044" y="2705051"/>
                <a:ext cx="33338" cy="79375"/>
              </a:xfrm>
              <a:custGeom>
                <a:avLst/>
                <a:gdLst>
                  <a:gd name="T0" fmla="*/ 1 w 3"/>
                  <a:gd name="T1" fmla="*/ 1 h 7"/>
                  <a:gd name="T2" fmla="*/ 2 w 3"/>
                  <a:gd name="T3" fmla="*/ 7 h 7"/>
                  <a:gd name="T4" fmla="*/ 1 w 3"/>
                  <a:gd name="T5" fmla="*/ 6 h 7"/>
                  <a:gd name="T6" fmla="*/ 1 w 3"/>
                  <a:gd name="T7" fmla="*/ 0 h 7"/>
                  <a:gd name="T8" fmla="*/ 1 w 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7">
                    <a:moveTo>
                      <a:pt x="1" y="1"/>
                    </a:moveTo>
                    <a:cubicBezTo>
                      <a:pt x="3" y="3"/>
                      <a:pt x="3" y="5"/>
                      <a:pt x="2" y="7"/>
                    </a:cubicBezTo>
                    <a:cubicBezTo>
                      <a:pt x="1" y="7"/>
                      <a:pt x="2" y="6"/>
                      <a:pt x="1" y="6"/>
                    </a:cubicBezTo>
                    <a:cubicBezTo>
                      <a:pt x="1" y="4"/>
                      <a:pt x="0" y="2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53" name="Freeform 14"/>
              <p:cNvSpPr>
                <a:spLocks/>
              </p:cNvSpPr>
              <p:nvPr/>
            </p:nvSpPr>
            <p:spPr bwMode="auto">
              <a:xfrm>
                <a:off x="992981" y="2716163"/>
                <a:ext cx="33338" cy="68263"/>
              </a:xfrm>
              <a:custGeom>
                <a:avLst/>
                <a:gdLst>
                  <a:gd name="T0" fmla="*/ 3 w 3"/>
                  <a:gd name="T1" fmla="*/ 2 h 6"/>
                  <a:gd name="T2" fmla="*/ 3 w 3"/>
                  <a:gd name="T3" fmla="*/ 6 h 6"/>
                  <a:gd name="T4" fmla="*/ 2 w 3"/>
                  <a:gd name="T5" fmla="*/ 6 h 6"/>
                  <a:gd name="T6" fmla="*/ 1 w 3"/>
                  <a:gd name="T7" fmla="*/ 0 h 6"/>
                  <a:gd name="T8" fmla="*/ 1 w 3"/>
                  <a:gd name="T9" fmla="*/ 0 h 6"/>
                  <a:gd name="T10" fmla="*/ 3 w 3"/>
                  <a:gd name="T11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6">
                    <a:moveTo>
                      <a:pt x="3" y="2"/>
                    </a:moveTo>
                    <a:cubicBezTo>
                      <a:pt x="2" y="3"/>
                      <a:pt x="2" y="5"/>
                      <a:pt x="3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0" y="4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3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54" name="Freeform 15"/>
              <p:cNvSpPr>
                <a:spLocks/>
              </p:cNvSpPr>
              <p:nvPr/>
            </p:nvSpPr>
            <p:spPr bwMode="auto">
              <a:xfrm>
                <a:off x="2288381" y="2738388"/>
                <a:ext cx="34925" cy="22225"/>
              </a:xfrm>
              <a:custGeom>
                <a:avLst/>
                <a:gdLst>
                  <a:gd name="T0" fmla="*/ 2 w 3"/>
                  <a:gd name="T1" fmla="*/ 0 h 2"/>
                  <a:gd name="T2" fmla="*/ 2 w 3"/>
                  <a:gd name="T3" fmla="*/ 2 h 2"/>
                  <a:gd name="T4" fmla="*/ 1 w 3"/>
                  <a:gd name="T5" fmla="*/ 1 h 2"/>
                  <a:gd name="T6" fmla="*/ 1 w 3"/>
                  <a:gd name="T7" fmla="*/ 0 h 2"/>
                  <a:gd name="T8" fmla="*/ 2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3" y="1"/>
                      <a:pt x="2" y="1"/>
                      <a:pt x="2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55" name="Freeform 16"/>
              <p:cNvSpPr>
                <a:spLocks/>
              </p:cNvSpPr>
              <p:nvPr/>
            </p:nvSpPr>
            <p:spPr bwMode="auto">
              <a:xfrm>
                <a:off x="970756" y="2760613"/>
                <a:ext cx="22225" cy="11113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1 h 1"/>
                  <a:gd name="T4" fmla="*/ 0 w 2"/>
                  <a:gd name="T5" fmla="*/ 1 h 1"/>
                  <a:gd name="T6" fmla="*/ 0 w 2"/>
                  <a:gd name="T7" fmla="*/ 0 h 1"/>
                  <a:gd name="T8" fmla="*/ 1 w 2"/>
                  <a:gd name="T9" fmla="*/ 0 h 1"/>
                  <a:gd name="T10" fmla="*/ 2 w 2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56" name="Freeform 17"/>
              <p:cNvSpPr>
                <a:spLocks/>
              </p:cNvSpPr>
              <p:nvPr/>
            </p:nvSpPr>
            <p:spPr bwMode="auto">
              <a:xfrm>
                <a:off x="2312194" y="2771726"/>
                <a:ext cx="22225" cy="12700"/>
              </a:xfrm>
              <a:custGeom>
                <a:avLst/>
                <a:gdLst>
                  <a:gd name="T0" fmla="*/ 2 w 2"/>
                  <a:gd name="T1" fmla="*/ 0 h 1"/>
                  <a:gd name="T2" fmla="*/ 2 w 2"/>
                  <a:gd name="T3" fmla="*/ 1 h 1"/>
                  <a:gd name="T4" fmla="*/ 1 w 2"/>
                  <a:gd name="T5" fmla="*/ 1 h 1"/>
                  <a:gd name="T6" fmla="*/ 0 w 2"/>
                  <a:gd name="T7" fmla="*/ 1 h 1"/>
                  <a:gd name="T8" fmla="*/ 1 w 2"/>
                  <a:gd name="T9" fmla="*/ 0 h 1"/>
                  <a:gd name="T10" fmla="*/ 2 w 2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57" name="Freeform 18"/>
              <p:cNvSpPr>
                <a:spLocks/>
              </p:cNvSpPr>
              <p:nvPr/>
            </p:nvSpPr>
            <p:spPr bwMode="auto">
              <a:xfrm>
                <a:off x="2288381" y="2771726"/>
                <a:ext cx="23813" cy="23813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1 h 2"/>
                  <a:gd name="T4" fmla="*/ 1 w 2"/>
                  <a:gd name="T5" fmla="*/ 2 h 2"/>
                  <a:gd name="T6" fmla="*/ 0 w 2"/>
                  <a:gd name="T7" fmla="*/ 1 h 2"/>
                  <a:gd name="T8" fmla="*/ 1 w 2"/>
                  <a:gd name="T9" fmla="*/ 0 h 2"/>
                  <a:gd name="T10" fmla="*/ 1 w 2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58" name="Freeform 19"/>
              <p:cNvSpPr>
                <a:spLocks/>
              </p:cNvSpPr>
              <p:nvPr/>
            </p:nvSpPr>
            <p:spPr bwMode="auto">
              <a:xfrm>
                <a:off x="2243931" y="2771726"/>
                <a:ext cx="22225" cy="23813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0 w 2"/>
                  <a:gd name="T5" fmla="*/ 1 h 2"/>
                  <a:gd name="T6" fmla="*/ 1 w 2"/>
                  <a:gd name="T7" fmla="*/ 0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2" y="2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59" name="Freeform 20"/>
              <p:cNvSpPr>
                <a:spLocks/>
              </p:cNvSpPr>
              <p:nvPr/>
            </p:nvSpPr>
            <p:spPr bwMode="auto">
              <a:xfrm>
                <a:off x="1026319" y="2771726"/>
                <a:ext cx="22225" cy="23813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2 h 2"/>
                  <a:gd name="T6" fmla="*/ 0 w 2"/>
                  <a:gd name="T7" fmla="*/ 1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0" name="Freeform 21"/>
              <p:cNvSpPr>
                <a:spLocks/>
              </p:cNvSpPr>
              <p:nvPr/>
            </p:nvSpPr>
            <p:spPr bwMode="auto">
              <a:xfrm>
                <a:off x="992981" y="2771726"/>
                <a:ext cx="22225" cy="23813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1 w 2"/>
                  <a:gd name="T5" fmla="*/ 2 h 2"/>
                  <a:gd name="T6" fmla="*/ 1 w 2"/>
                  <a:gd name="T7" fmla="*/ 1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1" name="Freeform 22"/>
              <p:cNvSpPr>
                <a:spLocks/>
              </p:cNvSpPr>
              <p:nvPr/>
            </p:nvSpPr>
            <p:spPr bwMode="auto">
              <a:xfrm>
                <a:off x="2120106" y="2784426"/>
                <a:ext cx="33338" cy="66675"/>
              </a:xfrm>
              <a:custGeom>
                <a:avLst/>
                <a:gdLst>
                  <a:gd name="T0" fmla="*/ 2 w 3"/>
                  <a:gd name="T1" fmla="*/ 0 h 6"/>
                  <a:gd name="T2" fmla="*/ 3 w 3"/>
                  <a:gd name="T3" fmla="*/ 4 h 6"/>
                  <a:gd name="T4" fmla="*/ 2 w 3"/>
                  <a:gd name="T5" fmla="*/ 6 h 6"/>
                  <a:gd name="T6" fmla="*/ 1 w 3"/>
                  <a:gd name="T7" fmla="*/ 5 h 6"/>
                  <a:gd name="T8" fmla="*/ 1 w 3"/>
                  <a:gd name="T9" fmla="*/ 0 h 6"/>
                  <a:gd name="T10" fmla="*/ 2 w 3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6">
                    <a:moveTo>
                      <a:pt x="2" y="0"/>
                    </a:moveTo>
                    <a:cubicBezTo>
                      <a:pt x="2" y="1"/>
                      <a:pt x="3" y="3"/>
                      <a:pt x="3" y="4"/>
                    </a:cubicBezTo>
                    <a:cubicBezTo>
                      <a:pt x="3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1" y="5"/>
                    </a:cubicBezTo>
                    <a:cubicBezTo>
                      <a:pt x="0" y="3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2" name="Freeform 23"/>
              <p:cNvSpPr>
                <a:spLocks/>
              </p:cNvSpPr>
              <p:nvPr/>
            </p:nvSpPr>
            <p:spPr bwMode="auto">
              <a:xfrm>
                <a:off x="970756" y="2784426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2 h 2"/>
                  <a:gd name="T6" fmla="*/ 1 w 2"/>
                  <a:gd name="T7" fmla="*/ 0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3" name="Freeform 24"/>
              <p:cNvSpPr>
                <a:spLocks/>
              </p:cNvSpPr>
              <p:nvPr/>
            </p:nvSpPr>
            <p:spPr bwMode="auto">
              <a:xfrm>
                <a:off x="2199481" y="2784426"/>
                <a:ext cx="33338" cy="79375"/>
              </a:xfrm>
              <a:custGeom>
                <a:avLst/>
                <a:gdLst>
                  <a:gd name="T0" fmla="*/ 2 w 3"/>
                  <a:gd name="T1" fmla="*/ 2 h 7"/>
                  <a:gd name="T2" fmla="*/ 2 w 3"/>
                  <a:gd name="T3" fmla="*/ 7 h 7"/>
                  <a:gd name="T4" fmla="*/ 2 w 3"/>
                  <a:gd name="T5" fmla="*/ 7 h 7"/>
                  <a:gd name="T6" fmla="*/ 0 w 3"/>
                  <a:gd name="T7" fmla="*/ 3 h 7"/>
                  <a:gd name="T8" fmla="*/ 1 w 3"/>
                  <a:gd name="T9" fmla="*/ 1 h 7"/>
                  <a:gd name="T10" fmla="*/ 1 w 3"/>
                  <a:gd name="T11" fmla="*/ 1 h 7"/>
                  <a:gd name="T12" fmla="*/ 2 w 3"/>
                  <a:gd name="T1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7">
                    <a:moveTo>
                      <a:pt x="2" y="2"/>
                    </a:moveTo>
                    <a:cubicBezTo>
                      <a:pt x="3" y="4"/>
                      <a:pt x="3" y="5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6"/>
                      <a:pt x="1" y="5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4" name="Freeform 25"/>
              <p:cNvSpPr>
                <a:spLocks/>
              </p:cNvSpPr>
              <p:nvPr/>
            </p:nvSpPr>
            <p:spPr bwMode="auto">
              <a:xfrm>
                <a:off x="2266156" y="2795538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1 h 2"/>
                  <a:gd name="T6" fmla="*/ 1 w 2"/>
                  <a:gd name="T7" fmla="*/ 0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5" name="Freeform 26"/>
              <p:cNvSpPr>
                <a:spLocks/>
              </p:cNvSpPr>
              <p:nvPr/>
            </p:nvSpPr>
            <p:spPr bwMode="auto">
              <a:xfrm>
                <a:off x="992981" y="2806651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2 h 2"/>
                  <a:gd name="T6" fmla="*/ 0 w 2"/>
                  <a:gd name="T7" fmla="*/ 0 h 2"/>
                  <a:gd name="T8" fmla="*/ 1 w 2"/>
                  <a:gd name="T9" fmla="*/ 0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6" name="Freeform 27"/>
              <p:cNvSpPr>
                <a:spLocks/>
              </p:cNvSpPr>
              <p:nvPr/>
            </p:nvSpPr>
            <p:spPr bwMode="auto">
              <a:xfrm>
                <a:off x="1015206" y="2806651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1 w 2"/>
                  <a:gd name="T5" fmla="*/ 1 h 2"/>
                  <a:gd name="T6" fmla="*/ 1 w 2"/>
                  <a:gd name="T7" fmla="*/ 0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7" name="Freeform 28"/>
              <p:cNvSpPr>
                <a:spLocks/>
              </p:cNvSpPr>
              <p:nvPr/>
            </p:nvSpPr>
            <p:spPr bwMode="auto">
              <a:xfrm>
                <a:off x="2243931" y="2817763"/>
                <a:ext cx="55563" cy="57150"/>
              </a:xfrm>
              <a:custGeom>
                <a:avLst/>
                <a:gdLst>
                  <a:gd name="T0" fmla="*/ 5 w 5"/>
                  <a:gd name="T1" fmla="*/ 0 h 5"/>
                  <a:gd name="T2" fmla="*/ 4 w 5"/>
                  <a:gd name="T3" fmla="*/ 1 h 5"/>
                  <a:gd name="T4" fmla="*/ 1 w 5"/>
                  <a:gd name="T5" fmla="*/ 4 h 5"/>
                  <a:gd name="T6" fmla="*/ 0 w 5"/>
                  <a:gd name="T7" fmla="*/ 5 h 5"/>
                  <a:gd name="T8" fmla="*/ 2 w 5"/>
                  <a:gd name="T9" fmla="*/ 2 h 5"/>
                  <a:gd name="T10" fmla="*/ 5 w 5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5" y="0"/>
                    </a:moveTo>
                    <a:cubicBezTo>
                      <a:pt x="5" y="0"/>
                      <a:pt x="4" y="1"/>
                      <a:pt x="4" y="1"/>
                    </a:cubicBezTo>
                    <a:cubicBezTo>
                      <a:pt x="4" y="3"/>
                      <a:pt x="3" y="4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ubicBezTo>
                      <a:pt x="0" y="4"/>
                      <a:pt x="1" y="3"/>
                      <a:pt x="2" y="2"/>
                    </a:cubicBezTo>
                    <a:cubicBezTo>
                      <a:pt x="3" y="1"/>
                      <a:pt x="4" y="0"/>
                      <a:pt x="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8" name="Freeform 29"/>
              <p:cNvSpPr>
                <a:spLocks/>
              </p:cNvSpPr>
              <p:nvPr/>
            </p:nvSpPr>
            <p:spPr bwMode="auto">
              <a:xfrm>
                <a:off x="970756" y="2817763"/>
                <a:ext cx="55563" cy="46038"/>
              </a:xfrm>
              <a:custGeom>
                <a:avLst/>
                <a:gdLst>
                  <a:gd name="T0" fmla="*/ 3 w 5"/>
                  <a:gd name="T1" fmla="*/ 2 h 4"/>
                  <a:gd name="T2" fmla="*/ 5 w 5"/>
                  <a:gd name="T3" fmla="*/ 4 h 4"/>
                  <a:gd name="T4" fmla="*/ 5 w 5"/>
                  <a:gd name="T5" fmla="*/ 4 h 4"/>
                  <a:gd name="T6" fmla="*/ 0 w 5"/>
                  <a:gd name="T7" fmla="*/ 0 h 4"/>
                  <a:gd name="T8" fmla="*/ 1 w 5"/>
                  <a:gd name="T9" fmla="*/ 0 h 4"/>
                  <a:gd name="T10" fmla="*/ 3 w 5"/>
                  <a:gd name="T11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4">
                    <a:moveTo>
                      <a:pt x="3" y="2"/>
                    </a:moveTo>
                    <a:cubicBezTo>
                      <a:pt x="4" y="2"/>
                      <a:pt x="4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2" y="4"/>
                      <a:pt x="1" y="2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9" name="Freeform 30"/>
              <p:cNvSpPr>
                <a:spLocks/>
              </p:cNvSpPr>
              <p:nvPr/>
            </p:nvSpPr>
            <p:spPr bwMode="auto">
              <a:xfrm>
                <a:off x="2266156" y="2839988"/>
                <a:ext cx="46038" cy="68263"/>
              </a:xfrm>
              <a:custGeom>
                <a:avLst/>
                <a:gdLst>
                  <a:gd name="T0" fmla="*/ 4 w 4"/>
                  <a:gd name="T1" fmla="*/ 0 h 6"/>
                  <a:gd name="T2" fmla="*/ 1 w 4"/>
                  <a:gd name="T3" fmla="*/ 5 h 6"/>
                  <a:gd name="T4" fmla="*/ 0 w 4"/>
                  <a:gd name="T5" fmla="*/ 6 h 6"/>
                  <a:gd name="T6" fmla="*/ 4 w 4"/>
                  <a:gd name="T7" fmla="*/ 0 h 6"/>
                  <a:gd name="T8" fmla="*/ 4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4" y="0"/>
                    </a:moveTo>
                    <a:cubicBezTo>
                      <a:pt x="4" y="2"/>
                      <a:pt x="3" y="4"/>
                      <a:pt x="1" y="5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0" y="4"/>
                      <a:pt x="2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0" name="Freeform 31"/>
              <p:cNvSpPr>
                <a:spLocks/>
              </p:cNvSpPr>
              <p:nvPr/>
            </p:nvSpPr>
            <p:spPr bwMode="auto">
              <a:xfrm>
                <a:off x="2186781" y="2851101"/>
                <a:ext cx="23813" cy="23813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1 h 2"/>
                  <a:gd name="T6" fmla="*/ 1 w 2"/>
                  <a:gd name="T7" fmla="*/ 0 h 2"/>
                  <a:gd name="T8" fmla="*/ 1 w 2"/>
                  <a:gd name="T9" fmla="*/ 0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1" name="Freeform 32"/>
              <p:cNvSpPr>
                <a:spLocks/>
              </p:cNvSpPr>
              <p:nvPr/>
            </p:nvSpPr>
            <p:spPr bwMode="auto">
              <a:xfrm>
                <a:off x="935831" y="2851101"/>
                <a:ext cx="68263" cy="46038"/>
              </a:xfrm>
              <a:custGeom>
                <a:avLst/>
                <a:gdLst>
                  <a:gd name="T0" fmla="*/ 4 w 6"/>
                  <a:gd name="T1" fmla="*/ 1 h 4"/>
                  <a:gd name="T2" fmla="*/ 6 w 6"/>
                  <a:gd name="T3" fmla="*/ 3 h 4"/>
                  <a:gd name="T4" fmla="*/ 4 w 6"/>
                  <a:gd name="T5" fmla="*/ 3 h 4"/>
                  <a:gd name="T6" fmla="*/ 0 w 6"/>
                  <a:gd name="T7" fmla="*/ 1 h 4"/>
                  <a:gd name="T8" fmla="*/ 1 w 6"/>
                  <a:gd name="T9" fmla="*/ 0 h 4"/>
                  <a:gd name="T10" fmla="*/ 4 w 6"/>
                  <a:gd name="T1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4">
                    <a:moveTo>
                      <a:pt x="4" y="1"/>
                    </a:moveTo>
                    <a:cubicBezTo>
                      <a:pt x="4" y="2"/>
                      <a:pt x="5" y="2"/>
                      <a:pt x="6" y="3"/>
                    </a:cubicBezTo>
                    <a:cubicBezTo>
                      <a:pt x="5" y="4"/>
                      <a:pt x="5" y="3"/>
                      <a:pt x="4" y="3"/>
                    </a:cubicBezTo>
                    <a:cubicBezTo>
                      <a:pt x="2" y="3"/>
                      <a:pt x="1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2" y="0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2" name="Freeform 33"/>
              <p:cNvSpPr>
                <a:spLocks/>
              </p:cNvSpPr>
              <p:nvPr/>
            </p:nvSpPr>
            <p:spPr bwMode="auto">
              <a:xfrm>
                <a:off x="858044" y="2522488"/>
                <a:ext cx="720725" cy="681038"/>
              </a:xfrm>
              <a:custGeom>
                <a:avLst/>
                <a:gdLst>
                  <a:gd name="T0" fmla="*/ 53 w 64"/>
                  <a:gd name="T1" fmla="*/ 18 h 60"/>
                  <a:gd name="T2" fmla="*/ 52 w 64"/>
                  <a:gd name="T3" fmla="*/ 18 h 60"/>
                  <a:gd name="T4" fmla="*/ 51 w 64"/>
                  <a:gd name="T5" fmla="*/ 13 h 60"/>
                  <a:gd name="T6" fmla="*/ 53 w 64"/>
                  <a:gd name="T7" fmla="*/ 6 h 60"/>
                  <a:gd name="T8" fmla="*/ 51 w 64"/>
                  <a:gd name="T9" fmla="*/ 4 h 60"/>
                  <a:gd name="T10" fmla="*/ 51 w 64"/>
                  <a:gd name="T11" fmla="*/ 0 h 60"/>
                  <a:gd name="T12" fmla="*/ 46 w 64"/>
                  <a:gd name="T13" fmla="*/ 1 h 60"/>
                  <a:gd name="T14" fmla="*/ 44 w 64"/>
                  <a:gd name="T15" fmla="*/ 1 h 60"/>
                  <a:gd name="T16" fmla="*/ 46 w 64"/>
                  <a:gd name="T17" fmla="*/ 6 h 60"/>
                  <a:gd name="T18" fmla="*/ 35 w 64"/>
                  <a:gd name="T19" fmla="*/ 27 h 60"/>
                  <a:gd name="T20" fmla="*/ 29 w 64"/>
                  <a:gd name="T21" fmla="*/ 39 h 60"/>
                  <a:gd name="T22" fmla="*/ 18 w 64"/>
                  <a:gd name="T23" fmla="*/ 32 h 60"/>
                  <a:gd name="T24" fmla="*/ 19 w 64"/>
                  <a:gd name="T25" fmla="*/ 23 h 60"/>
                  <a:gd name="T26" fmla="*/ 17 w 64"/>
                  <a:gd name="T27" fmla="*/ 31 h 60"/>
                  <a:gd name="T28" fmla="*/ 17 w 64"/>
                  <a:gd name="T29" fmla="*/ 33 h 60"/>
                  <a:gd name="T30" fmla="*/ 7 w 64"/>
                  <a:gd name="T31" fmla="*/ 35 h 60"/>
                  <a:gd name="T32" fmla="*/ 10 w 64"/>
                  <a:gd name="T33" fmla="*/ 35 h 60"/>
                  <a:gd name="T34" fmla="*/ 14 w 64"/>
                  <a:gd name="T35" fmla="*/ 34 h 60"/>
                  <a:gd name="T36" fmla="*/ 23 w 64"/>
                  <a:gd name="T37" fmla="*/ 37 h 60"/>
                  <a:gd name="T38" fmla="*/ 20 w 64"/>
                  <a:gd name="T39" fmla="*/ 38 h 60"/>
                  <a:gd name="T40" fmla="*/ 18 w 64"/>
                  <a:gd name="T41" fmla="*/ 44 h 60"/>
                  <a:gd name="T42" fmla="*/ 19 w 64"/>
                  <a:gd name="T43" fmla="*/ 40 h 60"/>
                  <a:gd name="T44" fmla="*/ 29 w 64"/>
                  <a:gd name="T45" fmla="*/ 40 h 60"/>
                  <a:gd name="T46" fmla="*/ 26 w 64"/>
                  <a:gd name="T47" fmla="*/ 47 h 60"/>
                  <a:gd name="T48" fmla="*/ 12 w 64"/>
                  <a:gd name="T49" fmla="*/ 51 h 60"/>
                  <a:gd name="T50" fmla="*/ 28 w 64"/>
                  <a:gd name="T51" fmla="*/ 47 h 60"/>
                  <a:gd name="T52" fmla="*/ 26 w 64"/>
                  <a:gd name="T53" fmla="*/ 51 h 60"/>
                  <a:gd name="T54" fmla="*/ 24 w 64"/>
                  <a:gd name="T55" fmla="*/ 50 h 60"/>
                  <a:gd name="T56" fmla="*/ 26 w 64"/>
                  <a:gd name="T57" fmla="*/ 51 h 60"/>
                  <a:gd name="T58" fmla="*/ 19 w 64"/>
                  <a:gd name="T59" fmla="*/ 55 h 60"/>
                  <a:gd name="T60" fmla="*/ 23 w 64"/>
                  <a:gd name="T61" fmla="*/ 55 h 60"/>
                  <a:gd name="T62" fmla="*/ 27 w 64"/>
                  <a:gd name="T63" fmla="*/ 53 h 60"/>
                  <a:gd name="T64" fmla="*/ 25 w 64"/>
                  <a:gd name="T65" fmla="*/ 54 h 60"/>
                  <a:gd name="T66" fmla="*/ 21 w 64"/>
                  <a:gd name="T67" fmla="*/ 56 h 60"/>
                  <a:gd name="T68" fmla="*/ 6 w 64"/>
                  <a:gd name="T69" fmla="*/ 57 h 60"/>
                  <a:gd name="T70" fmla="*/ 1 w 64"/>
                  <a:gd name="T71" fmla="*/ 58 h 60"/>
                  <a:gd name="T72" fmla="*/ 26 w 64"/>
                  <a:gd name="T73" fmla="*/ 59 h 60"/>
                  <a:gd name="T74" fmla="*/ 35 w 64"/>
                  <a:gd name="T75" fmla="*/ 52 h 60"/>
                  <a:gd name="T76" fmla="*/ 39 w 64"/>
                  <a:gd name="T77" fmla="*/ 47 h 60"/>
                  <a:gd name="T78" fmla="*/ 38 w 64"/>
                  <a:gd name="T79" fmla="*/ 58 h 60"/>
                  <a:gd name="T80" fmla="*/ 57 w 64"/>
                  <a:gd name="T81" fmla="*/ 59 h 60"/>
                  <a:gd name="T82" fmla="*/ 60 w 64"/>
                  <a:gd name="T83" fmla="*/ 59 h 60"/>
                  <a:gd name="T84" fmla="*/ 58 w 64"/>
                  <a:gd name="T85" fmla="*/ 57 h 60"/>
                  <a:gd name="T86" fmla="*/ 43 w 64"/>
                  <a:gd name="T87" fmla="*/ 56 h 60"/>
                  <a:gd name="T88" fmla="*/ 46 w 64"/>
                  <a:gd name="T89" fmla="*/ 44 h 60"/>
                  <a:gd name="T90" fmla="*/ 46 w 64"/>
                  <a:gd name="T91" fmla="*/ 38 h 60"/>
                  <a:gd name="T92" fmla="*/ 49 w 64"/>
                  <a:gd name="T93" fmla="*/ 32 h 60"/>
                  <a:gd name="T94" fmla="*/ 53 w 64"/>
                  <a:gd name="T95" fmla="*/ 32 h 60"/>
                  <a:gd name="T96" fmla="*/ 54 w 64"/>
                  <a:gd name="T97" fmla="*/ 36 h 60"/>
                  <a:gd name="T98" fmla="*/ 54 w 64"/>
                  <a:gd name="T99" fmla="*/ 29 h 60"/>
                  <a:gd name="T100" fmla="*/ 51 w 64"/>
                  <a:gd name="T101" fmla="*/ 25 h 60"/>
                  <a:gd name="T102" fmla="*/ 53 w 64"/>
                  <a:gd name="T103" fmla="*/ 23 h 60"/>
                  <a:gd name="T104" fmla="*/ 54 w 64"/>
                  <a:gd name="T105" fmla="*/ 18 h 60"/>
                  <a:gd name="T106" fmla="*/ 60 w 64"/>
                  <a:gd name="T107" fmla="*/ 19 h 60"/>
                  <a:gd name="T108" fmla="*/ 64 w 64"/>
                  <a:gd name="T109" fmla="*/ 1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4" h="60">
                    <a:moveTo>
                      <a:pt x="60" y="16"/>
                    </a:moveTo>
                    <a:cubicBezTo>
                      <a:pt x="58" y="15"/>
                      <a:pt x="56" y="18"/>
                      <a:pt x="53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52" y="18"/>
                      <a:pt x="52" y="18"/>
                    </a:cubicBezTo>
                    <a:cubicBezTo>
                      <a:pt x="52" y="17"/>
                      <a:pt x="52" y="16"/>
                      <a:pt x="52" y="15"/>
                    </a:cubicBezTo>
                    <a:cubicBezTo>
                      <a:pt x="51" y="15"/>
                      <a:pt x="51" y="14"/>
                      <a:pt x="51" y="13"/>
                    </a:cubicBezTo>
                    <a:cubicBezTo>
                      <a:pt x="50" y="9"/>
                      <a:pt x="55" y="12"/>
                      <a:pt x="56" y="10"/>
                    </a:cubicBezTo>
                    <a:cubicBezTo>
                      <a:pt x="57" y="8"/>
                      <a:pt x="54" y="8"/>
                      <a:pt x="53" y="6"/>
                    </a:cubicBezTo>
                    <a:cubicBezTo>
                      <a:pt x="53" y="6"/>
                      <a:pt x="53" y="6"/>
                      <a:pt x="53" y="6"/>
                    </a:cubicBezTo>
                    <a:cubicBezTo>
                      <a:pt x="53" y="5"/>
                      <a:pt x="52" y="5"/>
                      <a:pt x="51" y="4"/>
                    </a:cubicBezTo>
                    <a:cubicBezTo>
                      <a:pt x="52" y="3"/>
                      <a:pt x="52" y="1"/>
                      <a:pt x="52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0" y="1"/>
                      <a:pt x="49" y="2"/>
                      <a:pt x="49" y="3"/>
                    </a:cubicBezTo>
                    <a:cubicBezTo>
                      <a:pt x="48" y="2"/>
                      <a:pt x="47" y="2"/>
                      <a:pt x="46" y="1"/>
                    </a:cubicBezTo>
                    <a:cubicBezTo>
                      <a:pt x="45" y="1"/>
                      <a:pt x="44" y="0"/>
                      <a:pt x="44" y="0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4" y="3"/>
                      <a:pt x="45" y="4"/>
                      <a:pt x="46" y="6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5" y="8"/>
                      <a:pt x="46" y="11"/>
                      <a:pt x="45" y="13"/>
                    </a:cubicBezTo>
                    <a:cubicBezTo>
                      <a:pt x="43" y="18"/>
                      <a:pt x="40" y="23"/>
                      <a:pt x="35" y="27"/>
                    </a:cubicBezTo>
                    <a:cubicBezTo>
                      <a:pt x="33" y="30"/>
                      <a:pt x="30" y="33"/>
                      <a:pt x="29" y="37"/>
                    </a:cubicBezTo>
                    <a:cubicBezTo>
                      <a:pt x="29" y="37"/>
                      <a:pt x="29" y="38"/>
                      <a:pt x="29" y="39"/>
                    </a:cubicBezTo>
                    <a:cubicBezTo>
                      <a:pt x="27" y="38"/>
                      <a:pt x="26" y="37"/>
                      <a:pt x="24" y="36"/>
                    </a:cubicBezTo>
                    <a:cubicBezTo>
                      <a:pt x="22" y="35"/>
                      <a:pt x="19" y="35"/>
                      <a:pt x="18" y="32"/>
                    </a:cubicBezTo>
                    <a:cubicBezTo>
                      <a:pt x="17" y="31"/>
                      <a:pt x="18" y="30"/>
                      <a:pt x="18" y="29"/>
                    </a:cubicBezTo>
                    <a:cubicBezTo>
                      <a:pt x="20" y="28"/>
                      <a:pt x="20" y="25"/>
                      <a:pt x="19" y="23"/>
                    </a:cubicBezTo>
                    <a:cubicBezTo>
                      <a:pt x="19" y="23"/>
                      <a:pt x="19" y="24"/>
                      <a:pt x="19" y="24"/>
                    </a:cubicBezTo>
                    <a:cubicBezTo>
                      <a:pt x="18" y="26"/>
                      <a:pt x="16" y="28"/>
                      <a:pt x="17" y="31"/>
                    </a:cubicBezTo>
                    <a:cubicBezTo>
                      <a:pt x="17" y="32"/>
                      <a:pt x="18" y="33"/>
                      <a:pt x="18" y="34"/>
                    </a:cubicBezTo>
                    <a:cubicBezTo>
                      <a:pt x="18" y="34"/>
                      <a:pt x="17" y="34"/>
                      <a:pt x="17" y="33"/>
                    </a:cubicBezTo>
                    <a:cubicBezTo>
                      <a:pt x="16" y="33"/>
                      <a:pt x="15" y="33"/>
                      <a:pt x="14" y="33"/>
                    </a:cubicBezTo>
                    <a:cubicBezTo>
                      <a:pt x="12" y="34"/>
                      <a:pt x="9" y="33"/>
                      <a:pt x="7" y="35"/>
                    </a:cubicBezTo>
                    <a:cubicBezTo>
                      <a:pt x="7" y="35"/>
                      <a:pt x="6" y="35"/>
                      <a:pt x="7" y="35"/>
                    </a:cubicBezTo>
                    <a:cubicBezTo>
                      <a:pt x="8" y="35"/>
                      <a:pt x="9" y="35"/>
                      <a:pt x="10" y="35"/>
                    </a:cubicBezTo>
                    <a:cubicBezTo>
                      <a:pt x="11" y="36"/>
                      <a:pt x="12" y="34"/>
                      <a:pt x="13" y="34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4" y="33"/>
                      <a:pt x="15" y="34"/>
                      <a:pt x="15" y="33"/>
                    </a:cubicBezTo>
                    <a:cubicBezTo>
                      <a:pt x="18" y="34"/>
                      <a:pt x="21" y="35"/>
                      <a:pt x="23" y="37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2" y="37"/>
                      <a:pt x="21" y="38"/>
                      <a:pt x="20" y="38"/>
                    </a:cubicBezTo>
                    <a:cubicBezTo>
                      <a:pt x="19" y="39"/>
                      <a:pt x="18" y="40"/>
                      <a:pt x="18" y="41"/>
                    </a:cubicBezTo>
                    <a:cubicBezTo>
                      <a:pt x="17" y="42"/>
                      <a:pt x="18" y="43"/>
                      <a:pt x="18" y="44"/>
                    </a:cubicBezTo>
                    <a:cubicBezTo>
                      <a:pt x="18" y="45"/>
                      <a:pt x="18" y="45"/>
                      <a:pt x="19" y="46"/>
                    </a:cubicBezTo>
                    <a:cubicBezTo>
                      <a:pt x="20" y="44"/>
                      <a:pt x="19" y="42"/>
                      <a:pt x="19" y="40"/>
                    </a:cubicBezTo>
                    <a:cubicBezTo>
                      <a:pt x="19" y="39"/>
                      <a:pt x="21" y="38"/>
                      <a:pt x="22" y="38"/>
                    </a:cubicBezTo>
                    <a:cubicBezTo>
                      <a:pt x="25" y="37"/>
                      <a:pt x="27" y="39"/>
                      <a:pt x="29" y="40"/>
                    </a:cubicBezTo>
                    <a:cubicBezTo>
                      <a:pt x="29" y="42"/>
                      <a:pt x="29" y="44"/>
                      <a:pt x="29" y="46"/>
                    </a:cubicBezTo>
                    <a:cubicBezTo>
                      <a:pt x="28" y="46"/>
                      <a:pt x="27" y="47"/>
                      <a:pt x="26" y="47"/>
                    </a:cubicBezTo>
                    <a:cubicBezTo>
                      <a:pt x="23" y="47"/>
                      <a:pt x="20" y="49"/>
                      <a:pt x="17" y="50"/>
                    </a:cubicBezTo>
                    <a:cubicBezTo>
                      <a:pt x="15" y="51"/>
                      <a:pt x="13" y="50"/>
                      <a:pt x="12" y="51"/>
                    </a:cubicBezTo>
                    <a:cubicBezTo>
                      <a:pt x="13" y="51"/>
                      <a:pt x="14" y="51"/>
                      <a:pt x="15" y="51"/>
                    </a:cubicBezTo>
                    <a:cubicBezTo>
                      <a:pt x="20" y="50"/>
                      <a:pt x="23" y="47"/>
                      <a:pt x="28" y="47"/>
                    </a:cubicBezTo>
                    <a:cubicBezTo>
                      <a:pt x="28" y="47"/>
                      <a:pt x="28" y="47"/>
                      <a:pt x="28" y="47"/>
                    </a:cubicBezTo>
                    <a:cubicBezTo>
                      <a:pt x="28" y="49"/>
                      <a:pt x="27" y="50"/>
                      <a:pt x="26" y="51"/>
                    </a:cubicBezTo>
                    <a:cubicBezTo>
                      <a:pt x="26" y="50"/>
                      <a:pt x="26" y="50"/>
                      <a:pt x="26" y="49"/>
                    </a:cubicBezTo>
                    <a:cubicBezTo>
                      <a:pt x="25" y="49"/>
                      <a:pt x="25" y="49"/>
                      <a:pt x="24" y="50"/>
                    </a:cubicBezTo>
                    <a:cubicBezTo>
                      <a:pt x="24" y="50"/>
                      <a:pt x="24" y="50"/>
                      <a:pt x="24" y="50"/>
                    </a:cubicBezTo>
                    <a:cubicBezTo>
                      <a:pt x="25" y="51"/>
                      <a:pt x="25" y="51"/>
                      <a:pt x="26" y="51"/>
                    </a:cubicBezTo>
                    <a:cubicBezTo>
                      <a:pt x="25" y="51"/>
                      <a:pt x="25" y="52"/>
                      <a:pt x="25" y="52"/>
                    </a:cubicBezTo>
                    <a:cubicBezTo>
                      <a:pt x="23" y="54"/>
                      <a:pt x="21" y="53"/>
                      <a:pt x="19" y="55"/>
                    </a:cubicBezTo>
                    <a:cubicBezTo>
                      <a:pt x="19" y="55"/>
                      <a:pt x="18" y="55"/>
                      <a:pt x="18" y="56"/>
                    </a:cubicBezTo>
                    <a:cubicBezTo>
                      <a:pt x="20" y="56"/>
                      <a:pt x="22" y="56"/>
                      <a:pt x="23" y="55"/>
                    </a:cubicBezTo>
                    <a:cubicBezTo>
                      <a:pt x="25" y="53"/>
                      <a:pt x="27" y="51"/>
                      <a:pt x="28" y="49"/>
                    </a:cubicBezTo>
                    <a:cubicBezTo>
                      <a:pt x="29" y="51"/>
                      <a:pt x="28" y="52"/>
                      <a:pt x="27" y="53"/>
                    </a:cubicBezTo>
                    <a:cubicBezTo>
                      <a:pt x="27" y="53"/>
                      <a:pt x="27" y="53"/>
                      <a:pt x="26" y="53"/>
                    </a:cubicBezTo>
                    <a:cubicBezTo>
                      <a:pt x="26" y="53"/>
                      <a:pt x="25" y="53"/>
                      <a:pt x="25" y="54"/>
                    </a:cubicBezTo>
                    <a:cubicBezTo>
                      <a:pt x="26" y="54"/>
                      <a:pt x="26" y="54"/>
                      <a:pt x="26" y="55"/>
                    </a:cubicBezTo>
                    <a:cubicBezTo>
                      <a:pt x="24" y="56"/>
                      <a:pt x="23" y="56"/>
                      <a:pt x="21" y="56"/>
                    </a:cubicBezTo>
                    <a:cubicBezTo>
                      <a:pt x="17" y="57"/>
                      <a:pt x="14" y="57"/>
                      <a:pt x="11" y="57"/>
                    </a:cubicBezTo>
                    <a:cubicBezTo>
                      <a:pt x="9" y="57"/>
                      <a:pt x="7" y="57"/>
                      <a:pt x="6" y="57"/>
                    </a:cubicBezTo>
                    <a:cubicBezTo>
                      <a:pt x="4" y="57"/>
                      <a:pt x="2" y="57"/>
                      <a:pt x="1" y="58"/>
                    </a:cubicBezTo>
                    <a:cubicBezTo>
                      <a:pt x="0" y="58"/>
                      <a:pt x="1" y="58"/>
                      <a:pt x="1" y="58"/>
                    </a:cubicBezTo>
                    <a:cubicBezTo>
                      <a:pt x="3" y="60"/>
                      <a:pt x="6" y="59"/>
                      <a:pt x="8" y="59"/>
                    </a:cubicBezTo>
                    <a:cubicBezTo>
                      <a:pt x="26" y="59"/>
                      <a:pt x="26" y="59"/>
                      <a:pt x="26" y="59"/>
                    </a:cubicBezTo>
                    <a:cubicBezTo>
                      <a:pt x="28" y="59"/>
                      <a:pt x="29" y="59"/>
                      <a:pt x="30" y="58"/>
                    </a:cubicBezTo>
                    <a:cubicBezTo>
                      <a:pt x="32" y="57"/>
                      <a:pt x="34" y="55"/>
                      <a:pt x="35" y="52"/>
                    </a:cubicBezTo>
                    <a:cubicBezTo>
                      <a:pt x="35" y="51"/>
                      <a:pt x="36" y="50"/>
                      <a:pt x="36" y="49"/>
                    </a:cubicBezTo>
                    <a:cubicBezTo>
                      <a:pt x="36" y="48"/>
                      <a:pt x="38" y="47"/>
                      <a:pt x="39" y="47"/>
                    </a:cubicBezTo>
                    <a:cubicBezTo>
                      <a:pt x="40" y="49"/>
                      <a:pt x="39" y="51"/>
                      <a:pt x="39" y="54"/>
                    </a:cubicBezTo>
                    <a:cubicBezTo>
                      <a:pt x="38" y="55"/>
                      <a:pt x="37" y="57"/>
                      <a:pt x="38" y="58"/>
                    </a:cubicBezTo>
                    <a:cubicBezTo>
                      <a:pt x="38" y="59"/>
                      <a:pt x="39" y="59"/>
                      <a:pt x="39" y="59"/>
                    </a:cubicBezTo>
                    <a:cubicBezTo>
                      <a:pt x="45" y="59"/>
                      <a:pt x="51" y="59"/>
                      <a:pt x="57" y="59"/>
                    </a:cubicBezTo>
                    <a:cubicBezTo>
                      <a:pt x="58" y="59"/>
                      <a:pt x="59" y="60"/>
                      <a:pt x="60" y="60"/>
                    </a:cubicBezTo>
                    <a:cubicBezTo>
                      <a:pt x="60" y="60"/>
                      <a:pt x="60" y="59"/>
                      <a:pt x="60" y="59"/>
                    </a:cubicBezTo>
                    <a:cubicBezTo>
                      <a:pt x="60" y="59"/>
                      <a:pt x="59" y="58"/>
                      <a:pt x="59" y="58"/>
                    </a:cubicBezTo>
                    <a:cubicBezTo>
                      <a:pt x="59" y="58"/>
                      <a:pt x="58" y="58"/>
                      <a:pt x="58" y="57"/>
                    </a:cubicBezTo>
                    <a:cubicBezTo>
                      <a:pt x="55" y="56"/>
                      <a:pt x="52" y="57"/>
                      <a:pt x="48" y="57"/>
                    </a:cubicBezTo>
                    <a:cubicBezTo>
                      <a:pt x="46" y="57"/>
                      <a:pt x="45" y="57"/>
                      <a:pt x="43" y="56"/>
                    </a:cubicBezTo>
                    <a:cubicBezTo>
                      <a:pt x="42" y="55"/>
                      <a:pt x="43" y="53"/>
                      <a:pt x="43" y="53"/>
                    </a:cubicBezTo>
                    <a:cubicBezTo>
                      <a:pt x="43" y="52"/>
                      <a:pt x="45" y="44"/>
                      <a:pt x="46" y="44"/>
                    </a:cubicBezTo>
                    <a:cubicBezTo>
                      <a:pt x="46" y="43"/>
                      <a:pt x="46" y="42"/>
                      <a:pt x="46" y="42"/>
                    </a:cubicBezTo>
                    <a:cubicBezTo>
                      <a:pt x="46" y="41"/>
                      <a:pt x="46" y="39"/>
                      <a:pt x="46" y="38"/>
                    </a:cubicBezTo>
                    <a:cubicBezTo>
                      <a:pt x="46" y="37"/>
                      <a:pt x="47" y="36"/>
                      <a:pt x="48" y="34"/>
                    </a:cubicBezTo>
                    <a:cubicBezTo>
                      <a:pt x="48" y="33"/>
                      <a:pt x="48" y="33"/>
                      <a:pt x="49" y="32"/>
                    </a:cubicBezTo>
                    <a:cubicBezTo>
                      <a:pt x="49" y="31"/>
                      <a:pt x="49" y="30"/>
                      <a:pt x="49" y="30"/>
                    </a:cubicBezTo>
                    <a:cubicBezTo>
                      <a:pt x="51" y="30"/>
                      <a:pt x="52" y="30"/>
                      <a:pt x="53" y="32"/>
                    </a:cubicBezTo>
                    <a:cubicBezTo>
                      <a:pt x="54" y="36"/>
                      <a:pt x="54" y="36"/>
                      <a:pt x="54" y="36"/>
                    </a:cubicBezTo>
                    <a:cubicBezTo>
                      <a:pt x="54" y="36"/>
                      <a:pt x="54" y="37"/>
                      <a:pt x="54" y="36"/>
                    </a:cubicBezTo>
                    <a:cubicBezTo>
                      <a:pt x="55" y="36"/>
                      <a:pt x="55" y="34"/>
                      <a:pt x="55" y="33"/>
                    </a:cubicBezTo>
                    <a:cubicBezTo>
                      <a:pt x="55" y="31"/>
                      <a:pt x="54" y="31"/>
                      <a:pt x="54" y="29"/>
                    </a:cubicBezTo>
                    <a:cubicBezTo>
                      <a:pt x="54" y="29"/>
                      <a:pt x="53" y="28"/>
                      <a:pt x="53" y="28"/>
                    </a:cubicBezTo>
                    <a:cubicBezTo>
                      <a:pt x="53" y="27"/>
                      <a:pt x="51" y="26"/>
                      <a:pt x="51" y="25"/>
                    </a:cubicBezTo>
                    <a:cubicBezTo>
                      <a:pt x="51" y="24"/>
                      <a:pt x="52" y="23"/>
                      <a:pt x="53" y="22"/>
                    </a:cubicBezTo>
                    <a:cubicBezTo>
                      <a:pt x="53" y="22"/>
                      <a:pt x="53" y="23"/>
                      <a:pt x="53" y="23"/>
                    </a:cubicBezTo>
                    <a:cubicBezTo>
                      <a:pt x="54" y="22"/>
                      <a:pt x="54" y="22"/>
                      <a:pt x="54" y="22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5" y="18"/>
                      <a:pt x="57" y="19"/>
                      <a:pt x="59" y="19"/>
                    </a:cubicBezTo>
                    <a:cubicBezTo>
                      <a:pt x="59" y="19"/>
                      <a:pt x="60" y="19"/>
                      <a:pt x="60" y="19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3" y="18"/>
                      <a:pt x="62" y="16"/>
                      <a:pt x="60" y="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3" name="Freeform 34"/>
              <p:cNvSpPr>
                <a:spLocks/>
              </p:cNvSpPr>
              <p:nvPr/>
            </p:nvSpPr>
            <p:spPr bwMode="auto">
              <a:xfrm>
                <a:off x="1578769" y="2727276"/>
                <a:ext cx="1111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4" name="Freeform 35"/>
              <p:cNvSpPr>
                <a:spLocks/>
              </p:cNvSpPr>
              <p:nvPr/>
            </p:nvSpPr>
            <p:spPr bwMode="auto">
              <a:xfrm>
                <a:off x="1105694" y="2863801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1 h 2"/>
                  <a:gd name="T6" fmla="*/ 1 w 2"/>
                  <a:gd name="T7" fmla="*/ 0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5" name="Freeform 36"/>
              <p:cNvSpPr>
                <a:spLocks/>
              </p:cNvSpPr>
              <p:nvPr/>
            </p:nvSpPr>
            <p:spPr bwMode="auto">
              <a:xfrm>
                <a:off x="1070769" y="2863801"/>
                <a:ext cx="23813" cy="22225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1 w 2"/>
                  <a:gd name="T5" fmla="*/ 2 h 2"/>
                  <a:gd name="T6" fmla="*/ 1 w 2"/>
                  <a:gd name="T7" fmla="*/ 1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6" name="Freeform 37"/>
              <p:cNvSpPr>
                <a:spLocks/>
              </p:cNvSpPr>
              <p:nvPr/>
            </p:nvSpPr>
            <p:spPr bwMode="auto">
              <a:xfrm>
                <a:off x="1815306" y="28749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7" name="Freeform 38"/>
              <p:cNvSpPr>
                <a:spLocks/>
              </p:cNvSpPr>
              <p:nvPr/>
            </p:nvSpPr>
            <p:spPr bwMode="auto">
              <a:xfrm>
                <a:off x="2199481" y="2874913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1 h 2"/>
                  <a:gd name="T6" fmla="*/ 1 w 2"/>
                  <a:gd name="T7" fmla="*/ 1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8" name="Freeform 39"/>
              <p:cNvSpPr>
                <a:spLocks/>
              </p:cNvSpPr>
              <p:nvPr/>
            </p:nvSpPr>
            <p:spPr bwMode="auto">
              <a:xfrm>
                <a:off x="2221706" y="2886026"/>
                <a:ext cx="22225" cy="11113"/>
              </a:xfrm>
              <a:custGeom>
                <a:avLst/>
                <a:gdLst>
                  <a:gd name="T0" fmla="*/ 2 w 2"/>
                  <a:gd name="T1" fmla="*/ 0 h 1"/>
                  <a:gd name="T2" fmla="*/ 2 w 2"/>
                  <a:gd name="T3" fmla="*/ 1 h 1"/>
                  <a:gd name="T4" fmla="*/ 2 w 2"/>
                  <a:gd name="T5" fmla="*/ 1 h 1"/>
                  <a:gd name="T6" fmla="*/ 1 w 2"/>
                  <a:gd name="T7" fmla="*/ 1 h 1"/>
                  <a:gd name="T8" fmla="*/ 1 w 2"/>
                  <a:gd name="T9" fmla="*/ 0 h 1"/>
                  <a:gd name="T10" fmla="*/ 2 w 2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9" name="Oval 40"/>
              <p:cNvSpPr>
                <a:spLocks noChangeArrowheads="1"/>
              </p:cNvSpPr>
              <p:nvPr/>
            </p:nvSpPr>
            <p:spPr bwMode="auto">
              <a:xfrm>
                <a:off x="946944" y="2886026"/>
                <a:ext cx="11113" cy="111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0" name="Freeform 41"/>
              <p:cNvSpPr>
                <a:spLocks/>
              </p:cNvSpPr>
              <p:nvPr/>
            </p:nvSpPr>
            <p:spPr bwMode="auto">
              <a:xfrm>
                <a:off x="1116806" y="2886026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2 h 2"/>
                  <a:gd name="T6" fmla="*/ 1 w 2"/>
                  <a:gd name="T7" fmla="*/ 1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1" name="Freeform 42"/>
              <p:cNvSpPr>
                <a:spLocks/>
              </p:cNvSpPr>
              <p:nvPr/>
            </p:nvSpPr>
            <p:spPr bwMode="auto">
              <a:xfrm>
                <a:off x="1094581" y="2897138"/>
                <a:ext cx="11113" cy="11113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1 h 1"/>
                  <a:gd name="T6" fmla="*/ 0 w 1"/>
                  <a:gd name="T7" fmla="*/ 0 h 1"/>
                  <a:gd name="T8" fmla="*/ 0 w 1"/>
                  <a:gd name="T9" fmla="*/ 0 h 1"/>
                  <a:gd name="T10" fmla="*/ 1 w 1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2" name="Freeform 43"/>
              <p:cNvSpPr>
                <a:spLocks/>
              </p:cNvSpPr>
              <p:nvPr/>
            </p:nvSpPr>
            <p:spPr bwMode="auto">
              <a:xfrm>
                <a:off x="2299494" y="2897138"/>
                <a:ext cx="23813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1 h 2"/>
                  <a:gd name="T4" fmla="*/ 0 w 2"/>
                  <a:gd name="T5" fmla="*/ 1 h 2"/>
                  <a:gd name="T6" fmla="*/ 0 w 2"/>
                  <a:gd name="T7" fmla="*/ 1 h 2"/>
                  <a:gd name="T8" fmla="*/ 1 w 2"/>
                  <a:gd name="T9" fmla="*/ 0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3" name="Freeform 44"/>
              <p:cNvSpPr>
                <a:spLocks/>
              </p:cNvSpPr>
              <p:nvPr/>
            </p:nvSpPr>
            <p:spPr bwMode="auto">
              <a:xfrm>
                <a:off x="2334419" y="2897138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1 h 2"/>
                  <a:gd name="T6" fmla="*/ 1 w 2"/>
                  <a:gd name="T7" fmla="*/ 1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4" name="Freeform 45"/>
              <p:cNvSpPr>
                <a:spLocks/>
              </p:cNvSpPr>
              <p:nvPr/>
            </p:nvSpPr>
            <p:spPr bwMode="auto">
              <a:xfrm>
                <a:off x="1004094" y="2908251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2 h 2"/>
                  <a:gd name="T6" fmla="*/ 0 w 2"/>
                  <a:gd name="T7" fmla="*/ 1 h 2"/>
                  <a:gd name="T8" fmla="*/ 1 w 2"/>
                  <a:gd name="T9" fmla="*/ 0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5" name="Freeform 46"/>
              <p:cNvSpPr>
                <a:spLocks/>
              </p:cNvSpPr>
              <p:nvPr/>
            </p:nvSpPr>
            <p:spPr bwMode="auto">
              <a:xfrm>
                <a:off x="1026319" y="2908251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1 w 2"/>
                  <a:gd name="T5" fmla="*/ 2 h 2"/>
                  <a:gd name="T6" fmla="*/ 0 w 2"/>
                  <a:gd name="T7" fmla="*/ 1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6" name="Freeform 47"/>
              <p:cNvSpPr>
                <a:spLocks/>
              </p:cNvSpPr>
              <p:nvPr/>
            </p:nvSpPr>
            <p:spPr bwMode="auto">
              <a:xfrm>
                <a:off x="2277269" y="2908251"/>
                <a:ext cx="11113" cy="22225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  <a:gd name="T6" fmla="*/ 0 w 1"/>
                  <a:gd name="T7" fmla="*/ 0 h 2"/>
                  <a:gd name="T8" fmla="*/ 1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7" name="Freeform 48"/>
              <p:cNvSpPr>
                <a:spLocks/>
              </p:cNvSpPr>
              <p:nvPr/>
            </p:nvSpPr>
            <p:spPr bwMode="auto">
              <a:xfrm>
                <a:off x="2312194" y="2919363"/>
                <a:ext cx="22225" cy="23813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1 w 2"/>
                  <a:gd name="T5" fmla="*/ 2 h 2"/>
                  <a:gd name="T6" fmla="*/ 0 w 2"/>
                  <a:gd name="T7" fmla="*/ 1 h 2"/>
                  <a:gd name="T8" fmla="*/ 1 w 2"/>
                  <a:gd name="T9" fmla="*/ 0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8" name="Freeform 49"/>
              <p:cNvSpPr>
                <a:spLocks/>
              </p:cNvSpPr>
              <p:nvPr/>
            </p:nvSpPr>
            <p:spPr bwMode="auto">
              <a:xfrm>
                <a:off x="981869" y="2919363"/>
                <a:ext cx="22225" cy="23813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2 h 2"/>
                  <a:gd name="T4" fmla="*/ 1 w 2"/>
                  <a:gd name="T5" fmla="*/ 2 h 2"/>
                  <a:gd name="T6" fmla="*/ 0 w 2"/>
                  <a:gd name="T7" fmla="*/ 1 h 2"/>
                  <a:gd name="T8" fmla="*/ 2 w 2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2" y="2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9" name="Freeform 50"/>
              <p:cNvSpPr>
                <a:spLocks/>
              </p:cNvSpPr>
              <p:nvPr/>
            </p:nvSpPr>
            <p:spPr bwMode="auto">
              <a:xfrm>
                <a:off x="2243931" y="2930476"/>
                <a:ext cx="55563" cy="34925"/>
              </a:xfrm>
              <a:custGeom>
                <a:avLst/>
                <a:gdLst>
                  <a:gd name="T0" fmla="*/ 5 w 5"/>
                  <a:gd name="T1" fmla="*/ 1 h 3"/>
                  <a:gd name="T2" fmla="*/ 5 w 5"/>
                  <a:gd name="T3" fmla="*/ 2 h 3"/>
                  <a:gd name="T4" fmla="*/ 2 w 5"/>
                  <a:gd name="T5" fmla="*/ 2 h 3"/>
                  <a:gd name="T6" fmla="*/ 0 w 5"/>
                  <a:gd name="T7" fmla="*/ 1 h 3"/>
                  <a:gd name="T8" fmla="*/ 1 w 5"/>
                  <a:gd name="T9" fmla="*/ 0 h 3"/>
                  <a:gd name="T10" fmla="*/ 5 w 5"/>
                  <a:gd name="T1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3">
                    <a:moveTo>
                      <a:pt x="5" y="1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2" y="3"/>
                      <a:pt x="2" y="2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3" y="0"/>
                      <a:pt x="4" y="1"/>
                      <a:pt x="5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0" name="Freeform 51"/>
              <p:cNvSpPr>
                <a:spLocks/>
              </p:cNvSpPr>
              <p:nvPr/>
            </p:nvSpPr>
            <p:spPr bwMode="auto">
              <a:xfrm>
                <a:off x="1004094" y="2930476"/>
                <a:ext cx="22225" cy="23813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1 w 2"/>
                  <a:gd name="T5" fmla="*/ 2 h 2"/>
                  <a:gd name="T6" fmla="*/ 1 w 2"/>
                  <a:gd name="T7" fmla="*/ 1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1" name="Freeform 52"/>
              <p:cNvSpPr>
                <a:spLocks/>
              </p:cNvSpPr>
              <p:nvPr/>
            </p:nvSpPr>
            <p:spPr bwMode="auto">
              <a:xfrm>
                <a:off x="1048544" y="2930476"/>
                <a:ext cx="22225" cy="34925"/>
              </a:xfrm>
              <a:custGeom>
                <a:avLst/>
                <a:gdLst>
                  <a:gd name="T0" fmla="*/ 2 w 2"/>
                  <a:gd name="T1" fmla="*/ 1 h 3"/>
                  <a:gd name="T2" fmla="*/ 2 w 2"/>
                  <a:gd name="T3" fmla="*/ 2 h 3"/>
                  <a:gd name="T4" fmla="*/ 1 w 2"/>
                  <a:gd name="T5" fmla="*/ 2 h 3"/>
                  <a:gd name="T6" fmla="*/ 1 w 2"/>
                  <a:gd name="T7" fmla="*/ 1 h 3"/>
                  <a:gd name="T8" fmla="*/ 2 w 2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2"/>
                      <a:pt x="0" y="2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2" name="Freeform 53"/>
              <p:cNvSpPr>
                <a:spLocks/>
              </p:cNvSpPr>
              <p:nvPr/>
            </p:nvSpPr>
            <p:spPr bwMode="auto">
              <a:xfrm>
                <a:off x="1589881" y="2954288"/>
                <a:ext cx="90488" cy="112713"/>
              </a:xfrm>
              <a:custGeom>
                <a:avLst/>
                <a:gdLst>
                  <a:gd name="T0" fmla="*/ 8 w 8"/>
                  <a:gd name="T1" fmla="*/ 1 h 10"/>
                  <a:gd name="T2" fmla="*/ 6 w 8"/>
                  <a:gd name="T3" fmla="*/ 2 h 10"/>
                  <a:gd name="T4" fmla="*/ 7 w 8"/>
                  <a:gd name="T5" fmla="*/ 5 h 10"/>
                  <a:gd name="T6" fmla="*/ 7 w 8"/>
                  <a:gd name="T7" fmla="*/ 7 h 10"/>
                  <a:gd name="T8" fmla="*/ 6 w 8"/>
                  <a:gd name="T9" fmla="*/ 9 h 10"/>
                  <a:gd name="T10" fmla="*/ 2 w 8"/>
                  <a:gd name="T11" fmla="*/ 8 h 10"/>
                  <a:gd name="T12" fmla="*/ 1 w 8"/>
                  <a:gd name="T13" fmla="*/ 6 h 10"/>
                  <a:gd name="T14" fmla="*/ 1 w 8"/>
                  <a:gd name="T15" fmla="*/ 5 h 10"/>
                  <a:gd name="T16" fmla="*/ 1 w 8"/>
                  <a:gd name="T17" fmla="*/ 5 h 10"/>
                  <a:gd name="T18" fmla="*/ 2 w 8"/>
                  <a:gd name="T19" fmla="*/ 3 h 10"/>
                  <a:gd name="T20" fmla="*/ 5 w 8"/>
                  <a:gd name="T21" fmla="*/ 5 h 10"/>
                  <a:gd name="T22" fmla="*/ 6 w 8"/>
                  <a:gd name="T23" fmla="*/ 5 h 10"/>
                  <a:gd name="T24" fmla="*/ 5 w 8"/>
                  <a:gd name="T25" fmla="*/ 2 h 10"/>
                  <a:gd name="T26" fmla="*/ 6 w 8"/>
                  <a:gd name="T27" fmla="*/ 1 h 10"/>
                  <a:gd name="T28" fmla="*/ 8 w 8"/>
                  <a:gd name="T2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" h="10">
                    <a:moveTo>
                      <a:pt x="8" y="1"/>
                    </a:moveTo>
                    <a:cubicBezTo>
                      <a:pt x="7" y="2"/>
                      <a:pt x="6" y="1"/>
                      <a:pt x="6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8" y="6"/>
                      <a:pt x="7" y="7"/>
                      <a:pt x="7" y="7"/>
                    </a:cubicBezTo>
                    <a:cubicBezTo>
                      <a:pt x="7" y="8"/>
                      <a:pt x="6" y="9"/>
                      <a:pt x="6" y="9"/>
                    </a:cubicBezTo>
                    <a:cubicBezTo>
                      <a:pt x="4" y="9"/>
                      <a:pt x="2" y="10"/>
                      <a:pt x="2" y="8"/>
                    </a:cubicBezTo>
                    <a:cubicBezTo>
                      <a:pt x="1" y="7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3" y="4"/>
                      <a:pt x="0" y="3"/>
                      <a:pt x="2" y="3"/>
                    </a:cubicBezTo>
                    <a:cubicBezTo>
                      <a:pt x="3" y="4"/>
                      <a:pt x="4" y="4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5" y="3"/>
                      <a:pt x="5" y="2"/>
                    </a:cubicBezTo>
                    <a:cubicBezTo>
                      <a:pt x="5" y="1"/>
                      <a:pt x="5" y="1"/>
                      <a:pt x="6" y="1"/>
                    </a:cubicBezTo>
                    <a:cubicBezTo>
                      <a:pt x="6" y="0"/>
                      <a:pt x="7" y="1"/>
                      <a:pt x="8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3" name="Freeform 54"/>
              <p:cNvSpPr>
                <a:spLocks/>
              </p:cNvSpPr>
              <p:nvPr/>
            </p:nvSpPr>
            <p:spPr bwMode="auto">
              <a:xfrm>
                <a:off x="1105694" y="2965401"/>
                <a:ext cx="11113" cy="11113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  <a:gd name="T6" fmla="*/ 0 w 1"/>
                  <a:gd name="T7" fmla="*/ 0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4" name="Freeform 55"/>
              <p:cNvSpPr>
                <a:spLocks/>
              </p:cNvSpPr>
              <p:nvPr/>
            </p:nvSpPr>
            <p:spPr bwMode="auto">
              <a:xfrm>
                <a:off x="1410494" y="2965401"/>
                <a:ext cx="33338" cy="79375"/>
              </a:xfrm>
              <a:custGeom>
                <a:avLst/>
                <a:gdLst>
                  <a:gd name="T0" fmla="*/ 3 w 3"/>
                  <a:gd name="T1" fmla="*/ 0 h 7"/>
                  <a:gd name="T2" fmla="*/ 2 w 3"/>
                  <a:gd name="T3" fmla="*/ 6 h 7"/>
                  <a:gd name="T4" fmla="*/ 2 w 3"/>
                  <a:gd name="T5" fmla="*/ 7 h 7"/>
                  <a:gd name="T6" fmla="*/ 2 w 3"/>
                  <a:gd name="T7" fmla="*/ 1 h 7"/>
                  <a:gd name="T8" fmla="*/ 3 w 3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7">
                    <a:moveTo>
                      <a:pt x="3" y="0"/>
                    </a:moveTo>
                    <a:cubicBezTo>
                      <a:pt x="3" y="2"/>
                      <a:pt x="3" y="4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0" y="5"/>
                      <a:pt x="1" y="2"/>
                      <a:pt x="2" y="1"/>
                    </a:cubicBezTo>
                    <a:cubicBezTo>
                      <a:pt x="2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5" name="Freeform 56"/>
              <p:cNvSpPr>
                <a:spLocks/>
              </p:cNvSpPr>
              <p:nvPr/>
            </p:nvSpPr>
            <p:spPr bwMode="auto">
              <a:xfrm>
                <a:off x="1872456" y="2965401"/>
                <a:ext cx="22225" cy="68263"/>
              </a:xfrm>
              <a:custGeom>
                <a:avLst/>
                <a:gdLst>
                  <a:gd name="T0" fmla="*/ 1 w 2"/>
                  <a:gd name="T1" fmla="*/ 1 h 6"/>
                  <a:gd name="T2" fmla="*/ 1 w 2"/>
                  <a:gd name="T3" fmla="*/ 6 h 6"/>
                  <a:gd name="T4" fmla="*/ 1 w 2"/>
                  <a:gd name="T5" fmla="*/ 6 h 6"/>
                  <a:gd name="T6" fmla="*/ 0 w 2"/>
                  <a:gd name="T7" fmla="*/ 3 h 6"/>
                  <a:gd name="T8" fmla="*/ 1 w 2"/>
                  <a:gd name="T9" fmla="*/ 0 h 6"/>
                  <a:gd name="T10" fmla="*/ 1 w 2"/>
                  <a:gd name="T1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6">
                    <a:moveTo>
                      <a:pt x="1" y="1"/>
                    </a:moveTo>
                    <a:cubicBezTo>
                      <a:pt x="2" y="3"/>
                      <a:pt x="2" y="4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6" name="Freeform 57"/>
              <p:cNvSpPr>
                <a:spLocks/>
              </p:cNvSpPr>
              <p:nvPr/>
            </p:nvSpPr>
            <p:spPr bwMode="auto">
              <a:xfrm>
                <a:off x="1094581" y="2976513"/>
                <a:ext cx="66675" cy="34925"/>
              </a:xfrm>
              <a:custGeom>
                <a:avLst/>
                <a:gdLst>
                  <a:gd name="T0" fmla="*/ 6 w 6"/>
                  <a:gd name="T1" fmla="*/ 1 h 3"/>
                  <a:gd name="T2" fmla="*/ 4 w 6"/>
                  <a:gd name="T3" fmla="*/ 2 h 3"/>
                  <a:gd name="T4" fmla="*/ 0 w 6"/>
                  <a:gd name="T5" fmla="*/ 3 h 3"/>
                  <a:gd name="T6" fmla="*/ 5 w 6"/>
                  <a:gd name="T7" fmla="*/ 1 h 3"/>
                  <a:gd name="T8" fmla="*/ 6 w 6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6" y="1"/>
                    </a:moveTo>
                    <a:cubicBezTo>
                      <a:pt x="5" y="1"/>
                      <a:pt x="5" y="2"/>
                      <a:pt x="4" y="2"/>
                    </a:cubicBezTo>
                    <a:cubicBezTo>
                      <a:pt x="3" y="3"/>
                      <a:pt x="1" y="3"/>
                      <a:pt x="0" y="3"/>
                    </a:cubicBezTo>
                    <a:cubicBezTo>
                      <a:pt x="1" y="1"/>
                      <a:pt x="3" y="0"/>
                      <a:pt x="5" y="1"/>
                    </a:cubicBezTo>
                    <a:cubicBezTo>
                      <a:pt x="5" y="1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7" name="Freeform 58"/>
              <p:cNvSpPr>
                <a:spLocks/>
              </p:cNvSpPr>
              <p:nvPr/>
            </p:nvSpPr>
            <p:spPr bwMode="auto">
              <a:xfrm>
                <a:off x="935831" y="3011438"/>
                <a:ext cx="57150" cy="55563"/>
              </a:xfrm>
              <a:custGeom>
                <a:avLst/>
                <a:gdLst>
                  <a:gd name="T0" fmla="*/ 1 w 5"/>
                  <a:gd name="T1" fmla="*/ 0 h 5"/>
                  <a:gd name="T2" fmla="*/ 4 w 5"/>
                  <a:gd name="T3" fmla="*/ 4 h 5"/>
                  <a:gd name="T4" fmla="*/ 4 w 5"/>
                  <a:gd name="T5" fmla="*/ 5 h 5"/>
                  <a:gd name="T6" fmla="*/ 3 w 5"/>
                  <a:gd name="T7" fmla="*/ 5 h 5"/>
                  <a:gd name="T8" fmla="*/ 0 w 5"/>
                  <a:gd name="T9" fmla="*/ 0 h 5"/>
                  <a:gd name="T10" fmla="*/ 1 w 5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4" y="4"/>
                      <a:pt x="5" y="4"/>
                      <a:pt x="4" y="5"/>
                    </a:cubicBezTo>
                    <a:cubicBezTo>
                      <a:pt x="4" y="5"/>
                      <a:pt x="4" y="4"/>
                      <a:pt x="3" y="5"/>
                    </a:cubicBezTo>
                    <a:cubicBezTo>
                      <a:pt x="1" y="4"/>
                      <a:pt x="0" y="2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8" name="Freeform 59"/>
              <p:cNvSpPr>
                <a:spLocks/>
              </p:cNvSpPr>
              <p:nvPr/>
            </p:nvSpPr>
            <p:spPr bwMode="auto">
              <a:xfrm>
                <a:off x="1848644" y="3011438"/>
                <a:ext cx="23813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1 h 2"/>
                  <a:gd name="T6" fmla="*/ 0 w 2"/>
                  <a:gd name="T7" fmla="*/ 1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9" name="Freeform 60"/>
              <p:cNvSpPr>
                <a:spLocks/>
              </p:cNvSpPr>
              <p:nvPr/>
            </p:nvSpPr>
            <p:spPr bwMode="auto">
              <a:xfrm>
                <a:off x="1804194" y="2568526"/>
                <a:ext cx="406400" cy="623888"/>
              </a:xfrm>
              <a:custGeom>
                <a:avLst/>
                <a:gdLst>
                  <a:gd name="T0" fmla="*/ 25 w 36"/>
                  <a:gd name="T1" fmla="*/ 42 h 55"/>
                  <a:gd name="T2" fmla="*/ 25 w 36"/>
                  <a:gd name="T3" fmla="*/ 40 h 55"/>
                  <a:gd name="T4" fmla="*/ 26 w 36"/>
                  <a:gd name="T5" fmla="*/ 39 h 55"/>
                  <a:gd name="T6" fmla="*/ 31 w 36"/>
                  <a:gd name="T7" fmla="*/ 38 h 55"/>
                  <a:gd name="T8" fmla="*/ 33 w 36"/>
                  <a:gd name="T9" fmla="*/ 39 h 55"/>
                  <a:gd name="T10" fmla="*/ 34 w 36"/>
                  <a:gd name="T11" fmla="*/ 38 h 55"/>
                  <a:gd name="T12" fmla="*/ 35 w 36"/>
                  <a:gd name="T13" fmla="*/ 34 h 55"/>
                  <a:gd name="T14" fmla="*/ 34 w 36"/>
                  <a:gd name="T15" fmla="*/ 33 h 55"/>
                  <a:gd name="T16" fmla="*/ 34 w 36"/>
                  <a:gd name="T17" fmla="*/ 32 h 55"/>
                  <a:gd name="T18" fmla="*/ 33 w 36"/>
                  <a:gd name="T19" fmla="*/ 31 h 55"/>
                  <a:gd name="T20" fmla="*/ 29 w 36"/>
                  <a:gd name="T21" fmla="*/ 26 h 55"/>
                  <a:gd name="T22" fmla="*/ 20 w 36"/>
                  <a:gd name="T23" fmla="*/ 20 h 55"/>
                  <a:gd name="T24" fmla="*/ 9 w 36"/>
                  <a:gd name="T25" fmla="*/ 22 h 55"/>
                  <a:gd name="T26" fmla="*/ 7 w 36"/>
                  <a:gd name="T27" fmla="*/ 20 h 55"/>
                  <a:gd name="T28" fmla="*/ 8 w 36"/>
                  <a:gd name="T29" fmla="*/ 15 h 55"/>
                  <a:gd name="T30" fmla="*/ 9 w 36"/>
                  <a:gd name="T31" fmla="*/ 12 h 55"/>
                  <a:gd name="T32" fmla="*/ 11 w 36"/>
                  <a:gd name="T33" fmla="*/ 3 h 55"/>
                  <a:gd name="T34" fmla="*/ 9 w 36"/>
                  <a:gd name="T35" fmla="*/ 0 h 55"/>
                  <a:gd name="T36" fmla="*/ 6 w 36"/>
                  <a:gd name="T37" fmla="*/ 0 h 55"/>
                  <a:gd name="T38" fmla="*/ 3 w 36"/>
                  <a:gd name="T39" fmla="*/ 3 h 55"/>
                  <a:gd name="T40" fmla="*/ 4 w 36"/>
                  <a:gd name="T41" fmla="*/ 4 h 55"/>
                  <a:gd name="T42" fmla="*/ 7 w 36"/>
                  <a:gd name="T43" fmla="*/ 4 h 55"/>
                  <a:gd name="T44" fmla="*/ 6 w 36"/>
                  <a:gd name="T45" fmla="*/ 9 h 55"/>
                  <a:gd name="T46" fmla="*/ 1 w 36"/>
                  <a:gd name="T47" fmla="*/ 16 h 55"/>
                  <a:gd name="T48" fmla="*/ 1 w 36"/>
                  <a:gd name="T49" fmla="*/ 16 h 55"/>
                  <a:gd name="T50" fmla="*/ 1 w 36"/>
                  <a:gd name="T51" fmla="*/ 27 h 55"/>
                  <a:gd name="T52" fmla="*/ 7 w 36"/>
                  <a:gd name="T53" fmla="*/ 34 h 55"/>
                  <a:gd name="T54" fmla="*/ 13 w 36"/>
                  <a:gd name="T55" fmla="*/ 35 h 55"/>
                  <a:gd name="T56" fmla="*/ 14 w 36"/>
                  <a:gd name="T57" fmla="*/ 37 h 55"/>
                  <a:gd name="T58" fmla="*/ 14 w 36"/>
                  <a:gd name="T59" fmla="*/ 41 h 55"/>
                  <a:gd name="T60" fmla="*/ 12 w 36"/>
                  <a:gd name="T61" fmla="*/ 44 h 55"/>
                  <a:gd name="T62" fmla="*/ 8 w 36"/>
                  <a:gd name="T63" fmla="*/ 52 h 55"/>
                  <a:gd name="T64" fmla="*/ 6 w 36"/>
                  <a:gd name="T65" fmla="*/ 53 h 55"/>
                  <a:gd name="T66" fmla="*/ 4 w 36"/>
                  <a:gd name="T67" fmla="*/ 53 h 55"/>
                  <a:gd name="T68" fmla="*/ 0 w 36"/>
                  <a:gd name="T69" fmla="*/ 55 h 55"/>
                  <a:gd name="T70" fmla="*/ 0 w 36"/>
                  <a:gd name="T71" fmla="*/ 55 h 55"/>
                  <a:gd name="T72" fmla="*/ 9 w 36"/>
                  <a:gd name="T73" fmla="*/ 55 h 55"/>
                  <a:gd name="T74" fmla="*/ 10 w 36"/>
                  <a:gd name="T75" fmla="*/ 54 h 55"/>
                  <a:gd name="T76" fmla="*/ 10 w 36"/>
                  <a:gd name="T77" fmla="*/ 52 h 55"/>
                  <a:gd name="T78" fmla="*/ 12 w 36"/>
                  <a:gd name="T79" fmla="*/ 49 h 55"/>
                  <a:gd name="T80" fmla="*/ 15 w 36"/>
                  <a:gd name="T81" fmla="*/ 43 h 55"/>
                  <a:gd name="T82" fmla="*/ 16 w 36"/>
                  <a:gd name="T83" fmla="*/ 41 h 55"/>
                  <a:gd name="T84" fmla="*/ 18 w 36"/>
                  <a:gd name="T85" fmla="*/ 38 h 55"/>
                  <a:gd name="T86" fmla="*/ 19 w 36"/>
                  <a:gd name="T87" fmla="*/ 37 h 55"/>
                  <a:gd name="T88" fmla="*/ 18 w 36"/>
                  <a:gd name="T89" fmla="*/ 36 h 55"/>
                  <a:gd name="T90" fmla="*/ 19 w 36"/>
                  <a:gd name="T91" fmla="*/ 36 h 55"/>
                  <a:gd name="T92" fmla="*/ 22 w 36"/>
                  <a:gd name="T93" fmla="*/ 39 h 55"/>
                  <a:gd name="T94" fmla="*/ 22 w 36"/>
                  <a:gd name="T95" fmla="*/ 40 h 55"/>
                  <a:gd name="T96" fmla="*/ 23 w 36"/>
                  <a:gd name="T97" fmla="*/ 41 h 55"/>
                  <a:gd name="T98" fmla="*/ 22 w 36"/>
                  <a:gd name="T99" fmla="*/ 42 h 55"/>
                  <a:gd name="T100" fmla="*/ 23 w 36"/>
                  <a:gd name="T101" fmla="*/ 44 h 55"/>
                  <a:gd name="T102" fmla="*/ 22 w 36"/>
                  <a:gd name="T103" fmla="*/ 50 h 55"/>
                  <a:gd name="T104" fmla="*/ 16 w 36"/>
                  <a:gd name="T105" fmla="*/ 53 h 55"/>
                  <a:gd name="T106" fmla="*/ 14 w 36"/>
                  <a:gd name="T107" fmla="*/ 55 h 55"/>
                  <a:gd name="T108" fmla="*/ 23 w 36"/>
                  <a:gd name="T109" fmla="*/ 55 h 55"/>
                  <a:gd name="T110" fmla="*/ 24 w 36"/>
                  <a:gd name="T111" fmla="*/ 54 h 55"/>
                  <a:gd name="T112" fmla="*/ 24 w 36"/>
                  <a:gd name="T113" fmla="*/ 52 h 55"/>
                  <a:gd name="T114" fmla="*/ 24 w 36"/>
                  <a:gd name="T115" fmla="*/ 49 h 55"/>
                  <a:gd name="T116" fmla="*/ 24 w 36"/>
                  <a:gd name="T117" fmla="*/ 49 h 55"/>
                  <a:gd name="T118" fmla="*/ 25 w 36"/>
                  <a:gd name="T119" fmla="*/ 44 h 55"/>
                  <a:gd name="T120" fmla="*/ 25 w 36"/>
                  <a:gd name="T121" fmla="*/ 4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6" h="55">
                    <a:moveTo>
                      <a:pt x="25" y="42"/>
                    </a:moveTo>
                    <a:cubicBezTo>
                      <a:pt x="25" y="42"/>
                      <a:pt x="25" y="41"/>
                      <a:pt x="25" y="40"/>
                    </a:cubicBezTo>
                    <a:cubicBezTo>
                      <a:pt x="25" y="40"/>
                      <a:pt x="26" y="39"/>
                      <a:pt x="26" y="39"/>
                    </a:cubicBezTo>
                    <a:cubicBezTo>
                      <a:pt x="27" y="37"/>
                      <a:pt x="29" y="38"/>
                      <a:pt x="31" y="38"/>
                    </a:cubicBezTo>
                    <a:cubicBezTo>
                      <a:pt x="31" y="38"/>
                      <a:pt x="32" y="38"/>
                      <a:pt x="33" y="39"/>
                    </a:cubicBezTo>
                    <a:cubicBezTo>
                      <a:pt x="33" y="38"/>
                      <a:pt x="34" y="38"/>
                      <a:pt x="34" y="38"/>
                    </a:cubicBezTo>
                    <a:cubicBezTo>
                      <a:pt x="36" y="38"/>
                      <a:pt x="35" y="36"/>
                      <a:pt x="35" y="34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34" y="33"/>
                      <a:pt x="34" y="32"/>
                      <a:pt x="34" y="32"/>
                    </a:cubicBezTo>
                    <a:cubicBezTo>
                      <a:pt x="34" y="32"/>
                      <a:pt x="33" y="31"/>
                      <a:pt x="33" y="31"/>
                    </a:cubicBezTo>
                    <a:cubicBezTo>
                      <a:pt x="32" y="29"/>
                      <a:pt x="31" y="28"/>
                      <a:pt x="29" y="26"/>
                    </a:cubicBezTo>
                    <a:cubicBezTo>
                      <a:pt x="27" y="23"/>
                      <a:pt x="23" y="21"/>
                      <a:pt x="20" y="20"/>
                    </a:cubicBezTo>
                    <a:cubicBezTo>
                      <a:pt x="16" y="19"/>
                      <a:pt x="12" y="20"/>
                      <a:pt x="9" y="22"/>
                    </a:cubicBezTo>
                    <a:cubicBezTo>
                      <a:pt x="8" y="21"/>
                      <a:pt x="8" y="20"/>
                      <a:pt x="7" y="20"/>
                    </a:cubicBezTo>
                    <a:cubicBezTo>
                      <a:pt x="7" y="18"/>
                      <a:pt x="7" y="16"/>
                      <a:pt x="8" y="15"/>
                    </a:cubicBezTo>
                    <a:cubicBezTo>
                      <a:pt x="8" y="13"/>
                      <a:pt x="9" y="13"/>
                      <a:pt x="9" y="12"/>
                    </a:cubicBezTo>
                    <a:cubicBezTo>
                      <a:pt x="10" y="9"/>
                      <a:pt x="11" y="6"/>
                      <a:pt x="11" y="3"/>
                    </a:cubicBezTo>
                    <a:cubicBezTo>
                      <a:pt x="11" y="2"/>
                      <a:pt x="10" y="1"/>
                      <a:pt x="9" y="0"/>
                    </a:cubicBezTo>
                    <a:cubicBezTo>
                      <a:pt x="8" y="0"/>
                      <a:pt x="7" y="0"/>
                      <a:pt x="6" y="0"/>
                    </a:cubicBezTo>
                    <a:cubicBezTo>
                      <a:pt x="6" y="2"/>
                      <a:pt x="4" y="2"/>
                      <a:pt x="3" y="3"/>
                    </a:cubicBezTo>
                    <a:cubicBezTo>
                      <a:pt x="3" y="4"/>
                      <a:pt x="4" y="3"/>
                      <a:pt x="4" y="4"/>
                    </a:cubicBezTo>
                    <a:cubicBezTo>
                      <a:pt x="5" y="4"/>
                      <a:pt x="7" y="3"/>
                      <a:pt x="7" y="4"/>
                    </a:cubicBezTo>
                    <a:cubicBezTo>
                      <a:pt x="8" y="6"/>
                      <a:pt x="6" y="8"/>
                      <a:pt x="6" y="9"/>
                    </a:cubicBezTo>
                    <a:cubicBezTo>
                      <a:pt x="4" y="11"/>
                      <a:pt x="2" y="14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3" y="30"/>
                      <a:pt x="5" y="33"/>
                      <a:pt x="7" y="34"/>
                    </a:cubicBezTo>
                    <a:cubicBezTo>
                      <a:pt x="9" y="35"/>
                      <a:pt x="11" y="36"/>
                      <a:pt x="13" y="35"/>
                    </a:cubicBezTo>
                    <a:cubicBezTo>
                      <a:pt x="14" y="35"/>
                      <a:pt x="14" y="36"/>
                      <a:pt x="14" y="37"/>
                    </a:cubicBezTo>
                    <a:cubicBezTo>
                      <a:pt x="15" y="39"/>
                      <a:pt x="14" y="40"/>
                      <a:pt x="14" y="41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1" y="47"/>
                      <a:pt x="10" y="50"/>
                      <a:pt x="8" y="52"/>
                    </a:cubicBezTo>
                    <a:cubicBezTo>
                      <a:pt x="7" y="52"/>
                      <a:pt x="7" y="53"/>
                      <a:pt x="6" y="53"/>
                    </a:cubicBezTo>
                    <a:cubicBezTo>
                      <a:pt x="5" y="53"/>
                      <a:pt x="5" y="53"/>
                      <a:pt x="4" y="53"/>
                    </a:cubicBezTo>
                    <a:cubicBezTo>
                      <a:pt x="3" y="54"/>
                      <a:pt x="1" y="53"/>
                      <a:pt x="0" y="55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3" y="55"/>
                      <a:pt x="6" y="55"/>
                      <a:pt x="9" y="55"/>
                    </a:cubicBezTo>
                    <a:cubicBezTo>
                      <a:pt x="10" y="55"/>
                      <a:pt x="10" y="54"/>
                      <a:pt x="10" y="54"/>
                    </a:cubicBezTo>
                    <a:cubicBezTo>
                      <a:pt x="9" y="53"/>
                      <a:pt x="10" y="53"/>
                      <a:pt x="10" y="52"/>
                    </a:cubicBezTo>
                    <a:cubicBezTo>
                      <a:pt x="11" y="51"/>
                      <a:pt x="11" y="50"/>
                      <a:pt x="12" y="49"/>
                    </a:cubicBezTo>
                    <a:cubicBezTo>
                      <a:pt x="13" y="47"/>
                      <a:pt x="14" y="45"/>
                      <a:pt x="15" y="43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7" y="40"/>
                      <a:pt x="17" y="39"/>
                      <a:pt x="18" y="38"/>
                    </a:cubicBezTo>
                    <a:cubicBezTo>
                      <a:pt x="18" y="38"/>
                      <a:pt x="18" y="38"/>
                      <a:pt x="19" y="37"/>
                    </a:cubicBezTo>
                    <a:cubicBezTo>
                      <a:pt x="19" y="37"/>
                      <a:pt x="18" y="36"/>
                      <a:pt x="18" y="36"/>
                    </a:cubicBezTo>
                    <a:cubicBezTo>
                      <a:pt x="18" y="36"/>
                      <a:pt x="19" y="36"/>
                      <a:pt x="19" y="36"/>
                    </a:cubicBezTo>
                    <a:cubicBezTo>
                      <a:pt x="20" y="37"/>
                      <a:pt x="22" y="38"/>
                      <a:pt x="22" y="39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46"/>
                      <a:pt x="22" y="48"/>
                      <a:pt x="22" y="50"/>
                    </a:cubicBezTo>
                    <a:cubicBezTo>
                      <a:pt x="21" y="53"/>
                      <a:pt x="18" y="53"/>
                      <a:pt x="16" y="53"/>
                    </a:cubicBezTo>
                    <a:cubicBezTo>
                      <a:pt x="16" y="54"/>
                      <a:pt x="14" y="54"/>
                      <a:pt x="14" y="55"/>
                    </a:cubicBezTo>
                    <a:cubicBezTo>
                      <a:pt x="17" y="55"/>
                      <a:pt x="20" y="55"/>
                      <a:pt x="23" y="55"/>
                    </a:cubicBezTo>
                    <a:cubicBezTo>
                      <a:pt x="24" y="55"/>
                      <a:pt x="24" y="54"/>
                      <a:pt x="24" y="54"/>
                    </a:cubicBezTo>
                    <a:cubicBezTo>
                      <a:pt x="24" y="53"/>
                      <a:pt x="25" y="53"/>
                      <a:pt x="24" y="52"/>
                    </a:cubicBezTo>
                    <a:cubicBezTo>
                      <a:pt x="24" y="51"/>
                      <a:pt x="24" y="50"/>
                      <a:pt x="24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5" y="47"/>
                      <a:pt x="25" y="46"/>
                      <a:pt x="25" y="44"/>
                    </a:cubicBezTo>
                    <a:cubicBezTo>
                      <a:pt x="25" y="42"/>
                      <a:pt x="25" y="42"/>
                      <a:pt x="25" y="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0" name="Freeform 61"/>
              <p:cNvSpPr>
                <a:spLocks/>
              </p:cNvSpPr>
              <p:nvPr/>
            </p:nvSpPr>
            <p:spPr bwMode="auto">
              <a:xfrm>
                <a:off x="2277269" y="3022551"/>
                <a:ext cx="68263" cy="68263"/>
              </a:xfrm>
              <a:custGeom>
                <a:avLst/>
                <a:gdLst>
                  <a:gd name="T0" fmla="*/ 6 w 6"/>
                  <a:gd name="T1" fmla="*/ 1 h 6"/>
                  <a:gd name="T2" fmla="*/ 0 w 6"/>
                  <a:gd name="T3" fmla="*/ 6 h 6"/>
                  <a:gd name="T4" fmla="*/ 0 w 6"/>
                  <a:gd name="T5" fmla="*/ 6 h 6"/>
                  <a:gd name="T6" fmla="*/ 5 w 6"/>
                  <a:gd name="T7" fmla="*/ 1 h 6"/>
                  <a:gd name="T8" fmla="*/ 6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6" y="1"/>
                    </a:moveTo>
                    <a:cubicBezTo>
                      <a:pt x="4" y="3"/>
                      <a:pt x="3" y="5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4"/>
                      <a:pt x="2" y="1"/>
                      <a:pt x="5" y="1"/>
                    </a:cubicBezTo>
                    <a:cubicBezTo>
                      <a:pt x="5" y="1"/>
                      <a:pt x="5" y="0"/>
                      <a:pt x="6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1" name="Freeform 62"/>
              <p:cNvSpPr>
                <a:spLocks/>
              </p:cNvSpPr>
              <p:nvPr/>
            </p:nvSpPr>
            <p:spPr bwMode="auto">
              <a:xfrm>
                <a:off x="902494" y="3044776"/>
                <a:ext cx="11113" cy="22225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  <a:gd name="T8" fmla="*/ 1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2" name="Freeform 63"/>
              <p:cNvSpPr>
                <a:spLocks/>
              </p:cNvSpPr>
              <p:nvPr/>
            </p:nvSpPr>
            <p:spPr bwMode="auto">
              <a:xfrm>
                <a:off x="1004094" y="3044776"/>
                <a:ext cx="66675" cy="33338"/>
              </a:xfrm>
              <a:custGeom>
                <a:avLst/>
                <a:gdLst>
                  <a:gd name="T0" fmla="*/ 6 w 6"/>
                  <a:gd name="T1" fmla="*/ 2 h 3"/>
                  <a:gd name="T2" fmla="*/ 5 w 6"/>
                  <a:gd name="T3" fmla="*/ 2 h 3"/>
                  <a:gd name="T4" fmla="*/ 0 w 6"/>
                  <a:gd name="T5" fmla="*/ 1 h 3"/>
                  <a:gd name="T6" fmla="*/ 0 w 6"/>
                  <a:gd name="T7" fmla="*/ 0 h 3"/>
                  <a:gd name="T8" fmla="*/ 6 w 6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6" y="2"/>
                    </a:moveTo>
                    <a:cubicBezTo>
                      <a:pt x="6" y="2"/>
                      <a:pt x="5" y="2"/>
                      <a:pt x="5" y="2"/>
                    </a:cubicBezTo>
                    <a:cubicBezTo>
                      <a:pt x="3" y="3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2" y="1"/>
                      <a:pt x="4" y="0"/>
                      <a:pt x="6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3" name="Freeform 64"/>
              <p:cNvSpPr>
                <a:spLocks/>
              </p:cNvSpPr>
              <p:nvPr/>
            </p:nvSpPr>
            <p:spPr bwMode="auto">
              <a:xfrm>
                <a:off x="924719" y="3055888"/>
                <a:ext cx="22225" cy="11113"/>
              </a:xfrm>
              <a:custGeom>
                <a:avLst/>
                <a:gdLst>
                  <a:gd name="T0" fmla="*/ 2 w 2"/>
                  <a:gd name="T1" fmla="*/ 0 h 1"/>
                  <a:gd name="T2" fmla="*/ 2 w 2"/>
                  <a:gd name="T3" fmla="*/ 1 h 1"/>
                  <a:gd name="T4" fmla="*/ 1 w 2"/>
                  <a:gd name="T5" fmla="*/ 1 h 1"/>
                  <a:gd name="T6" fmla="*/ 0 w 2"/>
                  <a:gd name="T7" fmla="*/ 0 h 1"/>
                  <a:gd name="T8" fmla="*/ 1 w 2"/>
                  <a:gd name="T9" fmla="*/ 0 h 1"/>
                  <a:gd name="T10" fmla="*/ 2 w 2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4" name="Freeform 65"/>
              <p:cNvSpPr>
                <a:spLocks/>
              </p:cNvSpPr>
              <p:nvPr/>
            </p:nvSpPr>
            <p:spPr bwMode="auto">
              <a:xfrm>
                <a:off x="1421606" y="3055888"/>
                <a:ext cx="11113" cy="11113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1 h 1"/>
                  <a:gd name="T6" fmla="*/ 0 w 1"/>
                  <a:gd name="T7" fmla="*/ 0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5" name="Freeform 66"/>
              <p:cNvSpPr>
                <a:spLocks/>
              </p:cNvSpPr>
              <p:nvPr/>
            </p:nvSpPr>
            <p:spPr bwMode="auto">
              <a:xfrm>
                <a:off x="2345531" y="3055888"/>
                <a:ext cx="22225" cy="22225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1 h 2"/>
                  <a:gd name="T4" fmla="*/ 0 w 2"/>
                  <a:gd name="T5" fmla="*/ 1 h 2"/>
                  <a:gd name="T6" fmla="*/ 0 w 2"/>
                  <a:gd name="T7" fmla="*/ 0 h 2"/>
                  <a:gd name="T8" fmla="*/ 1 w 2"/>
                  <a:gd name="T9" fmla="*/ 0 h 2"/>
                  <a:gd name="T10" fmla="*/ 2 w 2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6" name="Freeform 67"/>
              <p:cNvSpPr>
                <a:spLocks/>
              </p:cNvSpPr>
              <p:nvPr/>
            </p:nvSpPr>
            <p:spPr bwMode="auto">
              <a:xfrm>
                <a:off x="2378869" y="3055888"/>
                <a:ext cx="22225" cy="22225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1 h 2"/>
                  <a:gd name="T4" fmla="*/ 1 w 2"/>
                  <a:gd name="T5" fmla="*/ 2 h 2"/>
                  <a:gd name="T6" fmla="*/ 0 w 2"/>
                  <a:gd name="T7" fmla="*/ 1 h 2"/>
                  <a:gd name="T8" fmla="*/ 1 w 2"/>
                  <a:gd name="T9" fmla="*/ 0 h 2"/>
                  <a:gd name="T10" fmla="*/ 2 w 2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7" name="Freeform 68"/>
              <p:cNvSpPr>
                <a:spLocks/>
              </p:cNvSpPr>
              <p:nvPr/>
            </p:nvSpPr>
            <p:spPr bwMode="auto">
              <a:xfrm>
                <a:off x="880269" y="3067001"/>
                <a:ext cx="22225" cy="23813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1 h 2"/>
                  <a:gd name="T4" fmla="*/ 0 w 2"/>
                  <a:gd name="T5" fmla="*/ 2 h 2"/>
                  <a:gd name="T6" fmla="*/ 0 w 2"/>
                  <a:gd name="T7" fmla="*/ 1 h 2"/>
                  <a:gd name="T8" fmla="*/ 1 w 2"/>
                  <a:gd name="T9" fmla="*/ 0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8" name="Freeform 69"/>
              <p:cNvSpPr>
                <a:spLocks/>
              </p:cNvSpPr>
              <p:nvPr/>
            </p:nvSpPr>
            <p:spPr bwMode="auto">
              <a:xfrm>
                <a:off x="1974056" y="3067001"/>
                <a:ext cx="22225" cy="23813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1 h 2"/>
                  <a:gd name="T4" fmla="*/ 1 w 2"/>
                  <a:gd name="T5" fmla="*/ 2 h 2"/>
                  <a:gd name="T6" fmla="*/ 0 w 2"/>
                  <a:gd name="T7" fmla="*/ 1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9" name="Freeform 70"/>
              <p:cNvSpPr>
                <a:spLocks/>
              </p:cNvSpPr>
              <p:nvPr/>
            </p:nvSpPr>
            <p:spPr bwMode="auto">
              <a:xfrm>
                <a:off x="970756" y="3067001"/>
                <a:ext cx="11113" cy="23813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  <a:gd name="T6" fmla="*/ 0 w 1"/>
                  <a:gd name="T7" fmla="*/ 0 h 2"/>
                  <a:gd name="T8" fmla="*/ 1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2"/>
                      <a:pt x="1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0" name="Freeform 71"/>
              <p:cNvSpPr>
                <a:spLocks/>
              </p:cNvSpPr>
              <p:nvPr/>
            </p:nvSpPr>
            <p:spPr bwMode="auto">
              <a:xfrm>
                <a:off x="913606" y="3078113"/>
                <a:ext cx="22225" cy="23813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1 h 2"/>
                  <a:gd name="T4" fmla="*/ 0 w 2"/>
                  <a:gd name="T5" fmla="*/ 1 h 2"/>
                  <a:gd name="T6" fmla="*/ 1 w 2"/>
                  <a:gd name="T7" fmla="*/ 0 h 2"/>
                  <a:gd name="T8" fmla="*/ 2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1" name="Freeform 72"/>
              <p:cNvSpPr>
                <a:spLocks/>
              </p:cNvSpPr>
              <p:nvPr/>
            </p:nvSpPr>
            <p:spPr bwMode="auto">
              <a:xfrm>
                <a:off x="2007394" y="3078113"/>
                <a:ext cx="22225" cy="23813"/>
              </a:xfrm>
              <a:custGeom>
                <a:avLst/>
                <a:gdLst>
                  <a:gd name="T0" fmla="*/ 2 w 2"/>
                  <a:gd name="T1" fmla="*/ 0 h 2"/>
                  <a:gd name="T2" fmla="*/ 2 w 2"/>
                  <a:gd name="T3" fmla="*/ 1 h 2"/>
                  <a:gd name="T4" fmla="*/ 0 w 2"/>
                  <a:gd name="T5" fmla="*/ 1 h 2"/>
                  <a:gd name="T6" fmla="*/ 1 w 2"/>
                  <a:gd name="T7" fmla="*/ 0 h 2"/>
                  <a:gd name="T8" fmla="*/ 2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2" name="Freeform 73"/>
              <p:cNvSpPr>
                <a:spLocks/>
              </p:cNvSpPr>
              <p:nvPr/>
            </p:nvSpPr>
            <p:spPr bwMode="auto">
              <a:xfrm>
                <a:off x="935831" y="3078113"/>
                <a:ext cx="22225" cy="12700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1 h 1"/>
                  <a:gd name="T4" fmla="*/ 1 w 2"/>
                  <a:gd name="T5" fmla="*/ 1 h 1"/>
                  <a:gd name="T6" fmla="*/ 0 w 2"/>
                  <a:gd name="T7" fmla="*/ 1 h 1"/>
                  <a:gd name="T8" fmla="*/ 1 w 2"/>
                  <a:gd name="T9" fmla="*/ 0 h 1"/>
                  <a:gd name="T10" fmla="*/ 2 w 2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3" name="Freeform 74"/>
              <p:cNvSpPr>
                <a:spLocks/>
              </p:cNvSpPr>
              <p:nvPr/>
            </p:nvSpPr>
            <p:spPr bwMode="auto">
              <a:xfrm>
                <a:off x="2312194" y="3078113"/>
                <a:ext cx="22225" cy="23813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1 h 2"/>
                  <a:gd name="T6" fmla="*/ 0 w 2"/>
                  <a:gd name="T7" fmla="*/ 0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4" name="Freeform 75"/>
              <p:cNvSpPr>
                <a:spLocks/>
              </p:cNvSpPr>
              <p:nvPr/>
            </p:nvSpPr>
            <p:spPr bwMode="auto">
              <a:xfrm>
                <a:off x="2356644" y="3078113"/>
                <a:ext cx="22225" cy="23813"/>
              </a:xfrm>
              <a:custGeom>
                <a:avLst/>
                <a:gdLst>
                  <a:gd name="T0" fmla="*/ 2 w 2"/>
                  <a:gd name="T1" fmla="*/ 1 h 2"/>
                  <a:gd name="T2" fmla="*/ 0 w 2"/>
                  <a:gd name="T3" fmla="*/ 2 h 2"/>
                  <a:gd name="T4" fmla="*/ 0 w 2"/>
                  <a:gd name="T5" fmla="*/ 1 h 2"/>
                  <a:gd name="T6" fmla="*/ 0 w 2"/>
                  <a:gd name="T7" fmla="*/ 0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1" y="2"/>
                      <a:pt x="1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5" name="Freeform 76"/>
              <p:cNvSpPr>
                <a:spLocks/>
              </p:cNvSpPr>
              <p:nvPr/>
            </p:nvSpPr>
            <p:spPr bwMode="auto">
              <a:xfrm>
                <a:off x="2108994" y="3090813"/>
                <a:ext cx="22225" cy="11113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1 h 1"/>
                  <a:gd name="T4" fmla="*/ 0 w 2"/>
                  <a:gd name="T5" fmla="*/ 1 h 1"/>
                  <a:gd name="T6" fmla="*/ 1 w 2"/>
                  <a:gd name="T7" fmla="*/ 0 h 1"/>
                  <a:gd name="T8" fmla="*/ 2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6" name="Freeform 77"/>
              <p:cNvSpPr>
                <a:spLocks/>
              </p:cNvSpPr>
              <p:nvPr/>
            </p:nvSpPr>
            <p:spPr bwMode="auto">
              <a:xfrm>
                <a:off x="1961356" y="3090813"/>
                <a:ext cx="23813" cy="22225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1 h 2"/>
                  <a:gd name="T4" fmla="*/ 1 w 2"/>
                  <a:gd name="T5" fmla="*/ 2 h 2"/>
                  <a:gd name="T6" fmla="*/ 0 w 2"/>
                  <a:gd name="T7" fmla="*/ 1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7" name="Freeform 78"/>
              <p:cNvSpPr>
                <a:spLocks/>
              </p:cNvSpPr>
              <p:nvPr/>
            </p:nvSpPr>
            <p:spPr bwMode="auto">
              <a:xfrm>
                <a:off x="1996281" y="3101926"/>
                <a:ext cx="11113" cy="11113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1 h 1"/>
                  <a:gd name="T6" fmla="*/ 0 w 1"/>
                  <a:gd name="T7" fmla="*/ 0 h 1"/>
                  <a:gd name="T8" fmla="*/ 1 w 1"/>
                  <a:gd name="T9" fmla="*/ 0 h 1"/>
                  <a:gd name="T10" fmla="*/ 1 w 1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8" name="Freeform 79"/>
              <p:cNvSpPr>
                <a:spLocks/>
              </p:cNvSpPr>
              <p:nvPr/>
            </p:nvSpPr>
            <p:spPr bwMode="auto">
              <a:xfrm>
                <a:off x="1105694" y="3101926"/>
                <a:ext cx="22225" cy="22225"/>
              </a:xfrm>
              <a:custGeom>
                <a:avLst/>
                <a:gdLst>
                  <a:gd name="T0" fmla="*/ 2 w 2"/>
                  <a:gd name="T1" fmla="*/ 0 h 2"/>
                  <a:gd name="T2" fmla="*/ 2 w 2"/>
                  <a:gd name="T3" fmla="*/ 1 h 2"/>
                  <a:gd name="T4" fmla="*/ 1 w 2"/>
                  <a:gd name="T5" fmla="*/ 1 h 2"/>
                  <a:gd name="T6" fmla="*/ 0 w 2"/>
                  <a:gd name="T7" fmla="*/ 0 h 2"/>
                  <a:gd name="T8" fmla="*/ 1 w 2"/>
                  <a:gd name="T9" fmla="*/ 0 h 2"/>
                  <a:gd name="T10" fmla="*/ 2 w 2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9" name="Freeform 80"/>
              <p:cNvSpPr>
                <a:spLocks/>
              </p:cNvSpPr>
              <p:nvPr/>
            </p:nvSpPr>
            <p:spPr bwMode="auto">
              <a:xfrm>
                <a:off x="2164556" y="3101926"/>
                <a:ext cx="22225" cy="11113"/>
              </a:xfrm>
              <a:custGeom>
                <a:avLst/>
                <a:gdLst>
                  <a:gd name="T0" fmla="*/ 1 w 2"/>
                  <a:gd name="T1" fmla="*/ 0 h 1"/>
                  <a:gd name="T2" fmla="*/ 1 w 2"/>
                  <a:gd name="T3" fmla="*/ 1 h 1"/>
                  <a:gd name="T4" fmla="*/ 0 w 2"/>
                  <a:gd name="T5" fmla="*/ 1 h 1"/>
                  <a:gd name="T6" fmla="*/ 0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0" name="Freeform 81"/>
              <p:cNvSpPr>
                <a:spLocks/>
              </p:cNvSpPr>
              <p:nvPr/>
            </p:nvSpPr>
            <p:spPr bwMode="auto">
              <a:xfrm>
                <a:off x="2131219" y="3101926"/>
                <a:ext cx="22225" cy="22225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1 h 2"/>
                  <a:gd name="T4" fmla="*/ 0 w 2"/>
                  <a:gd name="T5" fmla="*/ 1 h 2"/>
                  <a:gd name="T6" fmla="*/ 0 w 2"/>
                  <a:gd name="T7" fmla="*/ 0 h 2"/>
                  <a:gd name="T8" fmla="*/ 1 w 2"/>
                  <a:gd name="T9" fmla="*/ 0 h 2"/>
                  <a:gd name="T10" fmla="*/ 2 w 2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1" name="Freeform 82"/>
              <p:cNvSpPr>
                <a:spLocks/>
              </p:cNvSpPr>
              <p:nvPr/>
            </p:nvSpPr>
            <p:spPr bwMode="auto">
              <a:xfrm>
                <a:off x="2312194" y="3090813"/>
                <a:ext cx="77788" cy="44450"/>
              </a:xfrm>
              <a:custGeom>
                <a:avLst/>
                <a:gdLst>
                  <a:gd name="T0" fmla="*/ 7 w 7"/>
                  <a:gd name="T1" fmla="*/ 2 h 4"/>
                  <a:gd name="T2" fmla="*/ 6 w 7"/>
                  <a:gd name="T3" fmla="*/ 3 h 4"/>
                  <a:gd name="T4" fmla="*/ 0 w 7"/>
                  <a:gd name="T5" fmla="*/ 2 h 4"/>
                  <a:gd name="T6" fmla="*/ 1 w 7"/>
                  <a:gd name="T7" fmla="*/ 1 h 4"/>
                  <a:gd name="T8" fmla="*/ 7 w 7"/>
                  <a:gd name="T9" fmla="*/ 2 h 4"/>
                  <a:gd name="T10" fmla="*/ 7 w 7"/>
                  <a:gd name="T11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4">
                    <a:moveTo>
                      <a:pt x="7" y="2"/>
                    </a:moveTo>
                    <a:cubicBezTo>
                      <a:pt x="7" y="3"/>
                      <a:pt x="6" y="2"/>
                      <a:pt x="6" y="3"/>
                    </a:cubicBezTo>
                    <a:cubicBezTo>
                      <a:pt x="4" y="4"/>
                      <a:pt x="1" y="3"/>
                      <a:pt x="0" y="2"/>
                    </a:cubicBezTo>
                    <a:cubicBezTo>
                      <a:pt x="0" y="1"/>
                      <a:pt x="0" y="2"/>
                      <a:pt x="1" y="1"/>
                    </a:cubicBezTo>
                    <a:cubicBezTo>
                      <a:pt x="3" y="0"/>
                      <a:pt x="5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2" name="Freeform 83"/>
              <p:cNvSpPr>
                <a:spLocks/>
              </p:cNvSpPr>
              <p:nvPr/>
            </p:nvSpPr>
            <p:spPr bwMode="auto">
              <a:xfrm>
                <a:off x="891381" y="3101926"/>
                <a:ext cx="66675" cy="22225"/>
              </a:xfrm>
              <a:custGeom>
                <a:avLst/>
                <a:gdLst>
                  <a:gd name="T0" fmla="*/ 6 w 6"/>
                  <a:gd name="T1" fmla="*/ 0 h 2"/>
                  <a:gd name="T2" fmla="*/ 6 w 6"/>
                  <a:gd name="T3" fmla="*/ 1 h 2"/>
                  <a:gd name="T4" fmla="*/ 0 w 6"/>
                  <a:gd name="T5" fmla="*/ 2 h 2"/>
                  <a:gd name="T6" fmla="*/ 0 w 6"/>
                  <a:gd name="T7" fmla="*/ 2 h 2"/>
                  <a:gd name="T8" fmla="*/ 6 w 6"/>
                  <a:gd name="T9" fmla="*/ 0 h 2"/>
                  <a:gd name="T10" fmla="*/ 6 w 6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2">
                    <a:moveTo>
                      <a:pt x="6" y="0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0"/>
                      <a:pt x="4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3" name="Freeform 84"/>
              <p:cNvSpPr>
                <a:spLocks/>
              </p:cNvSpPr>
              <p:nvPr/>
            </p:nvSpPr>
            <p:spPr bwMode="auto">
              <a:xfrm>
                <a:off x="2210594" y="3101926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1 w 2"/>
                  <a:gd name="T5" fmla="*/ 1 h 2"/>
                  <a:gd name="T6" fmla="*/ 1 w 2"/>
                  <a:gd name="T7" fmla="*/ 0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4" name="Freeform 85"/>
              <p:cNvSpPr>
                <a:spLocks/>
              </p:cNvSpPr>
              <p:nvPr/>
            </p:nvSpPr>
            <p:spPr bwMode="auto">
              <a:xfrm>
                <a:off x="1037431" y="3101926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1 h 2"/>
                  <a:gd name="T6" fmla="*/ 0 w 2"/>
                  <a:gd name="T7" fmla="*/ 0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5" name="Freeform 86"/>
              <p:cNvSpPr>
                <a:spLocks/>
              </p:cNvSpPr>
              <p:nvPr/>
            </p:nvSpPr>
            <p:spPr bwMode="auto">
              <a:xfrm>
                <a:off x="992981" y="3101926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1 w 2"/>
                  <a:gd name="T5" fmla="*/ 2 h 2"/>
                  <a:gd name="T6" fmla="*/ 1 w 2"/>
                  <a:gd name="T7" fmla="*/ 1 h 2"/>
                  <a:gd name="T8" fmla="*/ 1 w 2"/>
                  <a:gd name="T9" fmla="*/ 0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6" name="Freeform 87"/>
              <p:cNvSpPr>
                <a:spLocks/>
              </p:cNvSpPr>
              <p:nvPr/>
            </p:nvSpPr>
            <p:spPr bwMode="auto">
              <a:xfrm>
                <a:off x="2255044" y="3124151"/>
                <a:ext cx="11113" cy="11113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1 h 1"/>
                  <a:gd name="T6" fmla="*/ 0 w 1"/>
                  <a:gd name="T7" fmla="*/ 0 h 1"/>
                  <a:gd name="T8" fmla="*/ 1 w 1"/>
                  <a:gd name="T9" fmla="*/ 0 h 1"/>
                  <a:gd name="T10" fmla="*/ 1 w 1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7" name="Freeform 88"/>
              <p:cNvSpPr>
                <a:spLocks/>
              </p:cNvSpPr>
              <p:nvPr/>
            </p:nvSpPr>
            <p:spPr bwMode="auto">
              <a:xfrm>
                <a:off x="924719" y="3124151"/>
                <a:ext cx="57150" cy="46038"/>
              </a:xfrm>
              <a:custGeom>
                <a:avLst/>
                <a:gdLst>
                  <a:gd name="T0" fmla="*/ 5 w 5"/>
                  <a:gd name="T1" fmla="*/ 0 h 4"/>
                  <a:gd name="T2" fmla="*/ 5 w 5"/>
                  <a:gd name="T3" fmla="*/ 1 h 4"/>
                  <a:gd name="T4" fmla="*/ 4 w 5"/>
                  <a:gd name="T5" fmla="*/ 3 h 4"/>
                  <a:gd name="T6" fmla="*/ 0 w 5"/>
                  <a:gd name="T7" fmla="*/ 4 h 4"/>
                  <a:gd name="T8" fmla="*/ 0 w 5"/>
                  <a:gd name="T9" fmla="*/ 4 h 4"/>
                  <a:gd name="T10" fmla="*/ 5 w 5"/>
                  <a:gd name="T11" fmla="*/ 0 h 4"/>
                  <a:gd name="T12" fmla="*/ 5 w 5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4">
                    <a:moveTo>
                      <a:pt x="5" y="0"/>
                    </a:moveTo>
                    <a:cubicBezTo>
                      <a:pt x="5" y="0"/>
                      <a:pt x="5" y="0"/>
                      <a:pt x="5" y="1"/>
                    </a:cubicBezTo>
                    <a:cubicBezTo>
                      <a:pt x="4" y="1"/>
                      <a:pt x="4" y="2"/>
                      <a:pt x="4" y="3"/>
                    </a:cubicBezTo>
                    <a:cubicBezTo>
                      <a:pt x="3" y="4"/>
                      <a:pt x="1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2"/>
                      <a:pt x="3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8" name="Freeform 89"/>
              <p:cNvSpPr>
                <a:spLocks/>
              </p:cNvSpPr>
              <p:nvPr/>
            </p:nvSpPr>
            <p:spPr bwMode="auto">
              <a:xfrm>
                <a:off x="2221706" y="3124151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1 w 2"/>
                  <a:gd name="T5" fmla="*/ 1 h 2"/>
                  <a:gd name="T6" fmla="*/ 1 w 2"/>
                  <a:gd name="T7" fmla="*/ 0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9" name="Freeform 90"/>
              <p:cNvSpPr>
                <a:spLocks/>
              </p:cNvSpPr>
              <p:nvPr/>
            </p:nvSpPr>
            <p:spPr bwMode="auto">
              <a:xfrm>
                <a:off x="1015206" y="3124151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1 h 2"/>
                  <a:gd name="T4" fmla="*/ 2 w 2"/>
                  <a:gd name="T5" fmla="*/ 2 h 2"/>
                  <a:gd name="T6" fmla="*/ 1 w 2"/>
                  <a:gd name="T7" fmla="*/ 1 h 2"/>
                  <a:gd name="T8" fmla="*/ 1 w 2"/>
                  <a:gd name="T9" fmla="*/ 0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0" name="Freeform 91"/>
              <p:cNvSpPr>
                <a:spLocks/>
              </p:cNvSpPr>
              <p:nvPr/>
            </p:nvSpPr>
            <p:spPr bwMode="auto">
              <a:xfrm>
                <a:off x="2299494" y="3124151"/>
                <a:ext cx="68263" cy="46038"/>
              </a:xfrm>
              <a:custGeom>
                <a:avLst/>
                <a:gdLst>
                  <a:gd name="T0" fmla="*/ 4 w 6"/>
                  <a:gd name="T1" fmla="*/ 2 h 4"/>
                  <a:gd name="T2" fmla="*/ 5 w 6"/>
                  <a:gd name="T3" fmla="*/ 1 h 4"/>
                  <a:gd name="T4" fmla="*/ 6 w 6"/>
                  <a:gd name="T5" fmla="*/ 2 h 4"/>
                  <a:gd name="T6" fmla="*/ 5 w 6"/>
                  <a:gd name="T7" fmla="*/ 3 h 4"/>
                  <a:gd name="T8" fmla="*/ 4 w 6"/>
                  <a:gd name="T9" fmla="*/ 3 h 4"/>
                  <a:gd name="T10" fmla="*/ 5 w 6"/>
                  <a:gd name="T11" fmla="*/ 4 h 4"/>
                  <a:gd name="T12" fmla="*/ 4 w 6"/>
                  <a:gd name="T13" fmla="*/ 4 h 4"/>
                  <a:gd name="T14" fmla="*/ 1 w 6"/>
                  <a:gd name="T15" fmla="*/ 1 h 4"/>
                  <a:gd name="T16" fmla="*/ 0 w 6"/>
                  <a:gd name="T17" fmla="*/ 0 h 4"/>
                  <a:gd name="T18" fmla="*/ 4 w 6"/>
                  <a:gd name="T1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4">
                    <a:moveTo>
                      <a:pt x="4" y="2"/>
                    </a:moveTo>
                    <a:cubicBezTo>
                      <a:pt x="4" y="2"/>
                      <a:pt x="4" y="2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5" y="3"/>
                      <a:pt x="4" y="3"/>
                      <a:pt x="4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4"/>
                      <a:pt x="2" y="3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ubicBezTo>
                      <a:pt x="2" y="0"/>
                      <a:pt x="3" y="1"/>
                      <a:pt x="4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1" name="Freeform 92"/>
              <p:cNvSpPr>
                <a:spLocks/>
              </p:cNvSpPr>
              <p:nvPr/>
            </p:nvSpPr>
            <p:spPr bwMode="auto">
              <a:xfrm>
                <a:off x="2367756" y="3124151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1 w 2"/>
                  <a:gd name="T5" fmla="*/ 2 h 2"/>
                  <a:gd name="T6" fmla="*/ 0 w 2"/>
                  <a:gd name="T7" fmla="*/ 1 h 2"/>
                  <a:gd name="T8" fmla="*/ 1 w 2"/>
                  <a:gd name="T9" fmla="*/ 0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2" name="Freeform 93"/>
              <p:cNvSpPr>
                <a:spLocks/>
              </p:cNvSpPr>
              <p:nvPr/>
            </p:nvSpPr>
            <p:spPr bwMode="auto">
              <a:xfrm>
                <a:off x="2153444" y="3124151"/>
                <a:ext cx="57150" cy="57150"/>
              </a:xfrm>
              <a:custGeom>
                <a:avLst/>
                <a:gdLst>
                  <a:gd name="T0" fmla="*/ 4 w 5"/>
                  <a:gd name="T1" fmla="*/ 3 h 5"/>
                  <a:gd name="T2" fmla="*/ 5 w 5"/>
                  <a:gd name="T3" fmla="*/ 5 h 5"/>
                  <a:gd name="T4" fmla="*/ 5 w 5"/>
                  <a:gd name="T5" fmla="*/ 5 h 5"/>
                  <a:gd name="T6" fmla="*/ 1 w 5"/>
                  <a:gd name="T7" fmla="*/ 1 h 5"/>
                  <a:gd name="T8" fmla="*/ 0 w 5"/>
                  <a:gd name="T9" fmla="*/ 1 h 5"/>
                  <a:gd name="T10" fmla="*/ 3 w 5"/>
                  <a:gd name="T11" fmla="*/ 2 h 5"/>
                  <a:gd name="T12" fmla="*/ 4 w 5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4" y="3"/>
                    </a:move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4"/>
                      <a:pt x="1" y="3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1" y="0"/>
                      <a:pt x="3" y="1"/>
                      <a:pt x="3" y="2"/>
                    </a:cubicBezTo>
                    <a:cubicBezTo>
                      <a:pt x="4" y="2"/>
                      <a:pt x="4" y="3"/>
                      <a:pt x="4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3" name="Freeform 94"/>
              <p:cNvSpPr>
                <a:spLocks/>
              </p:cNvSpPr>
              <p:nvPr/>
            </p:nvSpPr>
            <p:spPr bwMode="auto">
              <a:xfrm>
                <a:off x="992981" y="3135263"/>
                <a:ext cx="22225" cy="11113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1 h 1"/>
                  <a:gd name="T4" fmla="*/ 0 w 2"/>
                  <a:gd name="T5" fmla="*/ 1 h 1"/>
                  <a:gd name="T6" fmla="*/ 1 w 2"/>
                  <a:gd name="T7" fmla="*/ 0 h 1"/>
                  <a:gd name="T8" fmla="*/ 2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4" name="Freeform 95"/>
              <p:cNvSpPr>
                <a:spLocks/>
              </p:cNvSpPr>
              <p:nvPr/>
            </p:nvSpPr>
            <p:spPr bwMode="auto">
              <a:xfrm>
                <a:off x="2243931" y="3146376"/>
                <a:ext cx="22225" cy="11113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1 h 1"/>
                  <a:gd name="T4" fmla="*/ 1 w 2"/>
                  <a:gd name="T5" fmla="*/ 1 h 1"/>
                  <a:gd name="T6" fmla="*/ 1 w 2"/>
                  <a:gd name="T7" fmla="*/ 0 h 1"/>
                  <a:gd name="T8" fmla="*/ 2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5" name="Freeform 96"/>
              <p:cNvSpPr>
                <a:spLocks/>
              </p:cNvSpPr>
              <p:nvPr/>
            </p:nvSpPr>
            <p:spPr bwMode="auto">
              <a:xfrm>
                <a:off x="2378869" y="3157488"/>
                <a:ext cx="22225" cy="12700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1 h 1"/>
                  <a:gd name="T4" fmla="*/ 0 w 2"/>
                  <a:gd name="T5" fmla="*/ 1 h 1"/>
                  <a:gd name="T6" fmla="*/ 0 w 2"/>
                  <a:gd name="T7" fmla="*/ 0 h 1"/>
                  <a:gd name="T8" fmla="*/ 1 w 2"/>
                  <a:gd name="T9" fmla="*/ 0 h 1"/>
                  <a:gd name="T10" fmla="*/ 2 w 2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6" name="Freeform 97"/>
              <p:cNvSpPr>
                <a:spLocks/>
              </p:cNvSpPr>
              <p:nvPr/>
            </p:nvSpPr>
            <p:spPr bwMode="auto">
              <a:xfrm>
                <a:off x="1961356" y="3225751"/>
                <a:ext cx="79375" cy="23813"/>
              </a:xfrm>
              <a:custGeom>
                <a:avLst/>
                <a:gdLst>
                  <a:gd name="T0" fmla="*/ 7 w 7"/>
                  <a:gd name="T1" fmla="*/ 1 h 2"/>
                  <a:gd name="T2" fmla="*/ 5 w 7"/>
                  <a:gd name="T3" fmla="*/ 1 h 2"/>
                  <a:gd name="T4" fmla="*/ 0 w 7"/>
                  <a:gd name="T5" fmla="*/ 2 h 2"/>
                  <a:gd name="T6" fmla="*/ 0 w 7"/>
                  <a:gd name="T7" fmla="*/ 2 h 2"/>
                  <a:gd name="T8" fmla="*/ 7 w 7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7" y="1"/>
                    </a:moveTo>
                    <a:cubicBezTo>
                      <a:pt x="7" y="1"/>
                      <a:pt x="6" y="1"/>
                      <a:pt x="5" y="1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0"/>
                      <a:pt x="4" y="0"/>
                      <a:pt x="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7" name="Freeform 98"/>
              <p:cNvSpPr>
                <a:spLocks/>
              </p:cNvSpPr>
              <p:nvPr/>
            </p:nvSpPr>
            <p:spPr bwMode="auto">
              <a:xfrm>
                <a:off x="1251744" y="3249563"/>
                <a:ext cx="22225" cy="11113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1 h 1"/>
                  <a:gd name="T4" fmla="*/ 1 w 2"/>
                  <a:gd name="T5" fmla="*/ 1 h 1"/>
                  <a:gd name="T6" fmla="*/ 1 w 2"/>
                  <a:gd name="T7" fmla="*/ 0 h 1"/>
                  <a:gd name="T8" fmla="*/ 2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8" name="Freeform 99"/>
              <p:cNvSpPr>
                <a:spLocks/>
              </p:cNvSpPr>
              <p:nvPr/>
            </p:nvSpPr>
            <p:spPr bwMode="auto">
              <a:xfrm>
                <a:off x="2007394" y="3249563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2 h 2"/>
                  <a:gd name="T6" fmla="*/ 0 w 2"/>
                  <a:gd name="T7" fmla="*/ 1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9" name="Freeform 100"/>
              <p:cNvSpPr>
                <a:spLocks/>
              </p:cNvSpPr>
              <p:nvPr/>
            </p:nvSpPr>
            <p:spPr bwMode="auto">
              <a:xfrm>
                <a:off x="2051844" y="3260676"/>
                <a:ext cx="79375" cy="22225"/>
              </a:xfrm>
              <a:custGeom>
                <a:avLst/>
                <a:gdLst>
                  <a:gd name="T0" fmla="*/ 7 w 7"/>
                  <a:gd name="T1" fmla="*/ 0 h 2"/>
                  <a:gd name="T2" fmla="*/ 3 w 7"/>
                  <a:gd name="T3" fmla="*/ 2 h 2"/>
                  <a:gd name="T4" fmla="*/ 1 w 7"/>
                  <a:gd name="T5" fmla="*/ 2 h 2"/>
                  <a:gd name="T6" fmla="*/ 0 w 7"/>
                  <a:gd name="T7" fmla="*/ 2 h 2"/>
                  <a:gd name="T8" fmla="*/ 7 w 7"/>
                  <a:gd name="T9" fmla="*/ 0 h 2"/>
                  <a:gd name="T10" fmla="*/ 7 w 7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2">
                    <a:moveTo>
                      <a:pt x="7" y="0"/>
                    </a:moveTo>
                    <a:cubicBezTo>
                      <a:pt x="6" y="1"/>
                      <a:pt x="5" y="2"/>
                      <a:pt x="3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0"/>
                      <a:pt x="5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0" name="Freeform 101"/>
              <p:cNvSpPr>
                <a:spLocks/>
              </p:cNvSpPr>
              <p:nvPr/>
            </p:nvSpPr>
            <p:spPr bwMode="auto">
              <a:xfrm>
                <a:off x="1116806" y="3271788"/>
                <a:ext cx="11113" cy="11113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1 h 1"/>
                  <a:gd name="T6" fmla="*/ 0 w 1"/>
                  <a:gd name="T7" fmla="*/ 0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1" name="Freeform 102"/>
              <p:cNvSpPr>
                <a:spLocks/>
              </p:cNvSpPr>
              <p:nvPr/>
            </p:nvSpPr>
            <p:spPr bwMode="auto">
              <a:xfrm>
                <a:off x="1139031" y="3271788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1 w 2"/>
                  <a:gd name="T5" fmla="*/ 2 h 2"/>
                  <a:gd name="T6" fmla="*/ 0 w 2"/>
                  <a:gd name="T7" fmla="*/ 1 h 2"/>
                  <a:gd name="T8" fmla="*/ 1 w 2"/>
                  <a:gd name="T9" fmla="*/ 0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2" name="Freeform 103"/>
              <p:cNvSpPr>
                <a:spLocks/>
              </p:cNvSpPr>
              <p:nvPr/>
            </p:nvSpPr>
            <p:spPr bwMode="auto">
              <a:xfrm>
                <a:off x="902494" y="3282901"/>
                <a:ext cx="55563" cy="57150"/>
              </a:xfrm>
              <a:custGeom>
                <a:avLst/>
                <a:gdLst>
                  <a:gd name="T0" fmla="*/ 5 w 5"/>
                  <a:gd name="T1" fmla="*/ 5 h 5"/>
                  <a:gd name="T2" fmla="*/ 3 w 5"/>
                  <a:gd name="T3" fmla="*/ 4 h 5"/>
                  <a:gd name="T4" fmla="*/ 0 w 5"/>
                  <a:gd name="T5" fmla="*/ 0 h 5"/>
                  <a:gd name="T6" fmla="*/ 1 w 5"/>
                  <a:gd name="T7" fmla="*/ 0 h 5"/>
                  <a:gd name="T8" fmla="*/ 2 w 5"/>
                  <a:gd name="T9" fmla="*/ 1 h 5"/>
                  <a:gd name="T10" fmla="*/ 5 w 5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cubicBezTo>
                      <a:pt x="5" y="5"/>
                      <a:pt x="4" y="4"/>
                      <a:pt x="3" y="4"/>
                    </a:cubicBezTo>
                    <a:cubicBezTo>
                      <a:pt x="2" y="3"/>
                      <a:pt x="2" y="1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4" y="2"/>
                      <a:pt x="4" y="3"/>
                      <a:pt x="5" y="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3" name="Freeform 104"/>
              <p:cNvSpPr>
                <a:spLocks noEditPoints="1"/>
              </p:cNvSpPr>
              <p:nvPr/>
            </p:nvSpPr>
            <p:spPr bwMode="auto">
              <a:xfrm>
                <a:off x="789781" y="2908251"/>
                <a:ext cx="1690688" cy="590550"/>
              </a:xfrm>
              <a:custGeom>
                <a:avLst/>
                <a:gdLst>
                  <a:gd name="T0" fmla="*/ 145 w 150"/>
                  <a:gd name="T1" fmla="*/ 21 h 52"/>
                  <a:gd name="T2" fmla="*/ 100 w 150"/>
                  <a:gd name="T3" fmla="*/ 25 h 52"/>
                  <a:gd name="T4" fmla="*/ 80 w 150"/>
                  <a:gd name="T5" fmla="*/ 29 h 52"/>
                  <a:gd name="T6" fmla="*/ 90 w 150"/>
                  <a:gd name="T7" fmla="*/ 20 h 52"/>
                  <a:gd name="T8" fmla="*/ 105 w 150"/>
                  <a:gd name="T9" fmla="*/ 13 h 52"/>
                  <a:gd name="T10" fmla="*/ 119 w 150"/>
                  <a:gd name="T11" fmla="*/ 14 h 52"/>
                  <a:gd name="T12" fmla="*/ 133 w 150"/>
                  <a:gd name="T13" fmla="*/ 18 h 52"/>
                  <a:gd name="T14" fmla="*/ 130 w 150"/>
                  <a:gd name="T15" fmla="*/ 12 h 52"/>
                  <a:gd name="T16" fmla="*/ 108 w 150"/>
                  <a:gd name="T17" fmla="*/ 12 h 52"/>
                  <a:gd name="T18" fmla="*/ 127 w 150"/>
                  <a:gd name="T19" fmla="*/ 1 h 52"/>
                  <a:gd name="T20" fmla="*/ 100 w 150"/>
                  <a:gd name="T21" fmla="*/ 13 h 52"/>
                  <a:gd name="T22" fmla="*/ 82 w 150"/>
                  <a:gd name="T23" fmla="*/ 22 h 52"/>
                  <a:gd name="T24" fmla="*/ 80 w 150"/>
                  <a:gd name="T25" fmla="*/ 22 h 52"/>
                  <a:gd name="T26" fmla="*/ 73 w 150"/>
                  <a:gd name="T27" fmla="*/ 29 h 52"/>
                  <a:gd name="T28" fmla="*/ 75 w 150"/>
                  <a:gd name="T29" fmla="*/ 32 h 52"/>
                  <a:gd name="T30" fmla="*/ 67 w 150"/>
                  <a:gd name="T31" fmla="*/ 17 h 52"/>
                  <a:gd name="T32" fmla="*/ 55 w 150"/>
                  <a:gd name="T33" fmla="*/ 16 h 52"/>
                  <a:gd name="T34" fmla="*/ 63 w 150"/>
                  <a:gd name="T35" fmla="*/ 26 h 52"/>
                  <a:gd name="T36" fmla="*/ 5 w 150"/>
                  <a:gd name="T37" fmla="*/ 21 h 52"/>
                  <a:gd name="T38" fmla="*/ 1 w 150"/>
                  <a:gd name="T39" fmla="*/ 19 h 52"/>
                  <a:gd name="T40" fmla="*/ 68 w 150"/>
                  <a:gd name="T41" fmla="*/ 31 h 52"/>
                  <a:gd name="T42" fmla="*/ 46 w 150"/>
                  <a:gd name="T43" fmla="*/ 30 h 52"/>
                  <a:gd name="T44" fmla="*/ 36 w 150"/>
                  <a:gd name="T45" fmla="*/ 33 h 52"/>
                  <a:gd name="T46" fmla="*/ 21 w 150"/>
                  <a:gd name="T47" fmla="*/ 32 h 52"/>
                  <a:gd name="T48" fmla="*/ 17 w 150"/>
                  <a:gd name="T49" fmla="*/ 39 h 52"/>
                  <a:gd name="T50" fmla="*/ 7 w 150"/>
                  <a:gd name="T51" fmla="*/ 43 h 52"/>
                  <a:gd name="T52" fmla="*/ 19 w 150"/>
                  <a:gd name="T53" fmla="*/ 41 h 52"/>
                  <a:gd name="T54" fmla="*/ 28 w 150"/>
                  <a:gd name="T55" fmla="*/ 40 h 52"/>
                  <a:gd name="T56" fmla="*/ 35 w 150"/>
                  <a:gd name="T57" fmla="*/ 37 h 52"/>
                  <a:gd name="T58" fmla="*/ 43 w 150"/>
                  <a:gd name="T59" fmla="*/ 33 h 52"/>
                  <a:gd name="T60" fmla="*/ 56 w 150"/>
                  <a:gd name="T61" fmla="*/ 29 h 52"/>
                  <a:gd name="T62" fmla="*/ 53 w 150"/>
                  <a:gd name="T63" fmla="*/ 42 h 52"/>
                  <a:gd name="T64" fmla="*/ 54 w 150"/>
                  <a:gd name="T65" fmla="*/ 41 h 52"/>
                  <a:gd name="T66" fmla="*/ 58 w 150"/>
                  <a:gd name="T67" fmla="*/ 30 h 52"/>
                  <a:gd name="T68" fmla="*/ 60 w 150"/>
                  <a:gd name="T69" fmla="*/ 30 h 52"/>
                  <a:gd name="T70" fmla="*/ 64 w 150"/>
                  <a:gd name="T71" fmla="*/ 33 h 52"/>
                  <a:gd name="T72" fmla="*/ 63 w 150"/>
                  <a:gd name="T73" fmla="*/ 38 h 52"/>
                  <a:gd name="T74" fmla="*/ 76 w 150"/>
                  <a:gd name="T75" fmla="*/ 41 h 52"/>
                  <a:gd name="T76" fmla="*/ 89 w 150"/>
                  <a:gd name="T77" fmla="*/ 32 h 52"/>
                  <a:gd name="T78" fmla="*/ 91 w 150"/>
                  <a:gd name="T79" fmla="*/ 35 h 52"/>
                  <a:gd name="T80" fmla="*/ 92 w 150"/>
                  <a:gd name="T81" fmla="*/ 32 h 52"/>
                  <a:gd name="T82" fmla="*/ 95 w 150"/>
                  <a:gd name="T83" fmla="*/ 32 h 52"/>
                  <a:gd name="T84" fmla="*/ 97 w 150"/>
                  <a:gd name="T85" fmla="*/ 42 h 52"/>
                  <a:gd name="T86" fmla="*/ 99 w 150"/>
                  <a:gd name="T87" fmla="*/ 42 h 52"/>
                  <a:gd name="T88" fmla="*/ 110 w 150"/>
                  <a:gd name="T89" fmla="*/ 40 h 52"/>
                  <a:gd name="T90" fmla="*/ 117 w 150"/>
                  <a:gd name="T91" fmla="*/ 43 h 52"/>
                  <a:gd name="T92" fmla="*/ 118 w 150"/>
                  <a:gd name="T93" fmla="*/ 40 h 52"/>
                  <a:gd name="T94" fmla="*/ 116 w 150"/>
                  <a:gd name="T95" fmla="*/ 37 h 52"/>
                  <a:gd name="T96" fmla="*/ 133 w 150"/>
                  <a:gd name="T97" fmla="*/ 41 h 52"/>
                  <a:gd name="T98" fmla="*/ 121 w 150"/>
                  <a:gd name="T99" fmla="*/ 37 h 52"/>
                  <a:gd name="T100" fmla="*/ 103 w 150"/>
                  <a:gd name="T101" fmla="*/ 31 h 52"/>
                  <a:gd name="T102" fmla="*/ 144 w 150"/>
                  <a:gd name="T103" fmla="*/ 26 h 52"/>
                  <a:gd name="T104" fmla="*/ 75 w 150"/>
                  <a:gd name="T105" fmla="*/ 3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50" h="52">
                    <a:moveTo>
                      <a:pt x="150" y="20"/>
                    </a:moveTo>
                    <a:cubicBezTo>
                      <a:pt x="149" y="18"/>
                      <a:pt x="148" y="18"/>
                      <a:pt x="146" y="18"/>
                    </a:cubicBezTo>
                    <a:cubicBezTo>
                      <a:pt x="145" y="18"/>
                      <a:pt x="144" y="19"/>
                      <a:pt x="144" y="20"/>
                    </a:cubicBezTo>
                    <a:cubicBezTo>
                      <a:pt x="144" y="21"/>
                      <a:pt x="144" y="21"/>
                      <a:pt x="145" y="22"/>
                    </a:cubicBezTo>
                    <a:cubicBezTo>
                      <a:pt x="145" y="22"/>
                      <a:pt x="145" y="22"/>
                      <a:pt x="146" y="22"/>
                    </a:cubicBezTo>
                    <a:cubicBezTo>
                      <a:pt x="146" y="21"/>
                      <a:pt x="145" y="21"/>
                      <a:pt x="145" y="21"/>
                    </a:cubicBezTo>
                    <a:cubicBezTo>
                      <a:pt x="145" y="20"/>
                      <a:pt x="145" y="20"/>
                      <a:pt x="146" y="19"/>
                    </a:cubicBezTo>
                    <a:cubicBezTo>
                      <a:pt x="146" y="19"/>
                      <a:pt x="147" y="19"/>
                      <a:pt x="147" y="19"/>
                    </a:cubicBezTo>
                    <a:cubicBezTo>
                      <a:pt x="148" y="19"/>
                      <a:pt x="149" y="20"/>
                      <a:pt x="149" y="20"/>
                    </a:cubicBezTo>
                    <a:cubicBezTo>
                      <a:pt x="149" y="21"/>
                      <a:pt x="149" y="22"/>
                      <a:pt x="149" y="23"/>
                    </a:cubicBezTo>
                    <a:cubicBezTo>
                      <a:pt x="148" y="24"/>
                      <a:pt x="147" y="25"/>
                      <a:pt x="146" y="25"/>
                    </a:cubicBezTo>
                    <a:cubicBezTo>
                      <a:pt x="142" y="26"/>
                      <a:pt x="100" y="25"/>
                      <a:pt x="100" y="25"/>
                    </a:cubicBezTo>
                    <a:cubicBezTo>
                      <a:pt x="95" y="26"/>
                      <a:pt x="89" y="25"/>
                      <a:pt x="85" y="27"/>
                    </a:cubicBezTo>
                    <a:cubicBezTo>
                      <a:pt x="83" y="28"/>
                      <a:pt x="82" y="30"/>
                      <a:pt x="82" y="32"/>
                    </a:cubicBezTo>
                    <a:cubicBezTo>
                      <a:pt x="80" y="33"/>
                      <a:pt x="79" y="35"/>
                      <a:pt x="78" y="36"/>
                    </a:cubicBezTo>
                    <a:cubicBezTo>
                      <a:pt x="78" y="36"/>
                      <a:pt x="78" y="36"/>
                      <a:pt x="78" y="36"/>
                    </a:cubicBezTo>
                    <a:cubicBezTo>
                      <a:pt x="78" y="35"/>
                      <a:pt x="79" y="34"/>
                      <a:pt x="79" y="32"/>
                    </a:cubicBezTo>
                    <a:cubicBezTo>
                      <a:pt x="80" y="32"/>
                      <a:pt x="80" y="30"/>
                      <a:pt x="80" y="29"/>
                    </a:cubicBezTo>
                    <a:cubicBezTo>
                      <a:pt x="82" y="26"/>
                      <a:pt x="84" y="23"/>
                      <a:pt x="86" y="21"/>
                    </a:cubicBezTo>
                    <a:cubicBezTo>
                      <a:pt x="87" y="20"/>
                      <a:pt x="89" y="20"/>
                      <a:pt x="91" y="20"/>
                    </a:cubicBezTo>
                    <a:cubicBezTo>
                      <a:pt x="93" y="21"/>
                      <a:pt x="95" y="21"/>
                      <a:pt x="98" y="21"/>
                    </a:cubicBezTo>
                    <a:cubicBezTo>
                      <a:pt x="98" y="21"/>
                      <a:pt x="98" y="21"/>
                      <a:pt x="98" y="21"/>
                    </a:cubicBezTo>
                    <a:cubicBezTo>
                      <a:pt x="97" y="20"/>
                      <a:pt x="96" y="20"/>
                      <a:pt x="95" y="19"/>
                    </a:cubicBezTo>
                    <a:cubicBezTo>
                      <a:pt x="93" y="19"/>
                      <a:pt x="92" y="20"/>
                      <a:pt x="90" y="20"/>
                    </a:cubicBezTo>
                    <a:cubicBezTo>
                      <a:pt x="90" y="19"/>
                      <a:pt x="90" y="19"/>
                      <a:pt x="90" y="19"/>
                    </a:cubicBezTo>
                    <a:cubicBezTo>
                      <a:pt x="91" y="18"/>
                      <a:pt x="93" y="17"/>
                      <a:pt x="95" y="16"/>
                    </a:cubicBezTo>
                    <a:cubicBezTo>
                      <a:pt x="97" y="15"/>
                      <a:pt x="99" y="15"/>
                      <a:pt x="100" y="14"/>
                    </a:cubicBezTo>
                    <a:cubicBezTo>
                      <a:pt x="101" y="14"/>
                      <a:pt x="102" y="14"/>
                      <a:pt x="102" y="14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3"/>
                      <a:pt x="105" y="14"/>
                      <a:pt x="105" y="13"/>
                    </a:cubicBezTo>
                    <a:cubicBezTo>
                      <a:pt x="107" y="13"/>
                      <a:pt x="110" y="13"/>
                      <a:pt x="112" y="13"/>
                    </a:cubicBezTo>
                    <a:cubicBezTo>
                      <a:pt x="113" y="14"/>
                      <a:pt x="113" y="14"/>
                      <a:pt x="113" y="14"/>
                    </a:cubicBezTo>
                    <a:cubicBezTo>
                      <a:pt x="115" y="14"/>
                      <a:pt x="115" y="14"/>
                      <a:pt x="115" y="14"/>
                    </a:cubicBezTo>
                    <a:cubicBezTo>
                      <a:pt x="116" y="14"/>
                      <a:pt x="116" y="15"/>
                      <a:pt x="117" y="15"/>
                    </a:cubicBezTo>
                    <a:cubicBezTo>
                      <a:pt x="117" y="15"/>
                      <a:pt x="116" y="14"/>
                      <a:pt x="116" y="14"/>
                    </a:cubicBezTo>
                    <a:cubicBezTo>
                      <a:pt x="117" y="14"/>
                      <a:pt x="118" y="14"/>
                      <a:pt x="119" y="14"/>
                    </a:cubicBezTo>
                    <a:cubicBezTo>
                      <a:pt x="119" y="15"/>
                      <a:pt x="119" y="15"/>
                      <a:pt x="119" y="15"/>
                    </a:cubicBezTo>
                    <a:cubicBezTo>
                      <a:pt x="119" y="15"/>
                      <a:pt x="119" y="16"/>
                      <a:pt x="119" y="16"/>
                    </a:cubicBezTo>
                    <a:cubicBezTo>
                      <a:pt x="120" y="16"/>
                      <a:pt x="120" y="16"/>
                      <a:pt x="120" y="16"/>
                    </a:cubicBezTo>
                    <a:cubicBezTo>
                      <a:pt x="121" y="15"/>
                      <a:pt x="120" y="15"/>
                      <a:pt x="120" y="15"/>
                    </a:cubicBezTo>
                    <a:cubicBezTo>
                      <a:pt x="124" y="15"/>
                      <a:pt x="127" y="16"/>
                      <a:pt x="130" y="17"/>
                    </a:cubicBezTo>
                    <a:cubicBezTo>
                      <a:pt x="131" y="18"/>
                      <a:pt x="132" y="18"/>
                      <a:pt x="133" y="18"/>
                    </a:cubicBezTo>
                    <a:cubicBezTo>
                      <a:pt x="132" y="17"/>
                      <a:pt x="131" y="17"/>
                      <a:pt x="129" y="16"/>
                    </a:cubicBezTo>
                    <a:cubicBezTo>
                      <a:pt x="129" y="16"/>
                      <a:pt x="127" y="16"/>
                      <a:pt x="127" y="15"/>
                    </a:cubicBezTo>
                    <a:cubicBezTo>
                      <a:pt x="127" y="15"/>
                      <a:pt x="127" y="15"/>
                      <a:pt x="127" y="15"/>
                    </a:cubicBezTo>
                    <a:cubicBezTo>
                      <a:pt x="129" y="15"/>
                      <a:pt x="130" y="14"/>
                      <a:pt x="131" y="12"/>
                    </a:cubicBezTo>
                    <a:cubicBezTo>
                      <a:pt x="132" y="12"/>
                      <a:pt x="132" y="12"/>
                      <a:pt x="132" y="12"/>
                    </a:cubicBezTo>
                    <a:cubicBezTo>
                      <a:pt x="132" y="11"/>
                      <a:pt x="131" y="12"/>
                      <a:pt x="130" y="12"/>
                    </a:cubicBezTo>
                    <a:cubicBezTo>
                      <a:pt x="128" y="12"/>
                      <a:pt x="128" y="15"/>
                      <a:pt x="126" y="15"/>
                    </a:cubicBezTo>
                    <a:cubicBezTo>
                      <a:pt x="123" y="14"/>
                      <a:pt x="121" y="14"/>
                      <a:pt x="118" y="13"/>
                    </a:cubicBezTo>
                    <a:cubicBezTo>
                      <a:pt x="117" y="13"/>
                      <a:pt x="116" y="13"/>
                      <a:pt x="115" y="12"/>
                    </a:cubicBezTo>
                    <a:cubicBezTo>
                      <a:pt x="112" y="12"/>
                      <a:pt x="112" y="12"/>
                      <a:pt x="112" y="12"/>
                    </a:cubicBezTo>
                    <a:cubicBezTo>
                      <a:pt x="108" y="12"/>
                      <a:pt x="108" y="12"/>
                      <a:pt x="108" y="12"/>
                    </a:cubicBezTo>
                    <a:cubicBezTo>
                      <a:pt x="108" y="12"/>
                      <a:pt x="108" y="12"/>
                      <a:pt x="108" y="12"/>
                    </a:cubicBezTo>
                    <a:cubicBezTo>
                      <a:pt x="109" y="12"/>
                      <a:pt x="111" y="11"/>
                      <a:pt x="112" y="10"/>
                    </a:cubicBezTo>
                    <a:cubicBezTo>
                      <a:pt x="125" y="4"/>
                      <a:pt x="125" y="4"/>
                      <a:pt x="125" y="4"/>
                    </a:cubicBezTo>
                    <a:cubicBezTo>
                      <a:pt x="126" y="3"/>
                      <a:pt x="127" y="2"/>
                      <a:pt x="128" y="1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26" y="0"/>
                      <a:pt x="127" y="1"/>
                      <a:pt x="127" y="1"/>
                    </a:cubicBezTo>
                    <a:cubicBezTo>
                      <a:pt x="126" y="2"/>
                      <a:pt x="125" y="3"/>
                      <a:pt x="125" y="3"/>
                    </a:cubicBezTo>
                    <a:cubicBezTo>
                      <a:pt x="125" y="3"/>
                      <a:pt x="112" y="9"/>
                      <a:pt x="112" y="9"/>
                    </a:cubicBezTo>
                    <a:cubicBezTo>
                      <a:pt x="110" y="10"/>
                      <a:pt x="108" y="11"/>
                      <a:pt x="106" y="11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103" y="12"/>
                      <a:pt x="103" y="12"/>
                      <a:pt x="102" y="12"/>
                    </a:cubicBezTo>
                    <a:cubicBezTo>
                      <a:pt x="102" y="13"/>
                      <a:pt x="101" y="13"/>
                      <a:pt x="100" y="13"/>
                    </a:cubicBezTo>
                    <a:cubicBezTo>
                      <a:pt x="94" y="15"/>
                      <a:pt x="88" y="18"/>
                      <a:pt x="83" y="23"/>
                    </a:cubicBezTo>
                    <a:cubicBezTo>
                      <a:pt x="84" y="22"/>
                      <a:pt x="84" y="21"/>
                      <a:pt x="84" y="21"/>
                    </a:cubicBezTo>
                    <a:cubicBezTo>
                      <a:pt x="84" y="20"/>
                      <a:pt x="84" y="19"/>
                      <a:pt x="83" y="19"/>
                    </a:cubicBezTo>
                    <a:cubicBezTo>
                      <a:pt x="83" y="18"/>
                      <a:pt x="83" y="18"/>
                      <a:pt x="83" y="17"/>
                    </a:cubicBezTo>
                    <a:cubicBezTo>
                      <a:pt x="82" y="18"/>
                      <a:pt x="82" y="18"/>
                      <a:pt x="82" y="18"/>
                    </a:cubicBezTo>
                    <a:cubicBezTo>
                      <a:pt x="82" y="19"/>
                      <a:pt x="81" y="21"/>
                      <a:pt x="82" y="22"/>
                    </a:cubicBezTo>
                    <a:cubicBezTo>
                      <a:pt x="82" y="23"/>
                      <a:pt x="83" y="24"/>
                      <a:pt x="82" y="24"/>
                    </a:cubicBezTo>
                    <a:cubicBezTo>
                      <a:pt x="80" y="27"/>
                      <a:pt x="79" y="30"/>
                      <a:pt x="77" y="33"/>
                    </a:cubicBezTo>
                    <a:cubicBezTo>
                      <a:pt x="77" y="33"/>
                      <a:pt x="76" y="33"/>
                      <a:pt x="76" y="32"/>
                    </a:cubicBezTo>
                    <a:cubicBezTo>
                      <a:pt x="78" y="30"/>
                      <a:pt x="79" y="28"/>
                      <a:pt x="79" y="25"/>
                    </a:cubicBezTo>
                    <a:cubicBezTo>
                      <a:pt x="80" y="25"/>
                      <a:pt x="79" y="25"/>
                      <a:pt x="80" y="24"/>
                    </a:cubicBezTo>
                    <a:cubicBezTo>
                      <a:pt x="80" y="24"/>
                      <a:pt x="80" y="23"/>
                      <a:pt x="80" y="22"/>
                    </a:cubicBezTo>
                    <a:cubicBezTo>
                      <a:pt x="80" y="21"/>
                      <a:pt x="78" y="20"/>
                      <a:pt x="79" y="2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77" y="23"/>
                      <a:pt x="80" y="27"/>
                      <a:pt x="77" y="29"/>
                    </a:cubicBezTo>
                    <a:cubicBezTo>
                      <a:pt x="77" y="29"/>
                      <a:pt x="77" y="29"/>
                      <a:pt x="77" y="29"/>
                    </a:cubicBezTo>
                    <a:cubicBezTo>
                      <a:pt x="77" y="30"/>
                      <a:pt x="76" y="31"/>
                      <a:pt x="76" y="32"/>
                    </a:cubicBezTo>
                    <a:cubicBezTo>
                      <a:pt x="74" y="31"/>
                      <a:pt x="74" y="30"/>
                      <a:pt x="73" y="29"/>
                    </a:cubicBezTo>
                    <a:cubicBezTo>
                      <a:pt x="72" y="28"/>
                      <a:pt x="72" y="26"/>
                      <a:pt x="73" y="25"/>
                    </a:cubicBezTo>
                    <a:cubicBezTo>
                      <a:pt x="73" y="23"/>
                      <a:pt x="73" y="22"/>
                      <a:pt x="73" y="21"/>
                    </a:cubicBezTo>
                    <a:cubicBezTo>
                      <a:pt x="72" y="21"/>
                      <a:pt x="72" y="21"/>
                      <a:pt x="72" y="21"/>
                    </a:cubicBezTo>
                    <a:cubicBezTo>
                      <a:pt x="71" y="22"/>
                      <a:pt x="71" y="24"/>
                      <a:pt x="71" y="26"/>
                    </a:cubicBezTo>
                    <a:cubicBezTo>
                      <a:pt x="72" y="27"/>
                      <a:pt x="72" y="28"/>
                      <a:pt x="73" y="29"/>
                    </a:cubicBezTo>
                    <a:cubicBezTo>
                      <a:pt x="73" y="30"/>
                      <a:pt x="74" y="31"/>
                      <a:pt x="75" y="32"/>
                    </a:cubicBezTo>
                    <a:cubicBezTo>
                      <a:pt x="75" y="33"/>
                      <a:pt x="74" y="33"/>
                      <a:pt x="74" y="33"/>
                    </a:cubicBezTo>
                    <a:cubicBezTo>
                      <a:pt x="74" y="33"/>
                      <a:pt x="74" y="32"/>
                      <a:pt x="73" y="32"/>
                    </a:cubicBezTo>
                    <a:cubicBezTo>
                      <a:pt x="72" y="28"/>
                      <a:pt x="70" y="26"/>
                      <a:pt x="67" y="23"/>
                    </a:cubicBezTo>
                    <a:cubicBezTo>
                      <a:pt x="67" y="23"/>
                      <a:pt x="67" y="22"/>
                      <a:pt x="67" y="22"/>
                    </a:cubicBezTo>
                    <a:cubicBezTo>
                      <a:pt x="68" y="21"/>
                      <a:pt x="68" y="19"/>
                      <a:pt x="68" y="18"/>
                    </a:cubicBezTo>
                    <a:cubicBezTo>
                      <a:pt x="68" y="18"/>
                      <a:pt x="67" y="18"/>
                      <a:pt x="67" y="17"/>
                    </a:cubicBezTo>
                    <a:cubicBezTo>
                      <a:pt x="67" y="17"/>
                      <a:pt x="67" y="17"/>
                      <a:pt x="67" y="17"/>
                    </a:cubicBezTo>
                    <a:cubicBezTo>
                      <a:pt x="67" y="19"/>
                      <a:pt x="66" y="20"/>
                      <a:pt x="66" y="22"/>
                    </a:cubicBezTo>
                    <a:cubicBezTo>
                      <a:pt x="66" y="22"/>
                      <a:pt x="66" y="22"/>
                      <a:pt x="66" y="22"/>
                    </a:cubicBezTo>
                    <a:cubicBezTo>
                      <a:pt x="61" y="18"/>
                      <a:pt x="56" y="15"/>
                      <a:pt x="51" y="12"/>
                    </a:cubicBezTo>
                    <a:cubicBezTo>
                      <a:pt x="50" y="14"/>
                      <a:pt x="50" y="14"/>
                      <a:pt x="50" y="14"/>
                    </a:cubicBezTo>
                    <a:cubicBezTo>
                      <a:pt x="52" y="14"/>
                      <a:pt x="55" y="16"/>
                      <a:pt x="55" y="16"/>
                    </a:cubicBezTo>
                    <a:cubicBezTo>
                      <a:pt x="57" y="17"/>
                      <a:pt x="58" y="18"/>
                      <a:pt x="60" y="19"/>
                    </a:cubicBezTo>
                    <a:cubicBezTo>
                      <a:pt x="66" y="22"/>
                      <a:pt x="70" y="28"/>
                      <a:pt x="73" y="34"/>
                    </a:cubicBezTo>
                    <a:cubicBezTo>
                      <a:pt x="73" y="35"/>
                      <a:pt x="74" y="35"/>
                      <a:pt x="73" y="36"/>
                    </a:cubicBezTo>
                    <a:cubicBezTo>
                      <a:pt x="72" y="34"/>
                      <a:pt x="71" y="34"/>
                      <a:pt x="70" y="32"/>
                    </a:cubicBezTo>
                    <a:cubicBezTo>
                      <a:pt x="69" y="30"/>
                      <a:pt x="68" y="28"/>
                      <a:pt x="66" y="27"/>
                    </a:cubicBezTo>
                    <a:cubicBezTo>
                      <a:pt x="66" y="26"/>
                      <a:pt x="64" y="26"/>
                      <a:pt x="63" y="26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32" y="26"/>
                      <a:pt x="20" y="26"/>
                      <a:pt x="6" y="26"/>
                    </a:cubicBezTo>
                    <a:cubicBezTo>
                      <a:pt x="4" y="26"/>
                      <a:pt x="2" y="25"/>
                      <a:pt x="2" y="23"/>
                    </a:cubicBezTo>
                    <a:cubicBezTo>
                      <a:pt x="1" y="22"/>
                      <a:pt x="1" y="21"/>
                      <a:pt x="2" y="20"/>
                    </a:cubicBezTo>
                    <a:cubicBezTo>
                      <a:pt x="2" y="20"/>
                      <a:pt x="3" y="19"/>
                      <a:pt x="4" y="19"/>
                    </a:cubicBezTo>
                    <a:cubicBezTo>
                      <a:pt x="5" y="19"/>
                      <a:pt x="5" y="20"/>
                      <a:pt x="5" y="21"/>
                    </a:cubicBezTo>
                    <a:cubicBezTo>
                      <a:pt x="5" y="21"/>
                      <a:pt x="5" y="22"/>
                      <a:pt x="5" y="22"/>
                    </a:cubicBezTo>
                    <a:cubicBezTo>
                      <a:pt x="5" y="22"/>
                      <a:pt x="5" y="23"/>
                      <a:pt x="5" y="23"/>
                    </a:cubicBezTo>
                    <a:cubicBezTo>
                      <a:pt x="6" y="22"/>
                      <a:pt x="6" y="22"/>
                      <a:pt x="6" y="21"/>
                    </a:cubicBezTo>
                    <a:cubicBezTo>
                      <a:pt x="7" y="21"/>
                      <a:pt x="7" y="20"/>
                      <a:pt x="6" y="20"/>
                    </a:cubicBezTo>
                    <a:cubicBezTo>
                      <a:pt x="6" y="19"/>
                      <a:pt x="5" y="18"/>
                      <a:pt x="4" y="18"/>
                    </a:cubicBezTo>
                    <a:cubicBezTo>
                      <a:pt x="3" y="18"/>
                      <a:pt x="2" y="18"/>
                      <a:pt x="1" y="19"/>
                    </a:cubicBezTo>
                    <a:cubicBezTo>
                      <a:pt x="0" y="20"/>
                      <a:pt x="0" y="22"/>
                      <a:pt x="0" y="23"/>
                    </a:cubicBezTo>
                    <a:cubicBezTo>
                      <a:pt x="1" y="25"/>
                      <a:pt x="3" y="27"/>
                      <a:pt x="5" y="27"/>
                    </a:cubicBezTo>
                    <a:cubicBezTo>
                      <a:pt x="50" y="27"/>
                      <a:pt x="50" y="27"/>
                      <a:pt x="50" y="27"/>
                    </a:cubicBezTo>
                    <a:cubicBezTo>
                      <a:pt x="55" y="27"/>
                      <a:pt x="60" y="27"/>
                      <a:pt x="64" y="27"/>
                    </a:cubicBezTo>
                    <a:cubicBezTo>
                      <a:pt x="66" y="28"/>
                      <a:pt x="67" y="29"/>
                      <a:pt x="68" y="31"/>
                    </a:cubicBezTo>
                    <a:cubicBezTo>
                      <a:pt x="68" y="31"/>
                      <a:pt x="68" y="31"/>
                      <a:pt x="68" y="31"/>
                    </a:cubicBezTo>
                    <a:cubicBezTo>
                      <a:pt x="64" y="29"/>
                      <a:pt x="59" y="28"/>
                      <a:pt x="54" y="28"/>
                    </a:cubicBezTo>
                    <a:cubicBezTo>
                      <a:pt x="53" y="28"/>
                      <a:pt x="51" y="29"/>
                      <a:pt x="49" y="29"/>
                    </a:cubicBezTo>
                    <a:cubicBezTo>
                      <a:pt x="48" y="30"/>
                      <a:pt x="47" y="29"/>
                      <a:pt x="47" y="29"/>
                    </a:cubicBezTo>
                    <a:cubicBezTo>
                      <a:pt x="45" y="27"/>
                      <a:pt x="42" y="27"/>
                      <a:pt x="40" y="28"/>
                    </a:cubicBezTo>
                    <a:cubicBezTo>
                      <a:pt x="40" y="28"/>
                      <a:pt x="40" y="28"/>
                      <a:pt x="40" y="28"/>
                    </a:cubicBezTo>
                    <a:cubicBezTo>
                      <a:pt x="43" y="28"/>
                      <a:pt x="44" y="30"/>
                      <a:pt x="46" y="30"/>
                    </a:cubicBezTo>
                    <a:cubicBezTo>
                      <a:pt x="46" y="30"/>
                      <a:pt x="47" y="30"/>
                      <a:pt x="47" y="30"/>
                    </a:cubicBezTo>
                    <a:cubicBezTo>
                      <a:pt x="45" y="31"/>
                      <a:pt x="43" y="32"/>
                      <a:pt x="41" y="33"/>
                    </a:cubicBezTo>
                    <a:cubicBezTo>
                      <a:pt x="40" y="33"/>
                      <a:pt x="40" y="32"/>
                      <a:pt x="39" y="32"/>
                    </a:cubicBezTo>
                    <a:cubicBezTo>
                      <a:pt x="38" y="31"/>
                      <a:pt x="37" y="31"/>
                      <a:pt x="35" y="31"/>
                    </a:cubicBezTo>
                    <a:cubicBezTo>
                      <a:pt x="35" y="31"/>
                      <a:pt x="35" y="31"/>
                      <a:pt x="34" y="31"/>
                    </a:cubicBezTo>
                    <a:cubicBezTo>
                      <a:pt x="35" y="32"/>
                      <a:pt x="36" y="32"/>
                      <a:pt x="36" y="33"/>
                    </a:cubicBezTo>
                    <a:cubicBezTo>
                      <a:pt x="37" y="33"/>
                      <a:pt x="39" y="33"/>
                      <a:pt x="40" y="33"/>
                    </a:cubicBezTo>
                    <a:cubicBezTo>
                      <a:pt x="40" y="34"/>
                      <a:pt x="39" y="34"/>
                      <a:pt x="39" y="34"/>
                    </a:cubicBezTo>
                    <a:cubicBezTo>
                      <a:pt x="37" y="35"/>
                      <a:pt x="35" y="37"/>
                      <a:pt x="33" y="37"/>
                    </a:cubicBezTo>
                    <a:cubicBezTo>
                      <a:pt x="30" y="37"/>
                      <a:pt x="27" y="36"/>
                      <a:pt x="26" y="34"/>
                    </a:cubicBezTo>
                    <a:cubicBezTo>
                      <a:pt x="25" y="33"/>
                      <a:pt x="23" y="32"/>
                      <a:pt x="21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2" y="33"/>
                      <a:pt x="23" y="34"/>
                      <a:pt x="24" y="35"/>
                    </a:cubicBezTo>
                    <a:cubicBezTo>
                      <a:pt x="24" y="35"/>
                      <a:pt x="25" y="35"/>
                      <a:pt x="26" y="35"/>
                    </a:cubicBezTo>
                    <a:cubicBezTo>
                      <a:pt x="27" y="36"/>
                      <a:pt x="28" y="37"/>
                      <a:pt x="29" y="37"/>
                    </a:cubicBezTo>
                    <a:cubicBezTo>
                      <a:pt x="30" y="37"/>
                      <a:pt x="31" y="37"/>
                      <a:pt x="31" y="37"/>
                    </a:cubicBezTo>
                    <a:cubicBezTo>
                      <a:pt x="31" y="38"/>
                      <a:pt x="31" y="38"/>
                      <a:pt x="31" y="38"/>
                    </a:cubicBezTo>
                    <a:cubicBezTo>
                      <a:pt x="27" y="39"/>
                      <a:pt x="22" y="39"/>
                      <a:pt x="17" y="39"/>
                    </a:cubicBezTo>
                    <a:cubicBezTo>
                      <a:pt x="16" y="39"/>
                      <a:pt x="15" y="39"/>
                      <a:pt x="13" y="39"/>
                    </a:cubicBezTo>
                    <a:cubicBezTo>
                      <a:pt x="13" y="39"/>
                      <a:pt x="14" y="39"/>
                      <a:pt x="14" y="39"/>
                    </a:cubicBezTo>
                    <a:cubicBezTo>
                      <a:pt x="14" y="39"/>
                      <a:pt x="14" y="40"/>
                      <a:pt x="13" y="40"/>
                    </a:cubicBezTo>
                    <a:cubicBezTo>
                      <a:pt x="13" y="40"/>
                      <a:pt x="12" y="40"/>
                      <a:pt x="11" y="40"/>
                    </a:cubicBezTo>
                    <a:cubicBezTo>
                      <a:pt x="11" y="40"/>
                      <a:pt x="10" y="40"/>
                      <a:pt x="9" y="41"/>
                    </a:cubicBezTo>
                    <a:cubicBezTo>
                      <a:pt x="9" y="41"/>
                      <a:pt x="8" y="42"/>
                      <a:pt x="7" y="43"/>
                    </a:cubicBezTo>
                    <a:cubicBezTo>
                      <a:pt x="7" y="43"/>
                      <a:pt x="7" y="43"/>
                      <a:pt x="7" y="43"/>
                    </a:cubicBezTo>
                    <a:cubicBezTo>
                      <a:pt x="8" y="43"/>
                      <a:pt x="9" y="43"/>
                      <a:pt x="10" y="43"/>
                    </a:cubicBezTo>
                    <a:cubicBezTo>
                      <a:pt x="11" y="43"/>
                      <a:pt x="12" y="41"/>
                      <a:pt x="13" y="40"/>
                    </a:cubicBezTo>
                    <a:cubicBezTo>
                      <a:pt x="15" y="39"/>
                      <a:pt x="17" y="39"/>
                      <a:pt x="18" y="40"/>
                    </a:cubicBezTo>
                    <a:cubicBezTo>
                      <a:pt x="19" y="40"/>
                      <a:pt x="18" y="40"/>
                      <a:pt x="18" y="41"/>
                    </a:cubicBezTo>
                    <a:cubicBezTo>
                      <a:pt x="19" y="41"/>
                      <a:pt x="19" y="41"/>
                      <a:pt x="19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20" y="41"/>
                      <a:pt x="20" y="40"/>
                      <a:pt x="20" y="40"/>
                    </a:cubicBezTo>
                    <a:cubicBezTo>
                      <a:pt x="21" y="40"/>
                      <a:pt x="21" y="40"/>
                      <a:pt x="22" y="40"/>
                    </a:cubicBezTo>
                    <a:cubicBezTo>
                      <a:pt x="24" y="40"/>
                      <a:pt x="26" y="39"/>
                      <a:pt x="27" y="39"/>
                    </a:cubicBezTo>
                    <a:cubicBezTo>
                      <a:pt x="28" y="39"/>
                      <a:pt x="28" y="39"/>
                      <a:pt x="28" y="39"/>
                    </a:cubicBezTo>
                    <a:cubicBezTo>
                      <a:pt x="28" y="40"/>
                      <a:pt x="28" y="40"/>
                      <a:pt x="28" y="40"/>
                    </a:cubicBezTo>
                    <a:cubicBezTo>
                      <a:pt x="28" y="41"/>
                      <a:pt x="28" y="41"/>
                      <a:pt x="29" y="41"/>
                    </a:cubicBezTo>
                    <a:cubicBezTo>
                      <a:pt x="29" y="41"/>
                      <a:pt x="30" y="40"/>
                      <a:pt x="29" y="40"/>
                    </a:cubicBezTo>
                    <a:cubicBezTo>
                      <a:pt x="29" y="39"/>
                      <a:pt x="29" y="39"/>
                      <a:pt x="29" y="39"/>
                    </a:cubicBezTo>
                    <a:cubicBezTo>
                      <a:pt x="30" y="39"/>
                      <a:pt x="31" y="39"/>
                      <a:pt x="32" y="38"/>
                    </a:cubicBezTo>
                    <a:cubicBezTo>
                      <a:pt x="32" y="38"/>
                      <a:pt x="33" y="38"/>
                      <a:pt x="34" y="37"/>
                    </a:cubicBezTo>
                    <a:cubicBezTo>
                      <a:pt x="34" y="37"/>
                      <a:pt x="35" y="37"/>
                      <a:pt x="35" y="37"/>
                    </a:cubicBezTo>
                    <a:cubicBezTo>
                      <a:pt x="35" y="38"/>
                      <a:pt x="35" y="39"/>
                      <a:pt x="34" y="39"/>
                    </a:cubicBezTo>
                    <a:cubicBezTo>
                      <a:pt x="34" y="42"/>
                      <a:pt x="33" y="45"/>
                      <a:pt x="34" y="47"/>
                    </a:cubicBezTo>
                    <a:cubicBezTo>
                      <a:pt x="35" y="47"/>
                      <a:pt x="35" y="47"/>
                      <a:pt x="35" y="47"/>
                    </a:cubicBezTo>
                    <a:cubicBezTo>
                      <a:pt x="34" y="45"/>
                      <a:pt x="34" y="42"/>
                      <a:pt x="35" y="40"/>
                    </a:cubicBezTo>
                    <a:cubicBezTo>
                      <a:pt x="36" y="36"/>
                      <a:pt x="40" y="35"/>
                      <a:pt x="43" y="33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2" y="35"/>
                      <a:pt x="41" y="37"/>
                      <a:pt x="41" y="40"/>
                    </a:cubicBezTo>
                    <a:cubicBezTo>
                      <a:pt x="41" y="40"/>
                      <a:pt x="41" y="41"/>
                      <a:pt x="41" y="41"/>
                    </a:cubicBezTo>
                    <a:cubicBezTo>
                      <a:pt x="42" y="40"/>
                      <a:pt x="42" y="40"/>
                      <a:pt x="43" y="39"/>
                    </a:cubicBezTo>
                    <a:cubicBezTo>
                      <a:pt x="43" y="37"/>
                      <a:pt x="42" y="34"/>
                      <a:pt x="44" y="32"/>
                    </a:cubicBezTo>
                    <a:cubicBezTo>
                      <a:pt x="48" y="31"/>
                      <a:pt x="51" y="29"/>
                      <a:pt x="56" y="29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5" y="30"/>
                      <a:pt x="54" y="31"/>
                      <a:pt x="54" y="32"/>
                    </a:cubicBezTo>
                    <a:cubicBezTo>
                      <a:pt x="52" y="34"/>
                      <a:pt x="52" y="38"/>
                      <a:pt x="53" y="41"/>
                    </a:cubicBezTo>
                    <a:cubicBezTo>
                      <a:pt x="53" y="42"/>
                      <a:pt x="52" y="43"/>
                      <a:pt x="51" y="44"/>
                    </a:cubicBezTo>
                    <a:cubicBezTo>
                      <a:pt x="51" y="44"/>
                      <a:pt x="51" y="45"/>
                      <a:pt x="51" y="45"/>
                    </a:cubicBezTo>
                    <a:cubicBezTo>
                      <a:pt x="52" y="45"/>
                      <a:pt x="52" y="45"/>
                      <a:pt x="52" y="45"/>
                    </a:cubicBezTo>
                    <a:cubicBezTo>
                      <a:pt x="52" y="45"/>
                      <a:pt x="53" y="44"/>
                      <a:pt x="53" y="42"/>
                    </a:cubicBezTo>
                    <a:cubicBezTo>
                      <a:pt x="53" y="43"/>
                      <a:pt x="54" y="43"/>
                      <a:pt x="54" y="43"/>
                    </a:cubicBezTo>
                    <a:cubicBezTo>
                      <a:pt x="54" y="43"/>
                      <a:pt x="54" y="42"/>
                      <a:pt x="54" y="42"/>
                    </a:cubicBezTo>
                    <a:cubicBezTo>
                      <a:pt x="55" y="42"/>
                      <a:pt x="55" y="42"/>
                      <a:pt x="55" y="43"/>
                    </a:cubicBezTo>
                    <a:cubicBezTo>
                      <a:pt x="56" y="43"/>
                      <a:pt x="57" y="43"/>
                      <a:pt x="58" y="43"/>
                    </a:cubicBezTo>
                    <a:cubicBezTo>
                      <a:pt x="59" y="43"/>
                      <a:pt x="59" y="43"/>
                      <a:pt x="59" y="43"/>
                    </a:cubicBezTo>
                    <a:cubicBezTo>
                      <a:pt x="58" y="41"/>
                      <a:pt x="56" y="41"/>
                      <a:pt x="54" y="41"/>
                    </a:cubicBezTo>
                    <a:cubicBezTo>
                      <a:pt x="53" y="39"/>
                      <a:pt x="53" y="38"/>
                      <a:pt x="53" y="36"/>
                    </a:cubicBezTo>
                    <a:cubicBezTo>
                      <a:pt x="53" y="35"/>
                      <a:pt x="53" y="34"/>
                      <a:pt x="54" y="33"/>
                    </a:cubicBezTo>
                    <a:cubicBezTo>
                      <a:pt x="54" y="32"/>
                      <a:pt x="55" y="32"/>
                      <a:pt x="55" y="31"/>
                    </a:cubicBezTo>
                    <a:cubicBezTo>
                      <a:pt x="56" y="30"/>
                      <a:pt x="57" y="30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30"/>
                      <a:pt x="58" y="30"/>
                      <a:pt x="58" y="30"/>
                    </a:cubicBezTo>
                    <a:cubicBezTo>
                      <a:pt x="57" y="31"/>
                      <a:pt x="57" y="32"/>
                      <a:pt x="56" y="33"/>
                    </a:cubicBezTo>
                    <a:cubicBezTo>
                      <a:pt x="55" y="34"/>
                      <a:pt x="55" y="36"/>
                      <a:pt x="56" y="37"/>
                    </a:cubicBezTo>
                    <a:cubicBezTo>
                      <a:pt x="56" y="38"/>
                      <a:pt x="56" y="39"/>
                      <a:pt x="57" y="39"/>
                    </a:cubicBezTo>
                    <a:cubicBezTo>
                      <a:pt x="57" y="38"/>
                      <a:pt x="57" y="37"/>
                      <a:pt x="58" y="36"/>
                    </a:cubicBezTo>
                    <a:cubicBezTo>
                      <a:pt x="57" y="35"/>
                      <a:pt x="56" y="33"/>
                      <a:pt x="57" y="32"/>
                    </a:cubicBezTo>
                    <a:cubicBezTo>
                      <a:pt x="58" y="31"/>
                      <a:pt x="59" y="30"/>
                      <a:pt x="60" y="30"/>
                    </a:cubicBezTo>
                    <a:cubicBezTo>
                      <a:pt x="62" y="30"/>
                      <a:pt x="65" y="31"/>
                      <a:pt x="67" y="32"/>
                    </a:cubicBezTo>
                    <a:cubicBezTo>
                      <a:pt x="67" y="32"/>
                      <a:pt x="68" y="32"/>
                      <a:pt x="68" y="33"/>
                    </a:cubicBezTo>
                    <a:cubicBezTo>
                      <a:pt x="68" y="34"/>
                      <a:pt x="67" y="36"/>
                      <a:pt x="66" y="36"/>
                    </a:cubicBezTo>
                    <a:cubicBezTo>
                      <a:pt x="65" y="37"/>
                      <a:pt x="63" y="37"/>
                      <a:pt x="62" y="36"/>
                    </a:cubicBezTo>
                    <a:cubicBezTo>
                      <a:pt x="62" y="35"/>
                      <a:pt x="61" y="34"/>
                      <a:pt x="61" y="33"/>
                    </a:cubicBezTo>
                    <a:cubicBezTo>
                      <a:pt x="62" y="33"/>
                      <a:pt x="63" y="32"/>
                      <a:pt x="64" y="33"/>
                    </a:cubicBezTo>
                    <a:cubicBezTo>
                      <a:pt x="64" y="33"/>
                      <a:pt x="64" y="33"/>
                      <a:pt x="65" y="33"/>
                    </a:cubicBezTo>
                    <a:cubicBezTo>
                      <a:pt x="65" y="33"/>
                      <a:pt x="65" y="32"/>
                      <a:pt x="65" y="32"/>
                    </a:cubicBezTo>
                    <a:cubicBezTo>
                      <a:pt x="65" y="32"/>
                      <a:pt x="65" y="31"/>
                      <a:pt x="64" y="31"/>
                    </a:cubicBezTo>
                    <a:cubicBezTo>
                      <a:pt x="63" y="31"/>
                      <a:pt x="62" y="31"/>
                      <a:pt x="61" y="32"/>
                    </a:cubicBezTo>
                    <a:cubicBezTo>
                      <a:pt x="60" y="33"/>
                      <a:pt x="60" y="34"/>
                      <a:pt x="60" y="35"/>
                    </a:cubicBezTo>
                    <a:cubicBezTo>
                      <a:pt x="61" y="36"/>
                      <a:pt x="62" y="38"/>
                      <a:pt x="63" y="38"/>
                    </a:cubicBezTo>
                    <a:cubicBezTo>
                      <a:pt x="65" y="38"/>
                      <a:pt x="67" y="38"/>
                      <a:pt x="69" y="36"/>
                    </a:cubicBezTo>
                    <a:cubicBezTo>
                      <a:pt x="69" y="35"/>
                      <a:pt x="69" y="35"/>
                      <a:pt x="70" y="34"/>
                    </a:cubicBezTo>
                    <a:cubicBezTo>
                      <a:pt x="72" y="35"/>
                      <a:pt x="74" y="38"/>
                      <a:pt x="75" y="40"/>
                    </a:cubicBezTo>
                    <a:cubicBezTo>
                      <a:pt x="75" y="41"/>
                      <a:pt x="75" y="42"/>
                      <a:pt x="75" y="42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6" y="42"/>
                      <a:pt x="76" y="42"/>
                      <a:pt x="76" y="41"/>
                    </a:cubicBezTo>
                    <a:cubicBezTo>
                      <a:pt x="77" y="38"/>
                      <a:pt x="79" y="36"/>
                      <a:pt x="81" y="34"/>
                    </a:cubicBezTo>
                    <a:cubicBezTo>
                      <a:pt x="82" y="33"/>
                      <a:pt x="82" y="34"/>
                      <a:pt x="82" y="35"/>
                    </a:cubicBezTo>
                    <a:cubicBezTo>
                      <a:pt x="83" y="37"/>
                      <a:pt x="84" y="38"/>
                      <a:pt x="86" y="38"/>
                    </a:cubicBezTo>
                    <a:cubicBezTo>
                      <a:pt x="88" y="39"/>
                      <a:pt x="90" y="38"/>
                      <a:pt x="91" y="37"/>
                    </a:cubicBezTo>
                    <a:cubicBezTo>
                      <a:pt x="92" y="36"/>
                      <a:pt x="92" y="34"/>
                      <a:pt x="91" y="33"/>
                    </a:cubicBezTo>
                    <a:cubicBezTo>
                      <a:pt x="91" y="32"/>
                      <a:pt x="90" y="32"/>
                      <a:pt x="89" y="32"/>
                    </a:cubicBezTo>
                    <a:cubicBezTo>
                      <a:pt x="87" y="32"/>
                      <a:pt x="87" y="32"/>
                      <a:pt x="86" y="33"/>
                    </a:cubicBezTo>
                    <a:cubicBezTo>
                      <a:pt x="86" y="34"/>
                      <a:pt x="86" y="34"/>
                      <a:pt x="86" y="34"/>
                    </a:cubicBezTo>
                    <a:cubicBezTo>
                      <a:pt x="87" y="34"/>
                      <a:pt x="87" y="34"/>
                      <a:pt x="87" y="34"/>
                    </a:cubicBezTo>
                    <a:cubicBezTo>
                      <a:pt x="87" y="33"/>
                      <a:pt x="88" y="33"/>
                      <a:pt x="88" y="33"/>
                    </a:cubicBezTo>
                    <a:cubicBezTo>
                      <a:pt x="89" y="32"/>
                      <a:pt x="89" y="33"/>
                      <a:pt x="90" y="33"/>
                    </a:cubicBezTo>
                    <a:cubicBezTo>
                      <a:pt x="90" y="33"/>
                      <a:pt x="90" y="34"/>
                      <a:pt x="91" y="35"/>
                    </a:cubicBezTo>
                    <a:cubicBezTo>
                      <a:pt x="90" y="36"/>
                      <a:pt x="90" y="37"/>
                      <a:pt x="89" y="37"/>
                    </a:cubicBezTo>
                    <a:cubicBezTo>
                      <a:pt x="88" y="38"/>
                      <a:pt x="86" y="37"/>
                      <a:pt x="85" y="36"/>
                    </a:cubicBezTo>
                    <a:cubicBezTo>
                      <a:pt x="84" y="36"/>
                      <a:pt x="84" y="35"/>
                      <a:pt x="83" y="34"/>
                    </a:cubicBezTo>
                    <a:cubicBezTo>
                      <a:pt x="83" y="34"/>
                      <a:pt x="83" y="33"/>
                      <a:pt x="83" y="32"/>
                    </a:cubicBezTo>
                    <a:cubicBezTo>
                      <a:pt x="85" y="31"/>
                      <a:pt x="87" y="30"/>
                      <a:pt x="90" y="30"/>
                    </a:cubicBezTo>
                    <a:cubicBezTo>
                      <a:pt x="91" y="30"/>
                      <a:pt x="92" y="31"/>
                      <a:pt x="92" y="32"/>
                    </a:cubicBezTo>
                    <a:cubicBezTo>
                      <a:pt x="94" y="34"/>
                      <a:pt x="92" y="37"/>
                      <a:pt x="93" y="39"/>
                    </a:cubicBezTo>
                    <a:cubicBezTo>
                      <a:pt x="94" y="39"/>
                      <a:pt x="94" y="38"/>
                      <a:pt x="94" y="38"/>
                    </a:cubicBezTo>
                    <a:cubicBezTo>
                      <a:pt x="95" y="36"/>
                      <a:pt x="94" y="34"/>
                      <a:pt x="94" y="33"/>
                    </a:cubicBezTo>
                    <a:cubicBezTo>
                      <a:pt x="93" y="32"/>
                      <a:pt x="93" y="31"/>
                      <a:pt x="92" y="30"/>
                    </a:cubicBezTo>
                    <a:cubicBezTo>
                      <a:pt x="92" y="30"/>
                      <a:pt x="92" y="30"/>
                      <a:pt x="92" y="30"/>
                    </a:cubicBezTo>
                    <a:cubicBezTo>
                      <a:pt x="93" y="31"/>
                      <a:pt x="94" y="31"/>
                      <a:pt x="95" y="32"/>
                    </a:cubicBezTo>
                    <a:cubicBezTo>
                      <a:pt x="96" y="35"/>
                      <a:pt x="97" y="37"/>
                      <a:pt x="97" y="40"/>
                    </a:cubicBezTo>
                    <a:cubicBezTo>
                      <a:pt x="97" y="41"/>
                      <a:pt x="95" y="42"/>
                      <a:pt x="94" y="43"/>
                    </a:cubicBezTo>
                    <a:cubicBezTo>
                      <a:pt x="93" y="43"/>
                      <a:pt x="93" y="44"/>
                      <a:pt x="93" y="44"/>
                    </a:cubicBezTo>
                    <a:cubicBezTo>
                      <a:pt x="93" y="44"/>
                      <a:pt x="94" y="44"/>
                      <a:pt x="95" y="44"/>
                    </a:cubicBezTo>
                    <a:cubicBezTo>
                      <a:pt x="95" y="44"/>
                      <a:pt x="96" y="42"/>
                      <a:pt x="97" y="42"/>
                    </a:cubicBezTo>
                    <a:cubicBezTo>
                      <a:pt x="97" y="42"/>
                      <a:pt x="97" y="42"/>
                      <a:pt x="97" y="42"/>
                    </a:cubicBezTo>
                    <a:cubicBezTo>
                      <a:pt x="97" y="43"/>
                      <a:pt x="96" y="43"/>
                      <a:pt x="97" y="44"/>
                    </a:cubicBezTo>
                    <a:cubicBezTo>
                      <a:pt x="97" y="43"/>
                      <a:pt x="97" y="42"/>
                      <a:pt x="97" y="41"/>
                    </a:cubicBezTo>
                    <a:cubicBezTo>
                      <a:pt x="98" y="42"/>
                      <a:pt x="98" y="43"/>
                      <a:pt x="98" y="43"/>
                    </a:cubicBezTo>
                    <a:cubicBezTo>
                      <a:pt x="99" y="44"/>
                      <a:pt x="99" y="45"/>
                      <a:pt x="100" y="46"/>
                    </a:cubicBezTo>
                    <a:cubicBezTo>
                      <a:pt x="101" y="45"/>
                      <a:pt x="100" y="45"/>
                      <a:pt x="100" y="44"/>
                    </a:cubicBezTo>
                    <a:cubicBezTo>
                      <a:pt x="100" y="43"/>
                      <a:pt x="99" y="43"/>
                      <a:pt x="99" y="42"/>
                    </a:cubicBezTo>
                    <a:cubicBezTo>
                      <a:pt x="97" y="40"/>
                      <a:pt x="98" y="36"/>
                      <a:pt x="96" y="34"/>
                    </a:cubicBezTo>
                    <a:cubicBezTo>
                      <a:pt x="96" y="32"/>
                      <a:pt x="95" y="31"/>
                      <a:pt x="94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6" y="30"/>
                      <a:pt x="98" y="31"/>
                      <a:pt x="100" y="31"/>
                    </a:cubicBezTo>
                    <a:cubicBezTo>
                      <a:pt x="103" y="32"/>
                      <a:pt x="107" y="32"/>
                      <a:pt x="108" y="35"/>
                    </a:cubicBezTo>
                    <a:cubicBezTo>
                      <a:pt x="108" y="37"/>
                      <a:pt x="109" y="39"/>
                      <a:pt x="110" y="40"/>
                    </a:cubicBezTo>
                    <a:cubicBezTo>
                      <a:pt x="111" y="40"/>
                      <a:pt x="111" y="40"/>
                      <a:pt x="111" y="40"/>
                    </a:cubicBezTo>
                    <a:cubicBezTo>
                      <a:pt x="111" y="40"/>
                      <a:pt x="111" y="39"/>
                      <a:pt x="111" y="39"/>
                    </a:cubicBezTo>
                    <a:cubicBezTo>
                      <a:pt x="110" y="36"/>
                      <a:pt x="108" y="36"/>
                      <a:pt x="107" y="34"/>
                    </a:cubicBezTo>
                    <a:cubicBezTo>
                      <a:pt x="107" y="33"/>
                      <a:pt x="107" y="33"/>
                      <a:pt x="107" y="33"/>
                    </a:cubicBezTo>
                    <a:cubicBezTo>
                      <a:pt x="108" y="34"/>
                      <a:pt x="110" y="34"/>
                      <a:pt x="111" y="35"/>
                    </a:cubicBezTo>
                    <a:cubicBezTo>
                      <a:pt x="114" y="36"/>
                      <a:pt x="117" y="39"/>
                      <a:pt x="117" y="43"/>
                    </a:cubicBezTo>
                    <a:cubicBezTo>
                      <a:pt x="117" y="46"/>
                      <a:pt x="117" y="48"/>
                      <a:pt x="116" y="51"/>
                    </a:cubicBezTo>
                    <a:cubicBezTo>
                      <a:pt x="116" y="51"/>
                      <a:pt x="115" y="52"/>
                      <a:pt x="115" y="52"/>
                    </a:cubicBezTo>
                    <a:cubicBezTo>
                      <a:pt x="116" y="52"/>
                      <a:pt x="116" y="51"/>
                      <a:pt x="116" y="51"/>
                    </a:cubicBezTo>
                    <a:cubicBezTo>
                      <a:pt x="118" y="48"/>
                      <a:pt x="119" y="45"/>
                      <a:pt x="118" y="41"/>
                    </a:cubicBezTo>
                    <a:cubicBezTo>
                      <a:pt x="118" y="41"/>
                      <a:pt x="117" y="40"/>
                      <a:pt x="117" y="40"/>
                    </a:cubicBezTo>
                    <a:cubicBezTo>
                      <a:pt x="118" y="40"/>
                      <a:pt x="118" y="40"/>
                      <a:pt x="118" y="40"/>
                    </a:cubicBezTo>
                    <a:cubicBezTo>
                      <a:pt x="118" y="40"/>
                      <a:pt x="119" y="40"/>
                      <a:pt x="119" y="40"/>
                    </a:cubicBezTo>
                    <a:cubicBezTo>
                      <a:pt x="119" y="39"/>
                      <a:pt x="119" y="39"/>
                      <a:pt x="119" y="39"/>
                    </a:cubicBezTo>
                    <a:cubicBezTo>
                      <a:pt x="119" y="38"/>
                      <a:pt x="118" y="38"/>
                      <a:pt x="118" y="38"/>
                    </a:cubicBezTo>
                    <a:cubicBezTo>
                      <a:pt x="117" y="39"/>
                      <a:pt x="117" y="39"/>
                      <a:pt x="117" y="39"/>
                    </a:cubicBezTo>
                    <a:cubicBezTo>
                      <a:pt x="117" y="39"/>
                      <a:pt x="116" y="38"/>
                      <a:pt x="115" y="37"/>
                    </a:cubicBezTo>
                    <a:cubicBezTo>
                      <a:pt x="116" y="37"/>
                      <a:pt x="116" y="37"/>
                      <a:pt x="116" y="37"/>
                    </a:cubicBezTo>
                    <a:cubicBezTo>
                      <a:pt x="118" y="37"/>
                      <a:pt x="120" y="39"/>
                      <a:pt x="122" y="39"/>
                    </a:cubicBezTo>
                    <a:cubicBezTo>
                      <a:pt x="122" y="39"/>
                      <a:pt x="123" y="40"/>
                      <a:pt x="123" y="40"/>
                    </a:cubicBezTo>
                    <a:cubicBezTo>
                      <a:pt x="125" y="40"/>
                      <a:pt x="127" y="41"/>
                      <a:pt x="129" y="41"/>
                    </a:cubicBezTo>
                    <a:cubicBezTo>
                      <a:pt x="130" y="41"/>
                      <a:pt x="131" y="42"/>
                      <a:pt x="133" y="41"/>
                    </a:cubicBezTo>
                    <a:cubicBezTo>
                      <a:pt x="133" y="41"/>
                      <a:pt x="133" y="41"/>
                      <a:pt x="133" y="41"/>
                    </a:cubicBezTo>
                    <a:cubicBezTo>
                      <a:pt x="133" y="41"/>
                      <a:pt x="133" y="41"/>
                      <a:pt x="133" y="41"/>
                    </a:cubicBezTo>
                    <a:cubicBezTo>
                      <a:pt x="132" y="41"/>
                      <a:pt x="131" y="41"/>
                      <a:pt x="131" y="41"/>
                    </a:cubicBezTo>
                    <a:cubicBezTo>
                      <a:pt x="127" y="40"/>
                      <a:pt x="124" y="39"/>
                      <a:pt x="121" y="38"/>
                    </a:cubicBezTo>
                    <a:cubicBezTo>
                      <a:pt x="122" y="38"/>
                      <a:pt x="122" y="38"/>
                      <a:pt x="122" y="38"/>
                    </a:cubicBezTo>
                    <a:cubicBezTo>
                      <a:pt x="122" y="38"/>
                      <a:pt x="123" y="38"/>
                      <a:pt x="123" y="37"/>
                    </a:cubicBezTo>
                    <a:cubicBezTo>
                      <a:pt x="122" y="37"/>
                      <a:pt x="122" y="37"/>
                      <a:pt x="122" y="37"/>
                    </a:cubicBezTo>
                    <a:cubicBezTo>
                      <a:pt x="121" y="37"/>
                      <a:pt x="121" y="37"/>
                      <a:pt x="121" y="37"/>
                    </a:cubicBezTo>
                    <a:cubicBezTo>
                      <a:pt x="121" y="38"/>
                      <a:pt x="121" y="38"/>
                      <a:pt x="122" y="38"/>
                    </a:cubicBezTo>
                    <a:cubicBezTo>
                      <a:pt x="121" y="38"/>
                      <a:pt x="121" y="38"/>
                      <a:pt x="121" y="38"/>
                    </a:cubicBezTo>
                    <a:cubicBezTo>
                      <a:pt x="120" y="38"/>
                      <a:pt x="118" y="37"/>
                      <a:pt x="117" y="36"/>
                    </a:cubicBezTo>
                    <a:cubicBezTo>
                      <a:pt x="116" y="36"/>
                      <a:pt x="116" y="36"/>
                      <a:pt x="115" y="36"/>
                    </a:cubicBezTo>
                    <a:cubicBezTo>
                      <a:pt x="114" y="35"/>
                      <a:pt x="113" y="35"/>
                      <a:pt x="112" y="34"/>
                    </a:cubicBezTo>
                    <a:cubicBezTo>
                      <a:pt x="109" y="33"/>
                      <a:pt x="106" y="32"/>
                      <a:pt x="103" y="31"/>
                    </a:cubicBezTo>
                    <a:cubicBezTo>
                      <a:pt x="102" y="31"/>
                      <a:pt x="102" y="30"/>
                      <a:pt x="101" y="30"/>
                    </a:cubicBezTo>
                    <a:cubicBezTo>
                      <a:pt x="100" y="30"/>
                      <a:pt x="99" y="30"/>
                      <a:pt x="97" y="29"/>
                    </a:cubicBezTo>
                    <a:cubicBezTo>
                      <a:pt x="94" y="28"/>
                      <a:pt x="88" y="28"/>
                      <a:pt x="85" y="30"/>
                    </a:cubicBezTo>
                    <a:cubicBezTo>
                      <a:pt x="84" y="30"/>
                      <a:pt x="84" y="31"/>
                      <a:pt x="84" y="31"/>
                    </a:cubicBezTo>
                    <a:cubicBezTo>
                      <a:pt x="85" y="28"/>
                      <a:pt x="87" y="27"/>
                      <a:pt x="90" y="27"/>
                    </a:cubicBezTo>
                    <a:cubicBezTo>
                      <a:pt x="109" y="27"/>
                      <a:pt x="126" y="27"/>
                      <a:pt x="144" y="26"/>
                    </a:cubicBezTo>
                    <a:cubicBezTo>
                      <a:pt x="146" y="26"/>
                      <a:pt x="148" y="26"/>
                      <a:pt x="150" y="24"/>
                    </a:cubicBezTo>
                    <a:cubicBezTo>
                      <a:pt x="150" y="23"/>
                      <a:pt x="150" y="21"/>
                      <a:pt x="150" y="20"/>
                    </a:cubicBezTo>
                    <a:close/>
                    <a:moveTo>
                      <a:pt x="76" y="37"/>
                    </a:moveTo>
                    <a:cubicBezTo>
                      <a:pt x="76" y="37"/>
                      <a:pt x="76" y="38"/>
                      <a:pt x="76" y="38"/>
                    </a:cubicBezTo>
                    <a:cubicBezTo>
                      <a:pt x="76" y="38"/>
                      <a:pt x="76" y="38"/>
                      <a:pt x="76" y="38"/>
                    </a:cubicBezTo>
                    <a:cubicBezTo>
                      <a:pt x="76" y="38"/>
                      <a:pt x="75" y="37"/>
                      <a:pt x="75" y="37"/>
                    </a:cubicBezTo>
                    <a:cubicBezTo>
                      <a:pt x="75" y="36"/>
                      <a:pt x="75" y="35"/>
                      <a:pt x="75" y="35"/>
                    </a:cubicBezTo>
                    <a:cubicBezTo>
                      <a:pt x="74" y="34"/>
                      <a:pt x="75" y="34"/>
                      <a:pt x="75" y="33"/>
                    </a:cubicBezTo>
                    <a:cubicBezTo>
                      <a:pt x="76" y="33"/>
                      <a:pt x="76" y="34"/>
                      <a:pt x="77" y="35"/>
                    </a:cubicBezTo>
                    <a:cubicBezTo>
                      <a:pt x="77" y="35"/>
                      <a:pt x="76" y="36"/>
                      <a:pt x="76" y="3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4" name="Freeform 105"/>
              <p:cNvSpPr>
                <a:spLocks/>
              </p:cNvSpPr>
              <p:nvPr/>
            </p:nvSpPr>
            <p:spPr bwMode="auto">
              <a:xfrm>
                <a:off x="2142331" y="3282901"/>
                <a:ext cx="79375" cy="33338"/>
              </a:xfrm>
              <a:custGeom>
                <a:avLst/>
                <a:gdLst>
                  <a:gd name="T0" fmla="*/ 6 w 7"/>
                  <a:gd name="T1" fmla="*/ 1 h 3"/>
                  <a:gd name="T2" fmla="*/ 7 w 7"/>
                  <a:gd name="T3" fmla="*/ 1 h 3"/>
                  <a:gd name="T4" fmla="*/ 0 w 7"/>
                  <a:gd name="T5" fmla="*/ 3 h 3"/>
                  <a:gd name="T6" fmla="*/ 0 w 7"/>
                  <a:gd name="T7" fmla="*/ 3 h 3"/>
                  <a:gd name="T8" fmla="*/ 0 w 7"/>
                  <a:gd name="T9" fmla="*/ 3 h 3"/>
                  <a:gd name="T10" fmla="*/ 6 w 7"/>
                  <a:gd name="T1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3">
                    <a:moveTo>
                      <a:pt x="6" y="1"/>
                    </a:moveTo>
                    <a:cubicBezTo>
                      <a:pt x="6" y="1"/>
                      <a:pt x="7" y="1"/>
                      <a:pt x="7" y="1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1"/>
                      <a:pt x="4" y="0"/>
                      <a:pt x="6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5" name="Freeform 106"/>
              <p:cNvSpPr>
                <a:spLocks/>
              </p:cNvSpPr>
              <p:nvPr/>
            </p:nvSpPr>
            <p:spPr bwMode="auto">
              <a:xfrm>
                <a:off x="2108994" y="3294013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1 h 2"/>
                  <a:gd name="T6" fmla="*/ 1 w 2"/>
                  <a:gd name="T7" fmla="*/ 0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6" name="Freeform 107"/>
              <p:cNvSpPr>
                <a:spLocks/>
              </p:cNvSpPr>
              <p:nvPr/>
            </p:nvSpPr>
            <p:spPr bwMode="auto">
              <a:xfrm>
                <a:off x="1116806" y="3294013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1 w 2"/>
                  <a:gd name="T5" fmla="*/ 2 h 2"/>
                  <a:gd name="T6" fmla="*/ 0 w 2"/>
                  <a:gd name="T7" fmla="*/ 1 h 2"/>
                  <a:gd name="T8" fmla="*/ 1 w 2"/>
                  <a:gd name="T9" fmla="*/ 0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7" name="Freeform 108"/>
              <p:cNvSpPr>
                <a:spLocks/>
              </p:cNvSpPr>
              <p:nvPr/>
            </p:nvSpPr>
            <p:spPr bwMode="auto">
              <a:xfrm>
                <a:off x="981869" y="3305126"/>
                <a:ext cx="66675" cy="34925"/>
              </a:xfrm>
              <a:custGeom>
                <a:avLst/>
                <a:gdLst>
                  <a:gd name="T0" fmla="*/ 6 w 6"/>
                  <a:gd name="T1" fmla="*/ 3 h 3"/>
                  <a:gd name="T2" fmla="*/ 6 w 6"/>
                  <a:gd name="T3" fmla="*/ 3 h 3"/>
                  <a:gd name="T4" fmla="*/ 3 w 6"/>
                  <a:gd name="T5" fmla="*/ 2 h 3"/>
                  <a:gd name="T6" fmla="*/ 0 w 6"/>
                  <a:gd name="T7" fmla="*/ 0 h 3"/>
                  <a:gd name="T8" fmla="*/ 0 w 6"/>
                  <a:gd name="T9" fmla="*/ 0 h 3"/>
                  <a:gd name="T10" fmla="*/ 6 w 6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4" y="3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4" y="1"/>
                      <a:pt x="6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8" name="Freeform 109"/>
              <p:cNvSpPr>
                <a:spLocks/>
              </p:cNvSpPr>
              <p:nvPr/>
            </p:nvSpPr>
            <p:spPr bwMode="auto">
              <a:xfrm>
                <a:off x="2243931" y="3294013"/>
                <a:ext cx="55563" cy="57150"/>
              </a:xfrm>
              <a:custGeom>
                <a:avLst/>
                <a:gdLst>
                  <a:gd name="T0" fmla="*/ 5 w 5"/>
                  <a:gd name="T1" fmla="*/ 1 h 5"/>
                  <a:gd name="T2" fmla="*/ 1 w 5"/>
                  <a:gd name="T3" fmla="*/ 5 h 5"/>
                  <a:gd name="T4" fmla="*/ 0 w 5"/>
                  <a:gd name="T5" fmla="*/ 5 h 5"/>
                  <a:gd name="T6" fmla="*/ 4 w 5"/>
                  <a:gd name="T7" fmla="*/ 1 h 5"/>
                  <a:gd name="T8" fmla="*/ 5 w 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5" y="1"/>
                    </a:moveTo>
                    <a:cubicBezTo>
                      <a:pt x="3" y="2"/>
                      <a:pt x="3" y="4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3"/>
                      <a:pt x="2" y="1"/>
                      <a:pt x="4" y="1"/>
                    </a:cubicBezTo>
                    <a:cubicBezTo>
                      <a:pt x="4" y="1"/>
                      <a:pt x="4" y="0"/>
                      <a:pt x="5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9" name="Freeform 110"/>
              <p:cNvSpPr>
                <a:spLocks/>
              </p:cNvSpPr>
              <p:nvPr/>
            </p:nvSpPr>
            <p:spPr bwMode="auto">
              <a:xfrm>
                <a:off x="1150144" y="3305126"/>
                <a:ext cx="22225" cy="11113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1 h 1"/>
                  <a:gd name="T4" fmla="*/ 0 w 2"/>
                  <a:gd name="T5" fmla="*/ 1 h 1"/>
                  <a:gd name="T6" fmla="*/ 1 w 2"/>
                  <a:gd name="T7" fmla="*/ 0 h 1"/>
                  <a:gd name="T8" fmla="*/ 2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0" name="Freeform 111"/>
              <p:cNvSpPr>
                <a:spLocks/>
              </p:cNvSpPr>
              <p:nvPr/>
            </p:nvSpPr>
            <p:spPr bwMode="auto">
              <a:xfrm>
                <a:off x="2312194" y="3305126"/>
                <a:ext cx="44450" cy="57150"/>
              </a:xfrm>
              <a:custGeom>
                <a:avLst/>
                <a:gdLst>
                  <a:gd name="T0" fmla="*/ 4 w 4"/>
                  <a:gd name="T1" fmla="*/ 0 h 5"/>
                  <a:gd name="T2" fmla="*/ 4 w 4"/>
                  <a:gd name="T3" fmla="*/ 3 h 5"/>
                  <a:gd name="T4" fmla="*/ 1 w 4"/>
                  <a:gd name="T5" fmla="*/ 5 h 5"/>
                  <a:gd name="T6" fmla="*/ 1 w 4"/>
                  <a:gd name="T7" fmla="*/ 4 h 5"/>
                  <a:gd name="T8" fmla="*/ 4 w 4"/>
                  <a:gd name="T9" fmla="*/ 0 h 5"/>
                  <a:gd name="T10" fmla="*/ 4 w 4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4" y="0"/>
                    </a:moveTo>
                    <a:cubicBezTo>
                      <a:pt x="4" y="1"/>
                      <a:pt x="4" y="2"/>
                      <a:pt x="4" y="3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0" y="5"/>
                      <a:pt x="1" y="4"/>
                      <a:pt x="1" y="4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1" name="Freeform 112"/>
              <p:cNvSpPr>
                <a:spLocks/>
              </p:cNvSpPr>
              <p:nvPr/>
            </p:nvSpPr>
            <p:spPr bwMode="auto">
              <a:xfrm>
                <a:off x="869156" y="3305126"/>
                <a:ext cx="22225" cy="23813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2 h 2"/>
                  <a:gd name="T4" fmla="*/ 0 w 2"/>
                  <a:gd name="T5" fmla="*/ 2 h 2"/>
                  <a:gd name="T6" fmla="*/ 0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2" name="Freeform 113"/>
              <p:cNvSpPr>
                <a:spLocks/>
              </p:cNvSpPr>
              <p:nvPr/>
            </p:nvSpPr>
            <p:spPr bwMode="auto">
              <a:xfrm>
                <a:off x="834231" y="3316238"/>
                <a:ext cx="23813" cy="23813"/>
              </a:xfrm>
              <a:custGeom>
                <a:avLst/>
                <a:gdLst>
                  <a:gd name="T0" fmla="*/ 2 w 2"/>
                  <a:gd name="T1" fmla="*/ 0 h 2"/>
                  <a:gd name="T2" fmla="*/ 2 w 2"/>
                  <a:gd name="T3" fmla="*/ 1 h 2"/>
                  <a:gd name="T4" fmla="*/ 1 w 2"/>
                  <a:gd name="T5" fmla="*/ 2 h 2"/>
                  <a:gd name="T6" fmla="*/ 0 w 2"/>
                  <a:gd name="T7" fmla="*/ 1 h 2"/>
                  <a:gd name="T8" fmla="*/ 1 w 2"/>
                  <a:gd name="T9" fmla="*/ 0 h 2"/>
                  <a:gd name="T10" fmla="*/ 2 w 2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3" name="Freeform 114"/>
              <p:cNvSpPr>
                <a:spLocks/>
              </p:cNvSpPr>
              <p:nvPr/>
            </p:nvSpPr>
            <p:spPr bwMode="auto">
              <a:xfrm>
                <a:off x="902494" y="3316238"/>
                <a:ext cx="11113" cy="23813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  <a:gd name="T6" fmla="*/ 0 w 1"/>
                  <a:gd name="T7" fmla="*/ 0 h 2"/>
                  <a:gd name="T8" fmla="*/ 1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4" name="Freeform 115"/>
              <p:cNvSpPr>
                <a:spLocks/>
              </p:cNvSpPr>
              <p:nvPr/>
            </p:nvSpPr>
            <p:spPr bwMode="auto">
              <a:xfrm>
                <a:off x="981869" y="3328938"/>
                <a:ext cx="22225" cy="11113"/>
              </a:xfrm>
              <a:custGeom>
                <a:avLst/>
                <a:gdLst>
                  <a:gd name="T0" fmla="*/ 2 w 2"/>
                  <a:gd name="T1" fmla="*/ 0 h 1"/>
                  <a:gd name="T2" fmla="*/ 2 w 2"/>
                  <a:gd name="T3" fmla="*/ 1 h 1"/>
                  <a:gd name="T4" fmla="*/ 1 w 2"/>
                  <a:gd name="T5" fmla="*/ 1 h 1"/>
                  <a:gd name="T6" fmla="*/ 0 w 2"/>
                  <a:gd name="T7" fmla="*/ 0 h 1"/>
                  <a:gd name="T8" fmla="*/ 1 w 2"/>
                  <a:gd name="T9" fmla="*/ 0 h 1"/>
                  <a:gd name="T10" fmla="*/ 2 w 2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5" name="Freeform 116"/>
              <p:cNvSpPr>
                <a:spLocks/>
              </p:cNvSpPr>
              <p:nvPr/>
            </p:nvSpPr>
            <p:spPr bwMode="auto">
              <a:xfrm>
                <a:off x="2389981" y="3328938"/>
                <a:ext cx="22225" cy="11113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1 h 1"/>
                  <a:gd name="T4" fmla="*/ 0 w 2"/>
                  <a:gd name="T5" fmla="*/ 1 h 1"/>
                  <a:gd name="T6" fmla="*/ 1 w 2"/>
                  <a:gd name="T7" fmla="*/ 0 h 1"/>
                  <a:gd name="T8" fmla="*/ 2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6" name="Freeform 117"/>
              <p:cNvSpPr>
                <a:spLocks/>
              </p:cNvSpPr>
              <p:nvPr/>
            </p:nvSpPr>
            <p:spPr bwMode="auto">
              <a:xfrm>
                <a:off x="2288381" y="3328938"/>
                <a:ext cx="23813" cy="22225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0 w 2"/>
                  <a:gd name="T5" fmla="*/ 1 h 2"/>
                  <a:gd name="T6" fmla="*/ 1 w 2"/>
                  <a:gd name="T7" fmla="*/ 0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2" y="2"/>
                    </a:cubicBezTo>
                    <a:cubicBezTo>
                      <a:pt x="1" y="2"/>
                      <a:pt x="1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7" name="Freeform 118"/>
              <p:cNvSpPr>
                <a:spLocks/>
              </p:cNvSpPr>
              <p:nvPr/>
            </p:nvSpPr>
            <p:spPr bwMode="auto">
              <a:xfrm>
                <a:off x="2356644" y="3328938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1 w 2"/>
                  <a:gd name="T5" fmla="*/ 1 h 2"/>
                  <a:gd name="T6" fmla="*/ 1 w 2"/>
                  <a:gd name="T7" fmla="*/ 0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8" name="Freeform 119"/>
              <p:cNvSpPr>
                <a:spLocks/>
              </p:cNvSpPr>
              <p:nvPr/>
            </p:nvSpPr>
            <p:spPr bwMode="auto">
              <a:xfrm>
                <a:off x="858044" y="3340051"/>
                <a:ext cx="11113" cy="22225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  <a:gd name="T6" fmla="*/ 0 w 1"/>
                  <a:gd name="T7" fmla="*/ 0 h 2"/>
                  <a:gd name="T8" fmla="*/ 1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9" name="Freeform 120"/>
              <p:cNvSpPr>
                <a:spLocks/>
              </p:cNvSpPr>
              <p:nvPr/>
            </p:nvSpPr>
            <p:spPr bwMode="auto">
              <a:xfrm>
                <a:off x="2266156" y="3340051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2 h 2"/>
                  <a:gd name="T6" fmla="*/ 0 w 2"/>
                  <a:gd name="T7" fmla="*/ 1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2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0" name="Freeform 121"/>
              <p:cNvSpPr>
                <a:spLocks/>
              </p:cNvSpPr>
              <p:nvPr/>
            </p:nvSpPr>
            <p:spPr bwMode="auto">
              <a:xfrm>
                <a:off x="1127919" y="3351163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1 h 2"/>
                  <a:gd name="T4" fmla="*/ 1 w 2"/>
                  <a:gd name="T5" fmla="*/ 1 h 2"/>
                  <a:gd name="T6" fmla="*/ 1 w 2"/>
                  <a:gd name="T7" fmla="*/ 0 h 2"/>
                  <a:gd name="T8" fmla="*/ 1 w 2"/>
                  <a:gd name="T9" fmla="*/ 0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1" name="Freeform 122"/>
              <p:cNvSpPr>
                <a:spLocks/>
              </p:cNvSpPr>
              <p:nvPr/>
            </p:nvSpPr>
            <p:spPr bwMode="auto">
              <a:xfrm>
                <a:off x="2378869" y="3351163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1 w 2"/>
                  <a:gd name="T5" fmla="*/ 2 h 2"/>
                  <a:gd name="T6" fmla="*/ 0 w 2"/>
                  <a:gd name="T7" fmla="*/ 1 h 2"/>
                  <a:gd name="T8" fmla="*/ 1 w 2"/>
                  <a:gd name="T9" fmla="*/ 0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2" name="Freeform 123"/>
              <p:cNvSpPr>
                <a:spLocks/>
              </p:cNvSpPr>
              <p:nvPr/>
            </p:nvSpPr>
            <p:spPr bwMode="auto">
              <a:xfrm>
                <a:off x="2323306" y="3351163"/>
                <a:ext cx="66675" cy="57150"/>
              </a:xfrm>
              <a:custGeom>
                <a:avLst/>
                <a:gdLst>
                  <a:gd name="T0" fmla="*/ 4 w 6"/>
                  <a:gd name="T1" fmla="*/ 1 h 5"/>
                  <a:gd name="T2" fmla="*/ 3 w 6"/>
                  <a:gd name="T3" fmla="*/ 2 h 5"/>
                  <a:gd name="T4" fmla="*/ 3 w 6"/>
                  <a:gd name="T5" fmla="*/ 2 h 5"/>
                  <a:gd name="T6" fmla="*/ 6 w 6"/>
                  <a:gd name="T7" fmla="*/ 5 h 5"/>
                  <a:gd name="T8" fmla="*/ 6 w 6"/>
                  <a:gd name="T9" fmla="*/ 5 h 5"/>
                  <a:gd name="T10" fmla="*/ 1 w 6"/>
                  <a:gd name="T11" fmla="*/ 3 h 5"/>
                  <a:gd name="T12" fmla="*/ 0 w 6"/>
                  <a:gd name="T13" fmla="*/ 3 h 5"/>
                  <a:gd name="T14" fmla="*/ 2 w 6"/>
                  <a:gd name="T15" fmla="*/ 2 h 5"/>
                  <a:gd name="T16" fmla="*/ 3 w 6"/>
                  <a:gd name="T17" fmla="*/ 1 h 5"/>
                  <a:gd name="T18" fmla="*/ 3 w 6"/>
                  <a:gd name="T19" fmla="*/ 0 h 5"/>
                  <a:gd name="T20" fmla="*/ 4 w 6"/>
                  <a:gd name="T2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5">
                    <a:moveTo>
                      <a:pt x="4" y="1"/>
                    </a:move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5"/>
                      <a:pt x="2" y="5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3" y="2"/>
                      <a:pt x="2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3" name="Freeform 124"/>
              <p:cNvSpPr>
                <a:spLocks/>
              </p:cNvSpPr>
              <p:nvPr/>
            </p:nvSpPr>
            <p:spPr bwMode="auto">
              <a:xfrm>
                <a:off x="2131219" y="3351163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1 w 2"/>
                  <a:gd name="T5" fmla="*/ 2 h 2"/>
                  <a:gd name="T6" fmla="*/ 0 w 2"/>
                  <a:gd name="T7" fmla="*/ 1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4" name="Freeform 125"/>
              <p:cNvSpPr>
                <a:spLocks/>
              </p:cNvSpPr>
              <p:nvPr/>
            </p:nvSpPr>
            <p:spPr bwMode="auto">
              <a:xfrm>
                <a:off x="970756" y="3373388"/>
                <a:ext cx="22225" cy="11113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1 h 1"/>
                  <a:gd name="T4" fmla="*/ 0 w 2"/>
                  <a:gd name="T5" fmla="*/ 1 h 1"/>
                  <a:gd name="T6" fmla="*/ 0 w 2"/>
                  <a:gd name="T7" fmla="*/ 0 h 1"/>
                  <a:gd name="T8" fmla="*/ 2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5" name="Freeform 126"/>
              <p:cNvSpPr>
                <a:spLocks/>
              </p:cNvSpPr>
              <p:nvPr/>
            </p:nvSpPr>
            <p:spPr bwMode="auto">
              <a:xfrm>
                <a:off x="981869" y="3373388"/>
                <a:ext cx="44450" cy="57150"/>
              </a:xfrm>
              <a:custGeom>
                <a:avLst/>
                <a:gdLst>
                  <a:gd name="T0" fmla="*/ 4 w 4"/>
                  <a:gd name="T1" fmla="*/ 0 h 5"/>
                  <a:gd name="T2" fmla="*/ 4 w 4"/>
                  <a:gd name="T3" fmla="*/ 2 h 5"/>
                  <a:gd name="T4" fmla="*/ 0 w 4"/>
                  <a:gd name="T5" fmla="*/ 5 h 5"/>
                  <a:gd name="T6" fmla="*/ 1 w 4"/>
                  <a:gd name="T7" fmla="*/ 4 h 5"/>
                  <a:gd name="T8" fmla="*/ 4 w 4"/>
                  <a:gd name="T9" fmla="*/ 0 h 5"/>
                  <a:gd name="T10" fmla="*/ 4 w 4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4" y="0"/>
                    </a:moveTo>
                    <a:cubicBezTo>
                      <a:pt x="4" y="1"/>
                      <a:pt x="4" y="1"/>
                      <a:pt x="4" y="2"/>
                    </a:cubicBezTo>
                    <a:cubicBezTo>
                      <a:pt x="3" y="3"/>
                      <a:pt x="2" y="5"/>
                      <a:pt x="0" y="5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1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6" name="Freeform 127"/>
              <p:cNvSpPr>
                <a:spLocks/>
              </p:cNvSpPr>
              <p:nvPr/>
            </p:nvSpPr>
            <p:spPr bwMode="auto">
              <a:xfrm>
                <a:off x="2120106" y="3373388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1 h 2"/>
                  <a:gd name="T6" fmla="*/ 0 w 2"/>
                  <a:gd name="T7" fmla="*/ 0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7" name="Freeform 128"/>
              <p:cNvSpPr>
                <a:spLocks/>
              </p:cNvSpPr>
              <p:nvPr/>
            </p:nvSpPr>
            <p:spPr bwMode="auto">
              <a:xfrm>
                <a:off x="2153444" y="3373388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1 w 2"/>
                  <a:gd name="T5" fmla="*/ 2 h 2"/>
                  <a:gd name="T6" fmla="*/ 0 w 2"/>
                  <a:gd name="T7" fmla="*/ 1 h 2"/>
                  <a:gd name="T8" fmla="*/ 1 w 2"/>
                  <a:gd name="T9" fmla="*/ 1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8" name="Freeform 129"/>
              <p:cNvSpPr>
                <a:spLocks/>
              </p:cNvSpPr>
              <p:nvPr/>
            </p:nvSpPr>
            <p:spPr bwMode="auto">
              <a:xfrm>
                <a:off x="1094581" y="3373388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1 h 2"/>
                  <a:gd name="T6" fmla="*/ 1 w 2"/>
                  <a:gd name="T7" fmla="*/ 1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9" name="Freeform 130"/>
              <p:cNvSpPr>
                <a:spLocks/>
              </p:cNvSpPr>
              <p:nvPr/>
            </p:nvSpPr>
            <p:spPr bwMode="auto">
              <a:xfrm>
                <a:off x="1127919" y="3384501"/>
                <a:ext cx="22225" cy="11113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1 h 1"/>
                  <a:gd name="T4" fmla="*/ 0 w 2"/>
                  <a:gd name="T5" fmla="*/ 0 h 1"/>
                  <a:gd name="T6" fmla="*/ 1 w 2"/>
                  <a:gd name="T7" fmla="*/ 0 h 1"/>
                  <a:gd name="T8" fmla="*/ 2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0" name="Freeform 131"/>
              <p:cNvSpPr>
                <a:spLocks/>
              </p:cNvSpPr>
              <p:nvPr/>
            </p:nvSpPr>
            <p:spPr bwMode="auto">
              <a:xfrm>
                <a:off x="2243931" y="3373388"/>
                <a:ext cx="55563" cy="68263"/>
              </a:xfrm>
              <a:custGeom>
                <a:avLst/>
                <a:gdLst>
                  <a:gd name="T0" fmla="*/ 4 w 5"/>
                  <a:gd name="T1" fmla="*/ 4 h 6"/>
                  <a:gd name="T2" fmla="*/ 4 w 5"/>
                  <a:gd name="T3" fmla="*/ 5 h 6"/>
                  <a:gd name="T4" fmla="*/ 2 w 5"/>
                  <a:gd name="T5" fmla="*/ 5 h 6"/>
                  <a:gd name="T6" fmla="*/ 0 w 5"/>
                  <a:gd name="T7" fmla="*/ 1 h 6"/>
                  <a:gd name="T8" fmla="*/ 1 w 5"/>
                  <a:gd name="T9" fmla="*/ 1 h 6"/>
                  <a:gd name="T10" fmla="*/ 4 w 5"/>
                  <a:gd name="T11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6">
                    <a:moveTo>
                      <a:pt x="4" y="4"/>
                    </a:moveTo>
                    <a:cubicBezTo>
                      <a:pt x="4" y="5"/>
                      <a:pt x="5" y="5"/>
                      <a:pt x="4" y="5"/>
                    </a:cubicBezTo>
                    <a:cubicBezTo>
                      <a:pt x="4" y="6"/>
                      <a:pt x="3" y="5"/>
                      <a:pt x="2" y="5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2" y="2"/>
                      <a:pt x="3" y="3"/>
                      <a:pt x="4" y="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1" name="Freeform 132"/>
              <p:cNvSpPr>
                <a:spLocks/>
              </p:cNvSpPr>
              <p:nvPr/>
            </p:nvSpPr>
            <p:spPr bwMode="auto">
              <a:xfrm>
                <a:off x="2288381" y="3384501"/>
                <a:ext cx="23813" cy="23813"/>
              </a:xfrm>
              <a:custGeom>
                <a:avLst/>
                <a:gdLst>
                  <a:gd name="T0" fmla="*/ 2 w 2"/>
                  <a:gd name="T1" fmla="*/ 0 h 2"/>
                  <a:gd name="T2" fmla="*/ 2 w 2"/>
                  <a:gd name="T3" fmla="*/ 1 h 2"/>
                  <a:gd name="T4" fmla="*/ 0 w 2"/>
                  <a:gd name="T5" fmla="*/ 2 h 2"/>
                  <a:gd name="T6" fmla="*/ 0 w 2"/>
                  <a:gd name="T7" fmla="*/ 0 h 2"/>
                  <a:gd name="T8" fmla="*/ 1 w 2"/>
                  <a:gd name="T9" fmla="*/ 0 h 2"/>
                  <a:gd name="T10" fmla="*/ 2 w 2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2" name="Freeform 133"/>
              <p:cNvSpPr>
                <a:spLocks/>
              </p:cNvSpPr>
              <p:nvPr/>
            </p:nvSpPr>
            <p:spPr bwMode="auto">
              <a:xfrm>
                <a:off x="1172369" y="3395613"/>
                <a:ext cx="23813" cy="23813"/>
              </a:xfrm>
              <a:custGeom>
                <a:avLst/>
                <a:gdLst>
                  <a:gd name="T0" fmla="*/ 2 w 2"/>
                  <a:gd name="T1" fmla="*/ 0 h 2"/>
                  <a:gd name="T2" fmla="*/ 2 w 2"/>
                  <a:gd name="T3" fmla="*/ 2 h 2"/>
                  <a:gd name="T4" fmla="*/ 1 w 2"/>
                  <a:gd name="T5" fmla="*/ 1 h 2"/>
                  <a:gd name="T6" fmla="*/ 1 w 2"/>
                  <a:gd name="T7" fmla="*/ 0 h 2"/>
                  <a:gd name="T8" fmla="*/ 2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3" name="Freeform 134"/>
              <p:cNvSpPr>
                <a:spLocks/>
              </p:cNvSpPr>
              <p:nvPr/>
            </p:nvSpPr>
            <p:spPr bwMode="auto">
              <a:xfrm>
                <a:off x="2142331" y="3408313"/>
                <a:ext cx="44450" cy="79375"/>
              </a:xfrm>
              <a:custGeom>
                <a:avLst/>
                <a:gdLst>
                  <a:gd name="T0" fmla="*/ 3 w 4"/>
                  <a:gd name="T1" fmla="*/ 2 h 7"/>
                  <a:gd name="T2" fmla="*/ 4 w 4"/>
                  <a:gd name="T3" fmla="*/ 6 h 7"/>
                  <a:gd name="T4" fmla="*/ 4 w 4"/>
                  <a:gd name="T5" fmla="*/ 7 h 7"/>
                  <a:gd name="T6" fmla="*/ 4 w 4"/>
                  <a:gd name="T7" fmla="*/ 7 h 7"/>
                  <a:gd name="T8" fmla="*/ 0 w 4"/>
                  <a:gd name="T9" fmla="*/ 1 h 7"/>
                  <a:gd name="T10" fmla="*/ 0 w 4"/>
                  <a:gd name="T11" fmla="*/ 1 h 7"/>
                  <a:gd name="T12" fmla="*/ 1 w 4"/>
                  <a:gd name="T13" fmla="*/ 1 h 7"/>
                  <a:gd name="T14" fmla="*/ 3 w 4"/>
                  <a:gd name="T1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7">
                    <a:moveTo>
                      <a:pt x="3" y="2"/>
                    </a:moveTo>
                    <a:cubicBezTo>
                      <a:pt x="3" y="3"/>
                      <a:pt x="4" y="5"/>
                      <a:pt x="4" y="6"/>
                    </a:cubicBezTo>
                    <a:cubicBezTo>
                      <a:pt x="4" y="6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5"/>
                      <a:pt x="1" y="3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3" y="2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4" name="Freeform 135"/>
              <p:cNvSpPr>
                <a:spLocks/>
              </p:cNvSpPr>
              <p:nvPr/>
            </p:nvSpPr>
            <p:spPr bwMode="auto">
              <a:xfrm>
                <a:off x="1196181" y="3408313"/>
                <a:ext cx="66675" cy="33338"/>
              </a:xfrm>
              <a:custGeom>
                <a:avLst/>
                <a:gdLst>
                  <a:gd name="T0" fmla="*/ 6 w 6"/>
                  <a:gd name="T1" fmla="*/ 1 h 3"/>
                  <a:gd name="T2" fmla="*/ 6 w 6"/>
                  <a:gd name="T3" fmla="*/ 1 h 3"/>
                  <a:gd name="T4" fmla="*/ 0 w 6"/>
                  <a:gd name="T5" fmla="*/ 2 h 3"/>
                  <a:gd name="T6" fmla="*/ 0 w 6"/>
                  <a:gd name="T7" fmla="*/ 1 h 3"/>
                  <a:gd name="T8" fmla="*/ 4 w 6"/>
                  <a:gd name="T9" fmla="*/ 1 h 3"/>
                  <a:gd name="T10" fmla="*/ 6 w 6"/>
                  <a:gd name="T1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3">
                    <a:moveTo>
                      <a:pt x="6" y="1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4" y="2"/>
                      <a:pt x="2" y="3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2" y="0"/>
                      <a:pt x="4" y="1"/>
                    </a:cubicBezTo>
                    <a:cubicBezTo>
                      <a:pt x="6" y="1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5" name="Freeform 136"/>
              <p:cNvSpPr>
                <a:spLocks/>
              </p:cNvSpPr>
              <p:nvPr/>
            </p:nvSpPr>
            <p:spPr bwMode="auto">
              <a:xfrm>
                <a:off x="1083469" y="3419426"/>
                <a:ext cx="66675" cy="44450"/>
              </a:xfrm>
              <a:custGeom>
                <a:avLst/>
                <a:gdLst>
                  <a:gd name="T0" fmla="*/ 6 w 6"/>
                  <a:gd name="T1" fmla="*/ 0 h 4"/>
                  <a:gd name="T2" fmla="*/ 1 w 6"/>
                  <a:gd name="T3" fmla="*/ 3 h 4"/>
                  <a:gd name="T4" fmla="*/ 0 w 6"/>
                  <a:gd name="T5" fmla="*/ 4 h 4"/>
                  <a:gd name="T6" fmla="*/ 6 w 6"/>
                  <a:gd name="T7" fmla="*/ 0 h 4"/>
                  <a:gd name="T8" fmla="*/ 6 w 6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">
                    <a:moveTo>
                      <a:pt x="6" y="0"/>
                    </a:moveTo>
                    <a:cubicBezTo>
                      <a:pt x="4" y="1"/>
                      <a:pt x="3" y="3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3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6" name="Freeform 137"/>
              <p:cNvSpPr>
                <a:spLocks/>
              </p:cNvSpPr>
              <p:nvPr/>
            </p:nvSpPr>
            <p:spPr bwMode="auto">
              <a:xfrm>
                <a:off x="2120106" y="3441651"/>
                <a:ext cx="22225" cy="11113"/>
              </a:xfrm>
              <a:custGeom>
                <a:avLst/>
                <a:gdLst>
                  <a:gd name="T0" fmla="*/ 2 w 2"/>
                  <a:gd name="T1" fmla="*/ 0 h 1"/>
                  <a:gd name="T2" fmla="*/ 2 w 2"/>
                  <a:gd name="T3" fmla="*/ 1 h 1"/>
                  <a:gd name="T4" fmla="*/ 1 w 2"/>
                  <a:gd name="T5" fmla="*/ 1 h 1"/>
                  <a:gd name="T6" fmla="*/ 0 w 2"/>
                  <a:gd name="T7" fmla="*/ 0 h 1"/>
                  <a:gd name="T8" fmla="*/ 1 w 2"/>
                  <a:gd name="T9" fmla="*/ 0 h 1"/>
                  <a:gd name="T10" fmla="*/ 2 w 2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7" name="Freeform 138"/>
              <p:cNvSpPr>
                <a:spLocks/>
              </p:cNvSpPr>
              <p:nvPr/>
            </p:nvSpPr>
            <p:spPr bwMode="auto">
              <a:xfrm>
                <a:off x="2029619" y="3441651"/>
                <a:ext cx="68263" cy="22225"/>
              </a:xfrm>
              <a:custGeom>
                <a:avLst/>
                <a:gdLst>
                  <a:gd name="T0" fmla="*/ 6 w 6"/>
                  <a:gd name="T1" fmla="*/ 0 h 2"/>
                  <a:gd name="T2" fmla="*/ 5 w 6"/>
                  <a:gd name="T3" fmla="*/ 2 h 2"/>
                  <a:gd name="T4" fmla="*/ 0 w 6"/>
                  <a:gd name="T5" fmla="*/ 1 h 2"/>
                  <a:gd name="T6" fmla="*/ 1 w 6"/>
                  <a:gd name="T7" fmla="*/ 1 h 2"/>
                  <a:gd name="T8" fmla="*/ 6 w 6"/>
                  <a:gd name="T9" fmla="*/ 0 h 2"/>
                  <a:gd name="T10" fmla="*/ 6 w 6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2">
                    <a:moveTo>
                      <a:pt x="6" y="0"/>
                    </a:moveTo>
                    <a:cubicBezTo>
                      <a:pt x="6" y="1"/>
                      <a:pt x="5" y="1"/>
                      <a:pt x="5" y="2"/>
                    </a:cubicBezTo>
                    <a:cubicBezTo>
                      <a:pt x="3" y="2"/>
                      <a:pt x="2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2" y="0"/>
                      <a:pt x="4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8" name="Freeform 139"/>
              <p:cNvSpPr>
                <a:spLocks/>
              </p:cNvSpPr>
              <p:nvPr/>
            </p:nvSpPr>
            <p:spPr bwMode="auto">
              <a:xfrm>
                <a:off x="1127919" y="3452763"/>
                <a:ext cx="22225" cy="23813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1 h 2"/>
                  <a:gd name="T6" fmla="*/ 0 w 2"/>
                  <a:gd name="T7" fmla="*/ 1 h 2"/>
                  <a:gd name="T8" fmla="*/ 1 w 2"/>
                  <a:gd name="T9" fmla="*/ 0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9" name="Freeform 140"/>
              <p:cNvSpPr>
                <a:spLocks/>
              </p:cNvSpPr>
              <p:nvPr/>
            </p:nvSpPr>
            <p:spPr bwMode="auto">
              <a:xfrm>
                <a:off x="1150144" y="3452763"/>
                <a:ext cx="22225" cy="23813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1 w 2"/>
                  <a:gd name="T5" fmla="*/ 2 h 2"/>
                  <a:gd name="T6" fmla="*/ 1 w 2"/>
                  <a:gd name="T7" fmla="*/ 1 h 2"/>
                  <a:gd name="T8" fmla="*/ 1 w 2"/>
                  <a:gd name="T9" fmla="*/ 0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0" name="Freeform 141"/>
              <p:cNvSpPr>
                <a:spLocks/>
              </p:cNvSpPr>
              <p:nvPr/>
            </p:nvSpPr>
            <p:spPr bwMode="auto">
              <a:xfrm>
                <a:off x="2108994" y="3463876"/>
                <a:ext cx="22225" cy="23813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1 w 2"/>
                  <a:gd name="T5" fmla="*/ 2 h 2"/>
                  <a:gd name="T6" fmla="*/ 0 w 2"/>
                  <a:gd name="T7" fmla="*/ 1 h 2"/>
                  <a:gd name="T8" fmla="*/ 1 w 2"/>
                  <a:gd name="T9" fmla="*/ 0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1" name="Freeform 142"/>
              <p:cNvSpPr>
                <a:spLocks/>
              </p:cNvSpPr>
              <p:nvPr/>
            </p:nvSpPr>
            <p:spPr bwMode="auto">
              <a:xfrm>
                <a:off x="2142331" y="3463876"/>
                <a:ext cx="11113" cy="23813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1 h 2"/>
                  <a:gd name="T4" fmla="*/ 0 w 1"/>
                  <a:gd name="T5" fmla="*/ 2 h 2"/>
                  <a:gd name="T6" fmla="*/ 0 w 1"/>
                  <a:gd name="T7" fmla="*/ 1 h 2"/>
                  <a:gd name="T8" fmla="*/ 0 w 1"/>
                  <a:gd name="T9" fmla="*/ 0 h 2"/>
                  <a:gd name="T10" fmla="*/ 1 w 1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2" name="Freeform 143"/>
              <p:cNvSpPr>
                <a:spLocks/>
              </p:cNvSpPr>
              <p:nvPr/>
            </p:nvSpPr>
            <p:spPr bwMode="auto">
              <a:xfrm>
                <a:off x="1139031" y="3476576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2 h 2"/>
                  <a:gd name="T6" fmla="*/ 0 w 2"/>
                  <a:gd name="T7" fmla="*/ 0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3" name="Freeform 144"/>
              <p:cNvSpPr>
                <a:spLocks/>
              </p:cNvSpPr>
              <p:nvPr/>
            </p:nvSpPr>
            <p:spPr bwMode="auto">
              <a:xfrm>
                <a:off x="1139031" y="3487688"/>
                <a:ext cx="44450" cy="44450"/>
              </a:xfrm>
              <a:custGeom>
                <a:avLst/>
                <a:gdLst>
                  <a:gd name="T0" fmla="*/ 4 w 4"/>
                  <a:gd name="T1" fmla="*/ 0 h 4"/>
                  <a:gd name="T2" fmla="*/ 3 w 4"/>
                  <a:gd name="T3" fmla="*/ 3 h 4"/>
                  <a:gd name="T4" fmla="*/ 0 w 4"/>
                  <a:gd name="T5" fmla="*/ 4 h 4"/>
                  <a:gd name="T6" fmla="*/ 0 w 4"/>
                  <a:gd name="T7" fmla="*/ 4 h 4"/>
                  <a:gd name="T8" fmla="*/ 4 w 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cubicBezTo>
                      <a:pt x="4" y="1"/>
                      <a:pt x="4" y="3"/>
                      <a:pt x="3" y="3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2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4" name="Freeform 145"/>
              <p:cNvSpPr>
                <a:spLocks/>
              </p:cNvSpPr>
              <p:nvPr/>
            </p:nvSpPr>
            <p:spPr bwMode="auto">
              <a:xfrm>
                <a:off x="2029619" y="3487688"/>
                <a:ext cx="22225" cy="22225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1 w 2"/>
                  <a:gd name="T5" fmla="*/ 2 h 2"/>
                  <a:gd name="T6" fmla="*/ 0 w 2"/>
                  <a:gd name="T7" fmla="*/ 1 h 2"/>
                  <a:gd name="T8" fmla="*/ 1 w 2"/>
                  <a:gd name="T9" fmla="*/ 0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5" name="Freeform 146"/>
              <p:cNvSpPr>
                <a:spLocks/>
              </p:cNvSpPr>
              <p:nvPr/>
            </p:nvSpPr>
            <p:spPr bwMode="auto">
              <a:xfrm>
                <a:off x="1218406" y="3487688"/>
                <a:ext cx="33338" cy="79375"/>
              </a:xfrm>
              <a:custGeom>
                <a:avLst/>
                <a:gdLst>
                  <a:gd name="T0" fmla="*/ 2 w 3"/>
                  <a:gd name="T1" fmla="*/ 3 h 7"/>
                  <a:gd name="T2" fmla="*/ 3 w 3"/>
                  <a:gd name="T3" fmla="*/ 7 h 7"/>
                  <a:gd name="T4" fmla="*/ 1 w 3"/>
                  <a:gd name="T5" fmla="*/ 5 h 7"/>
                  <a:gd name="T6" fmla="*/ 0 w 3"/>
                  <a:gd name="T7" fmla="*/ 1 h 7"/>
                  <a:gd name="T8" fmla="*/ 0 w 3"/>
                  <a:gd name="T9" fmla="*/ 0 h 7"/>
                  <a:gd name="T10" fmla="*/ 2 w 3"/>
                  <a:gd name="T11" fmla="*/ 2 h 7"/>
                  <a:gd name="T12" fmla="*/ 2 w 3"/>
                  <a:gd name="T1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7">
                    <a:moveTo>
                      <a:pt x="2" y="3"/>
                    </a:moveTo>
                    <a:cubicBezTo>
                      <a:pt x="3" y="4"/>
                      <a:pt x="2" y="5"/>
                      <a:pt x="3" y="7"/>
                    </a:cubicBezTo>
                    <a:cubicBezTo>
                      <a:pt x="2" y="7"/>
                      <a:pt x="1" y="6"/>
                      <a:pt x="1" y="5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6" name="Freeform 147"/>
              <p:cNvSpPr>
                <a:spLocks/>
              </p:cNvSpPr>
              <p:nvPr/>
            </p:nvSpPr>
            <p:spPr bwMode="auto">
              <a:xfrm>
                <a:off x="2062956" y="3487688"/>
                <a:ext cx="11113" cy="22225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  <a:gd name="T6" fmla="*/ 0 w 1"/>
                  <a:gd name="T7" fmla="*/ 1 h 2"/>
                  <a:gd name="T8" fmla="*/ 1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7" name="Freeform 148"/>
              <p:cNvSpPr>
                <a:spLocks/>
              </p:cNvSpPr>
              <p:nvPr/>
            </p:nvSpPr>
            <p:spPr bwMode="auto">
              <a:xfrm>
                <a:off x="2108994" y="3498801"/>
                <a:ext cx="33338" cy="57150"/>
              </a:xfrm>
              <a:custGeom>
                <a:avLst/>
                <a:gdLst>
                  <a:gd name="T0" fmla="*/ 3 w 3"/>
                  <a:gd name="T1" fmla="*/ 4 h 5"/>
                  <a:gd name="T2" fmla="*/ 2 w 3"/>
                  <a:gd name="T3" fmla="*/ 5 h 5"/>
                  <a:gd name="T4" fmla="*/ 2 w 3"/>
                  <a:gd name="T5" fmla="*/ 5 h 5"/>
                  <a:gd name="T6" fmla="*/ 0 w 3"/>
                  <a:gd name="T7" fmla="*/ 0 h 5"/>
                  <a:gd name="T8" fmla="*/ 0 w 3"/>
                  <a:gd name="T9" fmla="*/ 0 h 5"/>
                  <a:gd name="T10" fmla="*/ 3 w 3"/>
                  <a:gd name="T11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3" y="2"/>
                      <a:pt x="3" y="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8" name="Freeform 149"/>
              <p:cNvSpPr>
                <a:spLocks/>
              </p:cNvSpPr>
              <p:nvPr/>
            </p:nvSpPr>
            <p:spPr bwMode="auto">
              <a:xfrm>
                <a:off x="2074069" y="3521026"/>
                <a:ext cx="23813" cy="22225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0 w 2"/>
                  <a:gd name="T5" fmla="*/ 1 h 2"/>
                  <a:gd name="T6" fmla="*/ 1 w 2"/>
                  <a:gd name="T7" fmla="*/ 0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2" y="2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9" name="Freeform 150"/>
              <p:cNvSpPr>
                <a:spLocks/>
              </p:cNvSpPr>
              <p:nvPr/>
            </p:nvSpPr>
            <p:spPr bwMode="auto">
              <a:xfrm>
                <a:off x="2018506" y="3532138"/>
                <a:ext cx="55563" cy="57150"/>
              </a:xfrm>
              <a:custGeom>
                <a:avLst/>
                <a:gdLst>
                  <a:gd name="T0" fmla="*/ 4 w 5"/>
                  <a:gd name="T1" fmla="*/ 1 h 5"/>
                  <a:gd name="T2" fmla="*/ 1 w 5"/>
                  <a:gd name="T3" fmla="*/ 5 h 5"/>
                  <a:gd name="T4" fmla="*/ 1 w 5"/>
                  <a:gd name="T5" fmla="*/ 4 h 5"/>
                  <a:gd name="T6" fmla="*/ 4 w 5"/>
                  <a:gd name="T7" fmla="*/ 0 h 5"/>
                  <a:gd name="T8" fmla="*/ 4 w 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4" y="1"/>
                    </a:moveTo>
                    <a:cubicBezTo>
                      <a:pt x="4" y="3"/>
                      <a:pt x="2" y="3"/>
                      <a:pt x="1" y="5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1" y="2"/>
                      <a:pt x="2" y="1"/>
                      <a:pt x="4" y="0"/>
                    </a:cubicBezTo>
                    <a:cubicBezTo>
                      <a:pt x="5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0" name="Freeform 151"/>
              <p:cNvSpPr>
                <a:spLocks/>
              </p:cNvSpPr>
              <p:nvPr/>
            </p:nvSpPr>
            <p:spPr bwMode="auto">
              <a:xfrm>
                <a:off x="2086769" y="3555951"/>
                <a:ext cx="22225" cy="11113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1 h 1"/>
                  <a:gd name="T4" fmla="*/ 0 w 2"/>
                  <a:gd name="T5" fmla="*/ 1 h 1"/>
                  <a:gd name="T6" fmla="*/ 1 w 2"/>
                  <a:gd name="T7" fmla="*/ 0 h 1"/>
                  <a:gd name="T8" fmla="*/ 2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1" name="Freeform 152"/>
              <p:cNvSpPr>
                <a:spLocks noEditPoints="1"/>
              </p:cNvSpPr>
              <p:nvPr/>
            </p:nvSpPr>
            <p:spPr bwMode="auto">
              <a:xfrm>
                <a:off x="1545431" y="2601863"/>
                <a:ext cx="179388" cy="23813"/>
              </a:xfrm>
              <a:custGeom>
                <a:avLst/>
                <a:gdLst>
                  <a:gd name="T0" fmla="*/ 15 w 16"/>
                  <a:gd name="T1" fmla="*/ 0 h 2"/>
                  <a:gd name="T2" fmla="*/ 16 w 16"/>
                  <a:gd name="T3" fmla="*/ 1 h 2"/>
                  <a:gd name="T4" fmla="*/ 15 w 16"/>
                  <a:gd name="T5" fmla="*/ 2 h 2"/>
                  <a:gd name="T6" fmla="*/ 2 w 16"/>
                  <a:gd name="T7" fmla="*/ 2 h 2"/>
                  <a:gd name="T8" fmla="*/ 0 w 16"/>
                  <a:gd name="T9" fmla="*/ 1 h 2"/>
                  <a:gd name="T10" fmla="*/ 2 w 16"/>
                  <a:gd name="T11" fmla="*/ 0 h 2"/>
                  <a:gd name="T12" fmla="*/ 15 w 16"/>
                  <a:gd name="T13" fmla="*/ 0 h 2"/>
                  <a:gd name="T14" fmla="*/ 6 w 16"/>
                  <a:gd name="T15" fmla="*/ 2 h 2"/>
                  <a:gd name="T16" fmla="*/ 5 w 16"/>
                  <a:gd name="T17" fmla="*/ 0 h 2"/>
                  <a:gd name="T18" fmla="*/ 4 w 16"/>
                  <a:gd name="T19" fmla="*/ 0 h 2"/>
                  <a:gd name="T20" fmla="*/ 4 w 16"/>
                  <a:gd name="T21" fmla="*/ 2 h 2"/>
                  <a:gd name="T22" fmla="*/ 6 w 16"/>
                  <a:gd name="T23" fmla="*/ 2 h 2"/>
                  <a:gd name="T24" fmla="*/ 11 w 16"/>
                  <a:gd name="T25" fmla="*/ 2 h 2"/>
                  <a:gd name="T26" fmla="*/ 11 w 16"/>
                  <a:gd name="T27" fmla="*/ 0 h 2"/>
                  <a:gd name="T28" fmla="*/ 9 w 16"/>
                  <a:gd name="T29" fmla="*/ 0 h 2"/>
                  <a:gd name="T30" fmla="*/ 10 w 16"/>
                  <a:gd name="T31" fmla="*/ 2 h 2"/>
                  <a:gd name="T32" fmla="*/ 11 w 16"/>
                  <a:gd name="T33" fmla="*/ 2 h 2"/>
                  <a:gd name="T34" fmla="*/ 15 w 16"/>
                  <a:gd name="T35" fmla="*/ 0 h 2"/>
                  <a:gd name="T36" fmla="*/ 15 w 16"/>
                  <a:gd name="T37" fmla="*/ 0 h 2"/>
                  <a:gd name="T38" fmla="*/ 15 w 16"/>
                  <a:gd name="T39" fmla="*/ 2 h 2"/>
                  <a:gd name="T40" fmla="*/ 15 w 16"/>
                  <a:gd name="T4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" h="2">
                    <a:moveTo>
                      <a:pt x="15" y="0"/>
                    </a:moveTo>
                    <a:cubicBezTo>
                      <a:pt x="16" y="0"/>
                      <a:pt x="16" y="0"/>
                      <a:pt x="16" y="1"/>
                    </a:cubicBezTo>
                    <a:cubicBezTo>
                      <a:pt x="16" y="1"/>
                      <a:pt x="16" y="2"/>
                      <a:pt x="15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15" y="0"/>
                      <a:pt x="15" y="0"/>
                      <a:pt x="15" y="0"/>
                    </a:cubicBezTo>
                    <a:close/>
                    <a:moveTo>
                      <a:pt x="6" y="2"/>
                    </a:moveTo>
                    <a:cubicBezTo>
                      <a:pt x="7" y="2"/>
                      <a:pt x="6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4" y="2"/>
                      <a:pt x="4" y="2"/>
                    </a:cubicBezTo>
                    <a:cubicBezTo>
                      <a:pt x="6" y="2"/>
                      <a:pt x="6" y="2"/>
                      <a:pt x="6" y="2"/>
                    </a:cubicBezTo>
                    <a:close/>
                    <a:moveTo>
                      <a:pt x="11" y="2"/>
                    </a:moveTo>
                    <a:cubicBezTo>
                      <a:pt x="13" y="2"/>
                      <a:pt x="11" y="0"/>
                      <a:pt x="11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9" y="2"/>
                      <a:pt x="10" y="2"/>
                    </a:cubicBezTo>
                    <a:cubicBezTo>
                      <a:pt x="11" y="2"/>
                      <a:pt x="11" y="2"/>
                      <a:pt x="11" y="2"/>
                    </a:cubicBezTo>
                    <a:close/>
                    <a:moveTo>
                      <a:pt x="15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5" y="2"/>
                      <a:pt x="15" y="2"/>
                    </a:cubicBezTo>
                    <a:cubicBezTo>
                      <a:pt x="16" y="2"/>
                      <a:pt x="16" y="0"/>
                      <a:pt x="1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2" name="Freeform 153"/>
              <p:cNvSpPr>
                <a:spLocks noEditPoints="1"/>
              </p:cNvSpPr>
              <p:nvPr/>
            </p:nvSpPr>
            <p:spPr bwMode="auto">
              <a:xfrm>
                <a:off x="1691481" y="2771726"/>
                <a:ext cx="79375" cy="136525"/>
              </a:xfrm>
              <a:custGeom>
                <a:avLst/>
                <a:gdLst>
                  <a:gd name="T0" fmla="*/ 1 w 7"/>
                  <a:gd name="T1" fmla="*/ 0 h 12"/>
                  <a:gd name="T2" fmla="*/ 4 w 7"/>
                  <a:gd name="T3" fmla="*/ 1 h 12"/>
                  <a:gd name="T4" fmla="*/ 6 w 7"/>
                  <a:gd name="T5" fmla="*/ 0 h 12"/>
                  <a:gd name="T6" fmla="*/ 5 w 7"/>
                  <a:gd name="T7" fmla="*/ 4 h 12"/>
                  <a:gd name="T8" fmla="*/ 7 w 7"/>
                  <a:gd name="T9" fmla="*/ 4 h 12"/>
                  <a:gd name="T10" fmla="*/ 7 w 7"/>
                  <a:gd name="T11" fmla="*/ 6 h 12"/>
                  <a:gd name="T12" fmla="*/ 7 w 7"/>
                  <a:gd name="T13" fmla="*/ 8 h 12"/>
                  <a:gd name="T14" fmla="*/ 5 w 7"/>
                  <a:gd name="T15" fmla="*/ 8 h 12"/>
                  <a:gd name="T16" fmla="*/ 6 w 7"/>
                  <a:gd name="T17" fmla="*/ 12 h 12"/>
                  <a:gd name="T18" fmla="*/ 4 w 7"/>
                  <a:gd name="T19" fmla="*/ 11 h 12"/>
                  <a:gd name="T20" fmla="*/ 1 w 7"/>
                  <a:gd name="T21" fmla="*/ 12 h 12"/>
                  <a:gd name="T22" fmla="*/ 2 w 7"/>
                  <a:gd name="T23" fmla="*/ 8 h 12"/>
                  <a:gd name="T24" fmla="*/ 0 w 7"/>
                  <a:gd name="T25" fmla="*/ 8 h 12"/>
                  <a:gd name="T26" fmla="*/ 1 w 7"/>
                  <a:gd name="T27" fmla="*/ 6 h 12"/>
                  <a:gd name="T28" fmla="*/ 0 w 7"/>
                  <a:gd name="T29" fmla="*/ 4 h 12"/>
                  <a:gd name="T30" fmla="*/ 2 w 7"/>
                  <a:gd name="T31" fmla="*/ 4 h 12"/>
                  <a:gd name="T32" fmla="*/ 1 w 7"/>
                  <a:gd name="T33" fmla="*/ 0 h 12"/>
                  <a:gd name="T34" fmla="*/ 5 w 7"/>
                  <a:gd name="T35" fmla="*/ 7 h 12"/>
                  <a:gd name="T36" fmla="*/ 6 w 7"/>
                  <a:gd name="T37" fmla="*/ 6 h 12"/>
                  <a:gd name="T38" fmla="*/ 4 w 7"/>
                  <a:gd name="T39" fmla="*/ 4 h 12"/>
                  <a:gd name="T40" fmla="*/ 2 w 7"/>
                  <a:gd name="T41" fmla="*/ 6 h 12"/>
                  <a:gd name="T42" fmla="*/ 3 w 7"/>
                  <a:gd name="T43" fmla="*/ 7 h 12"/>
                  <a:gd name="T44" fmla="*/ 5 w 7"/>
                  <a:gd name="T45" fmla="*/ 7 h 12"/>
                  <a:gd name="T46" fmla="*/ 2 w 7"/>
                  <a:gd name="T47" fmla="*/ 6 h 12"/>
                  <a:gd name="T48" fmla="*/ 4 w 7"/>
                  <a:gd name="T49" fmla="*/ 6 h 12"/>
                  <a:gd name="T50" fmla="*/ 5 w 7"/>
                  <a:gd name="T51" fmla="*/ 6 h 12"/>
                  <a:gd name="T52" fmla="*/ 4 w 7"/>
                  <a:gd name="T53" fmla="*/ 5 h 12"/>
                  <a:gd name="T54" fmla="*/ 2 w 7"/>
                  <a:gd name="T5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" h="12">
                    <a:moveTo>
                      <a:pt x="1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  <a:moveTo>
                      <a:pt x="5" y="7"/>
                    </a:moveTo>
                    <a:cubicBezTo>
                      <a:pt x="6" y="7"/>
                      <a:pt x="6" y="7"/>
                      <a:pt x="6" y="6"/>
                    </a:cubicBezTo>
                    <a:cubicBezTo>
                      <a:pt x="6" y="4"/>
                      <a:pt x="4" y="6"/>
                      <a:pt x="4" y="4"/>
                    </a:cubicBezTo>
                    <a:cubicBezTo>
                      <a:pt x="3" y="6"/>
                      <a:pt x="2" y="4"/>
                      <a:pt x="2" y="6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5" y="7"/>
                      <a:pt x="5" y="7"/>
                      <a:pt x="5" y="7"/>
                    </a:cubicBezTo>
                    <a:close/>
                    <a:moveTo>
                      <a:pt x="2" y="6"/>
                    </a:moveTo>
                    <a:cubicBezTo>
                      <a:pt x="2" y="7"/>
                      <a:pt x="3" y="6"/>
                      <a:pt x="4" y="6"/>
                    </a:cubicBezTo>
                    <a:cubicBezTo>
                      <a:pt x="4" y="6"/>
                      <a:pt x="5" y="7"/>
                      <a:pt x="5" y="6"/>
                    </a:cubicBezTo>
                    <a:cubicBezTo>
                      <a:pt x="5" y="5"/>
                      <a:pt x="4" y="5"/>
                      <a:pt x="4" y="5"/>
                    </a:cubicBezTo>
                    <a:cubicBezTo>
                      <a:pt x="3" y="5"/>
                      <a:pt x="2" y="5"/>
                      <a:pt x="2" y="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3" name="Freeform 154"/>
              <p:cNvSpPr>
                <a:spLocks/>
              </p:cNvSpPr>
              <p:nvPr/>
            </p:nvSpPr>
            <p:spPr bwMode="auto">
              <a:xfrm>
                <a:off x="1623219" y="2817763"/>
                <a:ext cx="23813" cy="22225"/>
              </a:xfrm>
              <a:custGeom>
                <a:avLst/>
                <a:gdLst>
                  <a:gd name="T0" fmla="*/ 8 w 15"/>
                  <a:gd name="T1" fmla="*/ 14 h 14"/>
                  <a:gd name="T2" fmla="*/ 8 w 15"/>
                  <a:gd name="T3" fmla="*/ 14 h 14"/>
                  <a:gd name="T4" fmla="*/ 0 w 15"/>
                  <a:gd name="T5" fmla="*/ 7 h 14"/>
                  <a:gd name="T6" fmla="*/ 8 w 15"/>
                  <a:gd name="T7" fmla="*/ 7 h 14"/>
                  <a:gd name="T8" fmla="*/ 8 w 15"/>
                  <a:gd name="T9" fmla="*/ 7 h 14"/>
                  <a:gd name="T10" fmla="*/ 8 w 15"/>
                  <a:gd name="T11" fmla="*/ 7 h 14"/>
                  <a:gd name="T12" fmla="*/ 8 w 15"/>
                  <a:gd name="T13" fmla="*/ 0 h 14"/>
                  <a:gd name="T14" fmla="*/ 15 w 15"/>
                  <a:gd name="T15" fmla="*/ 7 h 14"/>
                  <a:gd name="T16" fmla="*/ 15 w 15"/>
                  <a:gd name="T17" fmla="*/ 7 h 14"/>
                  <a:gd name="T18" fmla="*/ 15 w 15"/>
                  <a:gd name="T19" fmla="*/ 7 h 14"/>
                  <a:gd name="T20" fmla="*/ 15 w 15"/>
                  <a:gd name="T21" fmla="*/ 7 h 14"/>
                  <a:gd name="T22" fmla="*/ 15 w 15"/>
                  <a:gd name="T23" fmla="*/ 14 h 14"/>
                  <a:gd name="T24" fmla="*/ 15 w 15"/>
                  <a:gd name="T25" fmla="*/ 14 h 14"/>
                  <a:gd name="T26" fmla="*/ 8 w 15"/>
                  <a:gd name="T27" fmla="*/ 14 h 14"/>
                  <a:gd name="T28" fmla="*/ 8 w 15"/>
                  <a:gd name="T29" fmla="*/ 14 h 14"/>
                  <a:gd name="T30" fmla="*/ 8 w 15"/>
                  <a:gd name="T3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" h="14">
                    <a:moveTo>
                      <a:pt x="8" y="14"/>
                    </a:moveTo>
                    <a:lnTo>
                      <a:pt x="8" y="14"/>
                    </a:lnTo>
                    <a:lnTo>
                      <a:pt x="0" y="7"/>
                    </a:lnTo>
                    <a:lnTo>
                      <a:pt x="8" y="7"/>
                    </a:lnTo>
                    <a:lnTo>
                      <a:pt x="8" y="7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5" y="14"/>
                    </a:lnTo>
                    <a:lnTo>
                      <a:pt x="15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8" y="1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4" name="Freeform 155"/>
              <p:cNvSpPr>
                <a:spLocks/>
              </p:cNvSpPr>
              <p:nvPr/>
            </p:nvSpPr>
            <p:spPr bwMode="auto">
              <a:xfrm>
                <a:off x="1600994" y="2851101"/>
                <a:ext cx="22225" cy="23813"/>
              </a:xfrm>
              <a:custGeom>
                <a:avLst/>
                <a:gdLst>
                  <a:gd name="T0" fmla="*/ 7 w 14"/>
                  <a:gd name="T1" fmla="*/ 15 h 15"/>
                  <a:gd name="T2" fmla="*/ 7 w 14"/>
                  <a:gd name="T3" fmla="*/ 8 h 15"/>
                  <a:gd name="T4" fmla="*/ 0 w 14"/>
                  <a:gd name="T5" fmla="*/ 8 h 15"/>
                  <a:gd name="T6" fmla="*/ 7 w 14"/>
                  <a:gd name="T7" fmla="*/ 8 h 15"/>
                  <a:gd name="T8" fmla="*/ 7 w 14"/>
                  <a:gd name="T9" fmla="*/ 0 h 15"/>
                  <a:gd name="T10" fmla="*/ 7 w 14"/>
                  <a:gd name="T11" fmla="*/ 0 h 15"/>
                  <a:gd name="T12" fmla="*/ 7 w 14"/>
                  <a:gd name="T13" fmla="*/ 0 h 15"/>
                  <a:gd name="T14" fmla="*/ 14 w 14"/>
                  <a:gd name="T15" fmla="*/ 0 h 15"/>
                  <a:gd name="T16" fmla="*/ 14 w 14"/>
                  <a:gd name="T17" fmla="*/ 0 h 15"/>
                  <a:gd name="T18" fmla="*/ 14 w 14"/>
                  <a:gd name="T19" fmla="*/ 8 h 15"/>
                  <a:gd name="T20" fmla="*/ 14 w 14"/>
                  <a:gd name="T21" fmla="*/ 8 h 15"/>
                  <a:gd name="T22" fmla="*/ 14 w 14"/>
                  <a:gd name="T23" fmla="*/ 8 h 15"/>
                  <a:gd name="T24" fmla="*/ 14 w 14"/>
                  <a:gd name="T25" fmla="*/ 15 h 15"/>
                  <a:gd name="T26" fmla="*/ 7 w 14"/>
                  <a:gd name="T27" fmla="*/ 8 h 15"/>
                  <a:gd name="T28" fmla="*/ 7 w 14"/>
                  <a:gd name="T29" fmla="*/ 15 h 15"/>
                  <a:gd name="T30" fmla="*/ 7 w 14"/>
                  <a:gd name="T31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" h="15">
                    <a:moveTo>
                      <a:pt x="7" y="15"/>
                    </a:moveTo>
                    <a:lnTo>
                      <a:pt x="7" y="8"/>
                    </a:lnTo>
                    <a:lnTo>
                      <a:pt x="0" y="8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15"/>
                    </a:lnTo>
                    <a:lnTo>
                      <a:pt x="7" y="8"/>
                    </a:lnTo>
                    <a:lnTo>
                      <a:pt x="7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5" name="Freeform 156"/>
              <p:cNvSpPr>
                <a:spLocks/>
              </p:cNvSpPr>
              <p:nvPr/>
            </p:nvSpPr>
            <p:spPr bwMode="auto">
              <a:xfrm>
                <a:off x="1647031" y="2851101"/>
                <a:ext cx="22225" cy="12700"/>
              </a:xfrm>
              <a:custGeom>
                <a:avLst/>
                <a:gdLst>
                  <a:gd name="T0" fmla="*/ 0 w 14"/>
                  <a:gd name="T1" fmla="*/ 8 h 8"/>
                  <a:gd name="T2" fmla="*/ 0 w 14"/>
                  <a:gd name="T3" fmla="*/ 8 h 8"/>
                  <a:gd name="T4" fmla="*/ 0 w 14"/>
                  <a:gd name="T5" fmla="*/ 8 h 8"/>
                  <a:gd name="T6" fmla="*/ 0 w 14"/>
                  <a:gd name="T7" fmla="*/ 0 h 8"/>
                  <a:gd name="T8" fmla="*/ 0 w 14"/>
                  <a:gd name="T9" fmla="*/ 0 h 8"/>
                  <a:gd name="T10" fmla="*/ 0 w 14"/>
                  <a:gd name="T11" fmla="*/ 0 h 8"/>
                  <a:gd name="T12" fmla="*/ 7 w 14"/>
                  <a:gd name="T13" fmla="*/ 0 h 8"/>
                  <a:gd name="T14" fmla="*/ 7 w 14"/>
                  <a:gd name="T15" fmla="*/ 0 h 8"/>
                  <a:gd name="T16" fmla="*/ 7 w 14"/>
                  <a:gd name="T17" fmla="*/ 0 h 8"/>
                  <a:gd name="T18" fmla="*/ 7 w 14"/>
                  <a:gd name="T19" fmla="*/ 0 h 8"/>
                  <a:gd name="T20" fmla="*/ 14 w 14"/>
                  <a:gd name="T21" fmla="*/ 8 h 8"/>
                  <a:gd name="T22" fmla="*/ 7 w 14"/>
                  <a:gd name="T23" fmla="*/ 8 h 8"/>
                  <a:gd name="T24" fmla="*/ 7 w 14"/>
                  <a:gd name="T25" fmla="*/ 8 h 8"/>
                  <a:gd name="T26" fmla="*/ 7 w 14"/>
                  <a:gd name="T27" fmla="*/ 8 h 8"/>
                  <a:gd name="T28" fmla="*/ 0 w 14"/>
                  <a:gd name="T29" fmla="*/ 8 h 8"/>
                  <a:gd name="T30" fmla="*/ 0 w 14"/>
                  <a:gd name="T31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4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6" name="Freeform 157"/>
              <p:cNvSpPr>
                <a:spLocks/>
              </p:cNvSpPr>
              <p:nvPr/>
            </p:nvSpPr>
            <p:spPr bwMode="auto">
              <a:xfrm>
                <a:off x="1658144" y="2874913"/>
                <a:ext cx="0" cy="11113"/>
              </a:xfrm>
              <a:custGeom>
                <a:avLst/>
                <a:gdLst>
                  <a:gd name="T0" fmla="*/ 7 h 7"/>
                  <a:gd name="T1" fmla="*/ 7 h 7"/>
                  <a:gd name="T2" fmla="*/ 7 h 7"/>
                  <a:gd name="T3" fmla="*/ 7 h 7"/>
                  <a:gd name="T4" fmla="*/ 7 h 7"/>
                  <a:gd name="T5" fmla="*/ 7 h 7"/>
                  <a:gd name="T6" fmla="*/ 0 h 7"/>
                  <a:gd name="T7" fmla="*/ 7 h 7"/>
                  <a:gd name="T8" fmla="*/ 7 h 7"/>
                  <a:gd name="T9" fmla="*/ 7 h 7"/>
                  <a:gd name="T10" fmla="*/ 7 h 7"/>
                  <a:gd name="T11" fmla="*/ 7 h 7"/>
                  <a:gd name="T12" fmla="*/ 7 h 7"/>
                  <a:gd name="T13" fmla="*/ 7 h 7"/>
                  <a:gd name="T14" fmla="*/ 7 h 7"/>
                  <a:gd name="T15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  <a:cxn ang="0">
                    <a:pos x="0" y="T11"/>
                  </a:cxn>
                  <a:cxn ang="0">
                    <a:pos x="0" y="T12"/>
                  </a:cxn>
                  <a:cxn ang="0">
                    <a:pos x="0" y="T13"/>
                  </a:cxn>
                  <a:cxn ang="0">
                    <a:pos x="0" y="T14"/>
                  </a:cxn>
                  <a:cxn ang="0">
                    <a:pos x="0" y="T15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7" name="Freeform 158"/>
              <p:cNvSpPr>
                <a:spLocks/>
              </p:cNvSpPr>
              <p:nvPr/>
            </p:nvSpPr>
            <p:spPr bwMode="auto">
              <a:xfrm>
                <a:off x="1612106" y="2886026"/>
                <a:ext cx="34925" cy="33338"/>
              </a:xfrm>
              <a:custGeom>
                <a:avLst/>
                <a:gdLst>
                  <a:gd name="T0" fmla="*/ 7 w 22"/>
                  <a:gd name="T1" fmla="*/ 21 h 21"/>
                  <a:gd name="T2" fmla="*/ 7 w 22"/>
                  <a:gd name="T3" fmla="*/ 14 h 21"/>
                  <a:gd name="T4" fmla="*/ 0 w 22"/>
                  <a:gd name="T5" fmla="*/ 14 h 21"/>
                  <a:gd name="T6" fmla="*/ 0 w 22"/>
                  <a:gd name="T7" fmla="*/ 7 h 21"/>
                  <a:gd name="T8" fmla="*/ 0 w 22"/>
                  <a:gd name="T9" fmla="*/ 0 h 21"/>
                  <a:gd name="T10" fmla="*/ 7 w 22"/>
                  <a:gd name="T11" fmla="*/ 0 h 21"/>
                  <a:gd name="T12" fmla="*/ 7 w 22"/>
                  <a:gd name="T13" fmla="*/ 0 h 21"/>
                  <a:gd name="T14" fmla="*/ 15 w 22"/>
                  <a:gd name="T15" fmla="*/ 0 h 21"/>
                  <a:gd name="T16" fmla="*/ 15 w 22"/>
                  <a:gd name="T17" fmla="*/ 0 h 21"/>
                  <a:gd name="T18" fmla="*/ 15 w 22"/>
                  <a:gd name="T19" fmla="*/ 7 h 21"/>
                  <a:gd name="T20" fmla="*/ 22 w 22"/>
                  <a:gd name="T21" fmla="*/ 14 h 21"/>
                  <a:gd name="T22" fmla="*/ 15 w 22"/>
                  <a:gd name="T23" fmla="*/ 14 h 21"/>
                  <a:gd name="T24" fmla="*/ 15 w 22"/>
                  <a:gd name="T25" fmla="*/ 21 h 21"/>
                  <a:gd name="T26" fmla="*/ 7 w 22"/>
                  <a:gd name="T27" fmla="*/ 14 h 21"/>
                  <a:gd name="T28" fmla="*/ 7 w 22"/>
                  <a:gd name="T29" fmla="*/ 21 h 21"/>
                  <a:gd name="T30" fmla="*/ 7 w 22"/>
                  <a:gd name="T31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2" h="21">
                    <a:moveTo>
                      <a:pt x="7" y="21"/>
                    </a:moveTo>
                    <a:lnTo>
                      <a:pt x="7" y="14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7"/>
                    </a:lnTo>
                    <a:lnTo>
                      <a:pt x="22" y="14"/>
                    </a:lnTo>
                    <a:lnTo>
                      <a:pt x="15" y="14"/>
                    </a:lnTo>
                    <a:lnTo>
                      <a:pt x="15" y="21"/>
                    </a:lnTo>
                    <a:lnTo>
                      <a:pt x="7" y="14"/>
                    </a:lnTo>
                    <a:lnTo>
                      <a:pt x="7" y="21"/>
                    </a:lnTo>
                    <a:lnTo>
                      <a:pt x="7" y="2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8" name="Freeform 159"/>
              <p:cNvSpPr>
                <a:spLocks/>
              </p:cNvSpPr>
              <p:nvPr/>
            </p:nvSpPr>
            <p:spPr bwMode="auto">
              <a:xfrm>
                <a:off x="1556544" y="2420888"/>
                <a:ext cx="157163" cy="158750"/>
              </a:xfrm>
              <a:custGeom>
                <a:avLst/>
                <a:gdLst>
                  <a:gd name="T0" fmla="*/ 50 w 99"/>
                  <a:gd name="T1" fmla="*/ 0 h 100"/>
                  <a:gd name="T2" fmla="*/ 64 w 99"/>
                  <a:gd name="T3" fmla="*/ 28 h 100"/>
                  <a:gd name="T4" fmla="*/ 92 w 99"/>
                  <a:gd name="T5" fmla="*/ 14 h 100"/>
                  <a:gd name="T6" fmla="*/ 78 w 99"/>
                  <a:gd name="T7" fmla="*/ 43 h 100"/>
                  <a:gd name="T8" fmla="*/ 99 w 99"/>
                  <a:gd name="T9" fmla="*/ 64 h 100"/>
                  <a:gd name="T10" fmla="*/ 71 w 99"/>
                  <a:gd name="T11" fmla="*/ 64 h 100"/>
                  <a:gd name="T12" fmla="*/ 71 w 99"/>
                  <a:gd name="T13" fmla="*/ 100 h 100"/>
                  <a:gd name="T14" fmla="*/ 50 w 99"/>
                  <a:gd name="T15" fmla="*/ 79 h 100"/>
                  <a:gd name="T16" fmla="*/ 28 w 99"/>
                  <a:gd name="T17" fmla="*/ 100 h 100"/>
                  <a:gd name="T18" fmla="*/ 28 w 99"/>
                  <a:gd name="T19" fmla="*/ 64 h 100"/>
                  <a:gd name="T20" fmla="*/ 0 w 99"/>
                  <a:gd name="T21" fmla="*/ 64 h 100"/>
                  <a:gd name="T22" fmla="*/ 28 w 99"/>
                  <a:gd name="T23" fmla="*/ 43 h 100"/>
                  <a:gd name="T24" fmla="*/ 7 w 99"/>
                  <a:gd name="T25" fmla="*/ 14 h 100"/>
                  <a:gd name="T26" fmla="*/ 42 w 99"/>
                  <a:gd name="T27" fmla="*/ 28 h 100"/>
                  <a:gd name="T28" fmla="*/ 50 w 99"/>
                  <a:gd name="T29" fmla="*/ 0 h 100"/>
                  <a:gd name="T30" fmla="*/ 50 w 99"/>
                  <a:gd name="T31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9" h="100">
                    <a:moveTo>
                      <a:pt x="50" y="0"/>
                    </a:moveTo>
                    <a:lnTo>
                      <a:pt x="64" y="28"/>
                    </a:lnTo>
                    <a:lnTo>
                      <a:pt x="92" y="14"/>
                    </a:lnTo>
                    <a:lnTo>
                      <a:pt x="78" y="43"/>
                    </a:lnTo>
                    <a:lnTo>
                      <a:pt x="99" y="64"/>
                    </a:lnTo>
                    <a:lnTo>
                      <a:pt x="71" y="64"/>
                    </a:lnTo>
                    <a:lnTo>
                      <a:pt x="71" y="100"/>
                    </a:lnTo>
                    <a:lnTo>
                      <a:pt x="50" y="79"/>
                    </a:lnTo>
                    <a:lnTo>
                      <a:pt x="28" y="100"/>
                    </a:lnTo>
                    <a:lnTo>
                      <a:pt x="28" y="64"/>
                    </a:lnTo>
                    <a:lnTo>
                      <a:pt x="0" y="64"/>
                    </a:lnTo>
                    <a:lnTo>
                      <a:pt x="28" y="43"/>
                    </a:lnTo>
                    <a:lnTo>
                      <a:pt x="7" y="14"/>
                    </a:lnTo>
                    <a:lnTo>
                      <a:pt x="42" y="28"/>
                    </a:lnTo>
                    <a:lnTo>
                      <a:pt x="50" y="0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9" name="Freeform 160"/>
              <p:cNvSpPr>
                <a:spLocks/>
              </p:cNvSpPr>
              <p:nvPr/>
            </p:nvSpPr>
            <p:spPr bwMode="auto">
              <a:xfrm>
                <a:off x="1397794" y="3430538"/>
                <a:ext cx="68263" cy="79375"/>
              </a:xfrm>
              <a:custGeom>
                <a:avLst/>
                <a:gdLst>
                  <a:gd name="T0" fmla="*/ 6 w 6"/>
                  <a:gd name="T1" fmla="*/ 0 h 7"/>
                  <a:gd name="T2" fmla="*/ 6 w 6"/>
                  <a:gd name="T3" fmla="*/ 1 h 7"/>
                  <a:gd name="T4" fmla="*/ 6 w 6"/>
                  <a:gd name="T5" fmla="*/ 4 h 7"/>
                  <a:gd name="T6" fmla="*/ 6 w 6"/>
                  <a:gd name="T7" fmla="*/ 5 h 7"/>
                  <a:gd name="T8" fmla="*/ 4 w 6"/>
                  <a:gd name="T9" fmla="*/ 6 h 7"/>
                  <a:gd name="T10" fmla="*/ 2 w 6"/>
                  <a:gd name="T11" fmla="*/ 6 h 7"/>
                  <a:gd name="T12" fmla="*/ 1 w 6"/>
                  <a:gd name="T13" fmla="*/ 5 h 7"/>
                  <a:gd name="T14" fmla="*/ 1 w 6"/>
                  <a:gd name="T15" fmla="*/ 2 h 7"/>
                  <a:gd name="T16" fmla="*/ 0 w 6"/>
                  <a:gd name="T17" fmla="*/ 2 h 7"/>
                  <a:gd name="T18" fmla="*/ 0 w 6"/>
                  <a:gd name="T19" fmla="*/ 2 h 7"/>
                  <a:gd name="T20" fmla="*/ 3 w 6"/>
                  <a:gd name="T21" fmla="*/ 1 h 7"/>
                  <a:gd name="T22" fmla="*/ 3 w 6"/>
                  <a:gd name="T23" fmla="*/ 1 h 7"/>
                  <a:gd name="T24" fmla="*/ 2 w 6"/>
                  <a:gd name="T25" fmla="*/ 2 h 7"/>
                  <a:gd name="T26" fmla="*/ 3 w 6"/>
                  <a:gd name="T27" fmla="*/ 5 h 7"/>
                  <a:gd name="T28" fmla="*/ 5 w 6"/>
                  <a:gd name="T29" fmla="*/ 6 h 7"/>
                  <a:gd name="T30" fmla="*/ 6 w 6"/>
                  <a:gd name="T31" fmla="*/ 4 h 7"/>
                  <a:gd name="T32" fmla="*/ 5 w 6"/>
                  <a:gd name="T33" fmla="*/ 1 h 7"/>
                  <a:gd name="T34" fmla="*/ 4 w 6"/>
                  <a:gd name="T35" fmla="*/ 1 h 7"/>
                  <a:gd name="T36" fmla="*/ 4 w 6"/>
                  <a:gd name="T37" fmla="*/ 1 h 7"/>
                  <a:gd name="T38" fmla="*/ 6 w 6"/>
                  <a:gd name="T39" fmla="*/ 0 h 7"/>
                  <a:gd name="T40" fmla="*/ 6 w 6"/>
                  <a:gd name="T4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" h="7">
                    <a:moveTo>
                      <a:pt x="6" y="0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5" y="6"/>
                      <a:pt x="4" y="6"/>
                    </a:cubicBezTo>
                    <a:cubicBezTo>
                      <a:pt x="4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1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6"/>
                      <a:pt x="5" y="6"/>
                    </a:cubicBezTo>
                    <a:cubicBezTo>
                      <a:pt x="6" y="5"/>
                      <a:pt x="6" y="4"/>
                      <a:pt x="6" y="4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00" name="Freeform 161"/>
              <p:cNvSpPr>
                <a:spLocks/>
              </p:cNvSpPr>
              <p:nvPr/>
            </p:nvSpPr>
            <p:spPr bwMode="auto">
              <a:xfrm>
                <a:off x="1477169" y="3419426"/>
                <a:ext cx="57150" cy="79375"/>
              </a:xfrm>
              <a:custGeom>
                <a:avLst/>
                <a:gdLst>
                  <a:gd name="T0" fmla="*/ 4 w 5"/>
                  <a:gd name="T1" fmla="*/ 2 h 7"/>
                  <a:gd name="T2" fmla="*/ 2 w 5"/>
                  <a:gd name="T3" fmla="*/ 1 h 7"/>
                  <a:gd name="T4" fmla="*/ 1 w 5"/>
                  <a:gd name="T5" fmla="*/ 2 h 7"/>
                  <a:gd name="T6" fmla="*/ 2 w 5"/>
                  <a:gd name="T7" fmla="*/ 3 h 7"/>
                  <a:gd name="T8" fmla="*/ 4 w 5"/>
                  <a:gd name="T9" fmla="*/ 3 h 7"/>
                  <a:gd name="T10" fmla="*/ 5 w 5"/>
                  <a:gd name="T11" fmla="*/ 4 h 7"/>
                  <a:gd name="T12" fmla="*/ 3 w 5"/>
                  <a:gd name="T13" fmla="*/ 6 h 7"/>
                  <a:gd name="T14" fmla="*/ 1 w 5"/>
                  <a:gd name="T15" fmla="*/ 6 h 7"/>
                  <a:gd name="T16" fmla="*/ 1 w 5"/>
                  <a:gd name="T17" fmla="*/ 7 h 7"/>
                  <a:gd name="T18" fmla="*/ 1 w 5"/>
                  <a:gd name="T19" fmla="*/ 7 h 7"/>
                  <a:gd name="T20" fmla="*/ 0 w 5"/>
                  <a:gd name="T21" fmla="*/ 5 h 7"/>
                  <a:gd name="T22" fmla="*/ 1 w 5"/>
                  <a:gd name="T23" fmla="*/ 5 h 7"/>
                  <a:gd name="T24" fmla="*/ 3 w 5"/>
                  <a:gd name="T25" fmla="*/ 6 h 7"/>
                  <a:gd name="T26" fmla="*/ 4 w 5"/>
                  <a:gd name="T27" fmla="*/ 5 h 7"/>
                  <a:gd name="T28" fmla="*/ 3 w 5"/>
                  <a:gd name="T29" fmla="*/ 4 h 7"/>
                  <a:gd name="T30" fmla="*/ 2 w 5"/>
                  <a:gd name="T31" fmla="*/ 4 h 7"/>
                  <a:gd name="T32" fmla="*/ 0 w 5"/>
                  <a:gd name="T33" fmla="*/ 3 h 7"/>
                  <a:gd name="T34" fmla="*/ 2 w 5"/>
                  <a:gd name="T35" fmla="*/ 1 h 7"/>
                  <a:gd name="T36" fmla="*/ 3 w 5"/>
                  <a:gd name="T37" fmla="*/ 1 h 7"/>
                  <a:gd name="T38" fmla="*/ 3 w 5"/>
                  <a:gd name="T39" fmla="*/ 0 h 7"/>
                  <a:gd name="T40" fmla="*/ 4 w 5"/>
                  <a:gd name="T41" fmla="*/ 0 h 7"/>
                  <a:gd name="T42" fmla="*/ 4 w 5"/>
                  <a:gd name="T43" fmla="*/ 2 h 7"/>
                  <a:gd name="T44" fmla="*/ 4 w 5"/>
                  <a:gd name="T4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" h="7">
                    <a:moveTo>
                      <a:pt x="4" y="2"/>
                    </a:moveTo>
                    <a:cubicBezTo>
                      <a:pt x="4" y="1"/>
                      <a:pt x="3" y="1"/>
                      <a:pt x="2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5" y="3"/>
                      <a:pt x="5" y="4"/>
                    </a:cubicBezTo>
                    <a:cubicBezTo>
                      <a:pt x="5" y="5"/>
                      <a:pt x="5" y="6"/>
                      <a:pt x="3" y="6"/>
                    </a:cubicBezTo>
                    <a:cubicBezTo>
                      <a:pt x="2" y="6"/>
                      <a:pt x="2" y="6"/>
                      <a:pt x="1" y="6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6"/>
                      <a:pt x="3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01" name="Freeform 162"/>
              <p:cNvSpPr>
                <a:spLocks/>
              </p:cNvSpPr>
              <p:nvPr/>
            </p:nvSpPr>
            <p:spPr bwMode="auto">
              <a:xfrm>
                <a:off x="1534319" y="3419426"/>
                <a:ext cx="66675" cy="57150"/>
              </a:xfrm>
              <a:custGeom>
                <a:avLst/>
                <a:gdLst>
                  <a:gd name="T0" fmla="*/ 5 w 6"/>
                  <a:gd name="T1" fmla="*/ 5 h 5"/>
                  <a:gd name="T2" fmla="*/ 2 w 6"/>
                  <a:gd name="T3" fmla="*/ 5 h 5"/>
                  <a:gd name="T4" fmla="*/ 2 w 6"/>
                  <a:gd name="T5" fmla="*/ 5 h 5"/>
                  <a:gd name="T6" fmla="*/ 2 w 6"/>
                  <a:gd name="T7" fmla="*/ 4 h 5"/>
                  <a:gd name="T8" fmla="*/ 2 w 6"/>
                  <a:gd name="T9" fmla="*/ 0 h 5"/>
                  <a:gd name="T10" fmla="*/ 0 w 6"/>
                  <a:gd name="T11" fmla="*/ 2 h 5"/>
                  <a:gd name="T12" fmla="*/ 0 w 6"/>
                  <a:gd name="T13" fmla="*/ 2 h 5"/>
                  <a:gd name="T14" fmla="*/ 0 w 6"/>
                  <a:gd name="T15" fmla="*/ 0 h 5"/>
                  <a:gd name="T16" fmla="*/ 6 w 6"/>
                  <a:gd name="T17" fmla="*/ 0 h 5"/>
                  <a:gd name="T18" fmla="*/ 6 w 6"/>
                  <a:gd name="T19" fmla="*/ 1 h 5"/>
                  <a:gd name="T20" fmla="*/ 5 w 6"/>
                  <a:gd name="T21" fmla="*/ 1 h 5"/>
                  <a:gd name="T22" fmla="*/ 4 w 6"/>
                  <a:gd name="T23" fmla="*/ 0 h 5"/>
                  <a:gd name="T24" fmla="*/ 4 w 6"/>
                  <a:gd name="T25" fmla="*/ 4 h 5"/>
                  <a:gd name="T26" fmla="*/ 5 w 6"/>
                  <a:gd name="T27" fmla="*/ 5 h 5"/>
                  <a:gd name="T28" fmla="*/ 5 w 6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02" name="Freeform 163"/>
              <p:cNvSpPr>
                <a:spLocks noEditPoints="1"/>
              </p:cNvSpPr>
              <p:nvPr/>
            </p:nvSpPr>
            <p:spPr bwMode="auto">
              <a:xfrm>
                <a:off x="1600994" y="3419426"/>
                <a:ext cx="79375" cy="57150"/>
              </a:xfrm>
              <a:custGeom>
                <a:avLst/>
                <a:gdLst>
                  <a:gd name="T0" fmla="*/ 7 w 7"/>
                  <a:gd name="T1" fmla="*/ 5 h 5"/>
                  <a:gd name="T2" fmla="*/ 5 w 7"/>
                  <a:gd name="T3" fmla="*/ 5 h 5"/>
                  <a:gd name="T4" fmla="*/ 3 w 7"/>
                  <a:gd name="T5" fmla="*/ 2 h 5"/>
                  <a:gd name="T6" fmla="*/ 3 w 7"/>
                  <a:gd name="T7" fmla="*/ 2 h 5"/>
                  <a:gd name="T8" fmla="*/ 3 w 7"/>
                  <a:gd name="T9" fmla="*/ 4 h 5"/>
                  <a:gd name="T10" fmla="*/ 3 w 7"/>
                  <a:gd name="T11" fmla="*/ 5 h 5"/>
                  <a:gd name="T12" fmla="*/ 3 w 7"/>
                  <a:gd name="T13" fmla="*/ 5 h 5"/>
                  <a:gd name="T14" fmla="*/ 0 w 7"/>
                  <a:gd name="T15" fmla="*/ 5 h 5"/>
                  <a:gd name="T16" fmla="*/ 0 w 7"/>
                  <a:gd name="T17" fmla="*/ 5 h 5"/>
                  <a:gd name="T18" fmla="*/ 1 w 7"/>
                  <a:gd name="T19" fmla="*/ 4 h 5"/>
                  <a:gd name="T20" fmla="*/ 1 w 7"/>
                  <a:gd name="T21" fmla="*/ 0 h 5"/>
                  <a:gd name="T22" fmla="*/ 0 w 7"/>
                  <a:gd name="T23" fmla="*/ 0 h 5"/>
                  <a:gd name="T24" fmla="*/ 0 w 7"/>
                  <a:gd name="T25" fmla="*/ 0 h 5"/>
                  <a:gd name="T26" fmla="*/ 3 w 7"/>
                  <a:gd name="T27" fmla="*/ 0 h 5"/>
                  <a:gd name="T28" fmla="*/ 6 w 7"/>
                  <a:gd name="T29" fmla="*/ 1 h 5"/>
                  <a:gd name="T30" fmla="*/ 5 w 7"/>
                  <a:gd name="T31" fmla="*/ 2 h 5"/>
                  <a:gd name="T32" fmla="*/ 6 w 7"/>
                  <a:gd name="T33" fmla="*/ 5 h 5"/>
                  <a:gd name="T34" fmla="*/ 7 w 7"/>
                  <a:gd name="T35" fmla="*/ 5 h 5"/>
                  <a:gd name="T36" fmla="*/ 7 w 7"/>
                  <a:gd name="T37" fmla="*/ 5 h 5"/>
                  <a:gd name="T38" fmla="*/ 3 w 7"/>
                  <a:gd name="T39" fmla="*/ 2 h 5"/>
                  <a:gd name="T40" fmla="*/ 4 w 7"/>
                  <a:gd name="T41" fmla="*/ 1 h 5"/>
                  <a:gd name="T42" fmla="*/ 3 w 7"/>
                  <a:gd name="T43" fmla="*/ 0 h 5"/>
                  <a:gd name="T44" fmla="*/ 3 w 7"/>
                  <a:gd name="T45" fmla="*/ 0 h 5"/>
                  <a:gd name="T46" fmla="*/ 3 w 7"/>
                  <a:gd name="T4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5">
                    <a:moveTo>
                      <a:pt x="7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6" y="0"/>
                      <a:pt x="6" y="1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  <a:moveTo>
                      <a:pt x="3" y="2"/>
                    </a:moveTo>
                    <a:cubicBezTo>
                      <a:pt x="4" y="2"/>
                      <a:pt x="4" y="2"/>
                      <a:pt x="4" y="1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03" name="Freeform 164"/>
              <p:cNvSpPr>
                <a:spLocks noEditPoints="1"/>
              </p:cNvSpPr>
              <p:nvPr/>
            </p:nvSpPr>
            <p:spPr bwMode="auto">
              <a:xfrm>
                <a:off x="1680369" y="3419426"/>
                <a:ext cx="68263" cy="68263"/>
              </a:xfrm>
              <a:custGeom>
                <a:avLst/>
                <a:gdLst>
                  <a:gd name="T0" fmla="*/ 6 w 6"/>
                  <a:gd name="T1" fmla="*/ 6 h 6"/>
                  <a:gd name="T2" fmla="*/ 3 w 6"/>
                  <a:gd name="T3" fmla="*/ 5 h 6"/>
                  <a:gd name="T4" fmla="*/ 3 w 6"/>
                  <a:gd name="T5" fmla="*/ 5 h 6"/>
                  <a:gd name="T6" fmla="*/ 4 w 6"/>
                  <a:gd name="T7" fmla="*/ 5 h 6"/>
                  <a:gd name="T8" fmla="*/ 3 w 6"/>
                  <a:gd name="T9" fmla="*/ 4 h 6"/>
                  <a:gd name="T10" fmla="*/ 1 w 6"/>
                  <a:gd name="T11" fmla="*/ 4 h 6"/>
                  <a:gd name="T12" fmla="*/ 1 w 6"/>
                  <a:gd name="T13" fmla="*/ 5 h 6"/>
                  <a:gd name="T14" fmla="*/ 2 w 6"/>
                  <a:gd name="T15" fmla="*/ 5 h 6"/>
                  <a:gd name="T16" fmla="*/ 2 w 6"/>
                  <a:gd name="T17" fmla="*/ 5 h 6"/>
                  <a:gd name="T18" fmla="*/ 0 w 6"/>
                  <a:gd name="T19" fmla="*/ 5 h 6"/>
                  <a:gd name="T20" fmla="*/ 0 w 6"/>
                  <a:gd name="T21" fmla="*/ 5 h 6"/>
                  <a:gd name="T22" fmla="*/ 1 w 6"/>
                  <a:gd name="T23" fmla="*/ 4 h 6"/>
                  <a:gd name="T24" fmla="*/ 3 w 6"/>
                  <a:gd name="T25" fmla="*/ 0 h 6"/>
                  <a:gd name="T26" fmla="*/ 4 w 6"/>
                  <a:gd name="T27" fmla="*/ 0 h 6"/>
                  <a:gd name="T28" fmla="*/ 5 w 6"/>
                  <a:gd name="T29" fmla="*/ 4 h 6"/>
                  <a:gd name="T30" fmla="*/ 6 w 6"/>
                  <a:gd name="T31" fmla="*/ 6 h 6"/>
                  <a:gd name="T32" fmla="*/ 6 w 6"/>
                  <a:gd name="T33" fmla="*/ 6 h 6"/>
                  <a:gd name="T34" fmla="*/ 3 w 6"/>
                  <a:gd name="T35" fmla="*/ 4 h 6"/>
                  <a:gd name="T36" fmla="*/ 3 w 6"/>
                  <a:gd name="T37" fmla="*/ 2 h 6"/>
                  <a:gd name="T38" fmla="*/ 2 w 6"/>
                  <a:gd name="T39" fmla="*/ 3 h 6"/>
                  <a:gd name="T40" fmla="*/ 3 w 6"/>
                  <a:gd name="T41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4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1" y="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lose/>
                    <a:moveTo>
                      <a:pt x="3" y="4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04" name="Freeform 165"/>
              <p:cNvSpPr>
                <a:spLocks/>
              </p:cNvSpPr>
              <p:nvPr/>
            </p:nvSpPr>
            <p:spPr bwMode="auto">
              <a:xfrm>
                <a:off x="1748631" y="3430538"/>
                <a:ext cx="66675" cy="68263"/>
              </a:xfrm>
              <a:custGeom>
                <a:avLst/>
                <a:gdLst>
                  <a:gd name="T0" fmla="*/ 5 w 6"/>
                  <a:gd name="T1" fmla="*/ 6 h 6"/>
                  <a:gd name="T2" fmla="*/ 0 w 6"/>
                  <a:gd name="T3" fmla="*/ 5 h 6"/>
                  <a:gd name="T4" fmla="*/ 0 w 6"/>
                  <a:gd name="T5" fmla="*/ 5 h 6"/>
                  <a:gd name="T6" fmla="*/ 1 w 6"/>
                  <a:gd name="T7" fmla="*/ 4 h 6"/>
                  <a:gd name="T8" fmla="*/ 2 w 6"/>
                  <a:gd name="T9" fmla="*/ 1 h 6"/>
                  <a:gd name="T10" fmla="*/ 1 w 6"/>
                  <a:gd name="T11" fmla="*/ 0 h 6"/>
                  <a:gd name="T12" fmla="*/ 1 w 6"/>
                  <a:gd name="T13" fmla="*/ 0 h 6"/>
                  <a:gd name="T14" fmla="*/ 4 w 6"/>
                  <a:gd name="T15" fmla="*/ 0 h 6"/>
                  <a:gd name="T16" fmla="*/ 4 w 6"/>
                  <a:gd name="T17" fmla="*/ 0 h 6"/>
                  <a:gd name="T18" fmla="*/ 3 w 6"/>
                  <a:gd name="T19" fmla="*/ 1 h 6"/>
                  <a:gd name="T20" fmla="*/ 3 w 6"/>
                  <a:gd name="T21" fmla="*/ 5 h 6"/>
                  <a:gd name="T22" fmla="*/ 3 w 6"/>
                  <a:gd name="T23" fmla="*/ 5 h 6"/>
                  <a:gd name="T24" fmla="*/ 6 w 6"/>
                  <a:gd name="T25" fmla="*/ 4 h 6"/>
                  <a:gd name="T26" fmla="*/ 6 w 6"/>
                  <a:gd name="T27" fmla="*/ 4 h 6"/>
                  <a:gd name="T28" fmla="*/ 5 w 6"/>
                  <a:gd name="T2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6">
                    <a:moveTo>
                      <a:pt x="5" y="6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5" y="6"/>
                      <a:pt x="5" y="5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05" name="Freeform 166"/>
              <p:cNvSpPr>
                <a:spLocks/>
              </p:cNvSpPr>
              <p:nvPr/>
            </p:nvSpPr>
            <p:spPr bwMode="auto">
              <a:xfrm>
                <a:off x="1815306" y="3441651"/>
                <a:ext cx="46038" cy="68263"/>
              </a:xfrm>
              <a:custGeom>
                <a:avLst/>
                <a:gdLst>
                  <a:gd name="T0" fmla="*/ 3 w 4"/>
                  <a:gd name="T1" fmla="*/ 6 h 6"/>
                  <a:gd name="T2" fmla="*/ 0 w 4"/>
                  <a:gd name="T3" fmla="*/ 5 h 6"/>
                  <a:gd name="T4" fmla="*/ 0 w 4"/>
                  <a:gd name="T5" fmla="*/ 5 h 6"/>
                  <a:gd name="T6" fmla="*/ 1 w 4"/>
                  <a:gd name="T7" fmla="*/ 4 h 6"/>
                  <a:gd name="T8" fmla="*/ 2 w 4"/>
                  <a:gd name="T9" fmla="*/ 1 h 6"/>
                  <a:gd name="T10" fmla="*/ 1 w 4"/>
                  <a:gd name="T11" fmla="*/ 0 h 6"/>
                  <a:gd name="T12" fmla="*/ 1 w 4"/>
                  <a:gd name="T13" fmla="*/ 0 h 6"/>
                  <a:gd name="T14" fmla="*/ 4 w 4"/>
                  <a:gd name="T15" fmla="*/ 0 h 6"/>
                  <a:gd name="T16" fmla="*/ 4 w 4"/>
                  <a:gd name="T17" fmla="*/ 1 h 6"/>
                  <a:gd name="T18" fmla="*/ 3 w 4"/>
                  <a:gd name="T19" fmla="*/ 1 h 6"/>
                  <a:gd name="T20" fmla="*/ 2 w 4"/>
                  <a:gd name="T21" fmla="*/ 5 h 6"/>
                  <a:gd name="T22" fmla="*/ 3 w 4"/>
                  <a:gd name="T23" fmla="*/ 6 h 6"/>
                  <a:gd name="T24" fmla="*/ 3 w 4"/>
                  <a:gd name="T2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" h="6">
                    <a:moveTo>
                      <a:pt x="3" y="6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5"/>
                      <a:pt x="1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5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06" name="Freeform 167"/>
              <p:cNvSpPr>
                <a:spLocks noEditPoints="1"/>
              </p:cNvSpPr>
              <p:nvPr/>
            </p:nvSpPr>
            <p:spPr bwMode="auto">
              <a:xfrm>
                <a:off x="1848644" y="3452763"/>
                <a:ext cx="79375" cy="68263"/>
              </a:xfrm>
              <a:custGeom>
                <a:avLst/>
                <a:gdLst>
                  <a:gd name="T0" fmla="*/ 7 w 7"/>
                  <a:gd name="T1" fmla="*/ 6 h 6"/>
                  <a:gd name="T2" fmla="*/ 4 w 7"/>
                  <a:gd name="T3" fmla="*/ 5 h 6"/>
                  <a:gd name="T4" fmla="*/ 4 w 7"/>
                  <a:gd name="T5" fmla="*/ 5 h 6"/>
                  <a:gd name="T6" fmla="*/ 4 w 7"/>
                  <a:gd name="T7" fmla="*/ 5 h 6"/>
                  <a:gd name="T8" fmla="*/ 4 w 7"/>
                  <a:gd name="T9" fmla="*/ 4 h 6"/>
                  <a:gd name="T10" fmla="*/ 2 w 7"/>
                  <a:gd name="T11" fmla="*/ 4 h 6"/>
                  <a:gd name="T12" fmla="*/ 1 w 7"/>
                  <a:gd name="T13" fmla="*/ 4 h 6"/>
                  <a:gd name="T14" fmla="*/ 2 w 7"/>
                  <a:gd name="T15" fmla="*/ 5 h 6"/>
                  <a:gd name="T16" fmla="*/ 2 w 7"/>
                  <a:gd name="T17" fmla="*/ 5 h 6"/>
                  <a:gd name="T18" fmla="*/ 0 w 7"/>
                  <a:gd name="T19" fmla="*/ 5 h 6"/>
                  <a:gd name="T20" fmla="*/ 0 w 7"/>
                  <a:gd name="T21" fmla="*/ 5 h 6"/>
                  <a:gd name="T22" fmla="*/ 1 w 7"/>
                  <a:gd name="T23" fmla="*/ 4 h 6"/>
                  <a:gd name="T24" fmla="*/ 4 w 7"/>
                  <a:gd name="T25" fmla="*/ 0 h 6"/>
                  <a:gd name="T26" fmla="*/ 4 w 7"/>
                  <a:gd name="T27" fmla="*/ 0 h 6"/>
                  <a:gd name="T28" fmla="*/ 6 w 7"/>
                  <a:gd name="T29" fmla="*/ 4 h 6"/>
                  <a:gd name="T30" fmla="*/ 7 w 7"/>
                  <a:gd name="T31" fmla="*/ 5 h 6"/>
                  <a:gd name="T32" fmla="*/ 7 w 7"/>
                  <a:gd name="T33" fmla="*/ 6 h 6"/>
                  <a:gd name="T34" fmla="*/ 4 w 7"/>
                  <a:gd name="T35" fmla="*/ 3 h 6"/>
                  <a:gd name="T36" fmla="*/ 3 w 7"/>
                  <a:gd name="T37" fmla="*/ 1 h 6"/>
                  <a:gd name="T38" fmla="*/ 2 w 7"/>
                  <a:gd name="T39" fmla="*/ 3 h 6"/>
                  <a:gd name="T40" fmla="*/ 4 w 7"/>
                  <a:gd name="T41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" h="6">
                    <a:moveTo>
                      <a:pt x="7" y="6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lose/>
                    <a:moveTo>
                      <a:pt x="4" y="3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4" y="3"/>
                      <a:pt x="4" y="3"/>
                      <a:pt x="4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07" name="Freeform 168"/>
              <p:cNvSpPr>
                <a:spLocks noEditPoints="1"/>
              </p:cNvSpPr>
              <p:nvPr/>
            </p:nvSpPr>
            <p:spPr bwMode="auto">
              <a:xfrm>
                <a:off x="1612106" y="2771726"/>
                <a:ext cx="34925" cy="34925"/>
              </a:xfrm>
              <a:custGeom>
                <a:avLst/>
                <a:gdLst>
                  <a:gd name="T0" fmla="*/ 3 w 3"/>
                  <a:gd name="T1" fmla="*/ 2 h 3"/>
                  <a:gd name="T2" fmla="*/ 2 w 3"/>
                  <a:gd name="T3" fmla="*/ 0 h 3"/>
                  <a:gd name="T4" fmla="*/ 0 w 3"/>
                  <a:gd name="T5" fmla="*/ 2 h 3"/>
                  <a:gd name="T6" fmla="*/ 1 w 3"/>
                  <a:gd name="T7" fmla="*/ 3 h 3"/>
                  <a:gd name="T8" fmla="*/ 1 w 3"/>
                  <a:gd name="T9" fmla="*/ 3 h 3"/>
                  <a:gd name="T10" fmla="*/ 1 w 3"/>
                  <a:gd name="T11" fmla="*/ 3 h 3"/>
                  <a:gd name="T12" fmla="*/ 3 w 3"/>
                  <a:gd name="T13" fmla="*/ 3 h 3"/>
                  <a:gd name="T14" fmla="*/ 3 w 3"/>
                  <a:gd name="T15" fmla="*/ 3 h 3"/>
                  <a:gd name="T16" fmla="*/ 3 w 3"/>
                  <a:gd name="T17" fmla="*/ 3 h 3"/>
                  <a:gd name="T18" fmla="*/ 3 w 3"/>
                  <a:gd name="T19" fmla="*/ 2 h 3"/>
                  <a:gd name="T20" fmla="*/ 2 w 3"/>
                  <a:gd name="T21" fmla="*/ 2 h 3"/>
                  <a:gd name="T22" fmla="*/ 1 w 3"/>
                  <a:gd name="T23" fmla="*/ 2 h 3"/>
                  <a:gd name="T24" fmla="*/ 2 w 3"/>
                  <a:gd name="T25" fmla="*/ 1 h 3"/>
                  <a:gd name="T26" fmla="*/ 3 w 3"/>
                  <a:gd name="T27" fmla="*/ 2 h 3"/>
                  <a:gd name="T28" fmla="*/ 2 w 3"/>
                  <a:gd name="T2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0"/>
                      <a:pt x="2" y="2"/>
                      <a:pt x="2" y="0"/>
                    </a:cubicBezTo>
                    <a:cubicBezTo>
                      <a:pt x="1" y="1"/>
                      <a:pt x="0" y="0"/>
                      <a:pt x="0" y="2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lose/>
                    <a:moveTo>
                      <a:pt x="2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2"/>
                    </a:cubicBezTo>
                    <a:cubicBezTo>
                      <a:pt x="3" y="2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08" name="Oval 169"/>
              <p:cNvSpPr>
                <a:spLocks noChangeArrowheads="1"/>
              </p:cNvSpPr>
              <p:nvPr/>
            </p:nvSpPr>
            <p:spPr bwMode="auto">
              <a:xfrm>
                <a:off x="1826419" y="3033663"/>
                <a:ext cx="22225" cy="222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09" name="Oval 170"/>
              <p:cNvSpPr>
                <a:spLocks noChangeArrowheads="1"/>
              </p:cNvSpPr>
              <p:nvPr/>
            </p:nvSpPr>
            <p:spPr bwMode="auto">
              <a:xfrm>
                <a:off x="1793081" y="2738388"/>
                <a:ext cx="1588" cy="111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10" name="Oval 171"/>
              <p:cNvSpPr>
                <a:spLocks noChangeArrowheads="1"/>
              </p:cNvSpPr>
              <p:nvPr/>
            </p:nvSpPr>
            <p:spPr bwMode="auto">
              <a:xfrm>
                <a:off x="1477169" y="2738388"/>
                <a:ext cx="1588" cy="111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11" name="Oval 172"/>
              <p:cNvSpPr>
                <a:spLocks noChangeArrowheads="1"/>
              </p:cNvSpPr>
              <p:nvPr/>
            </p:nvSpPr>
            <p:spPr bwMode="auto">
              <a:xfrm>
                <a:off x="1556544" y="2738388"/>
                <a:ext cx="1588" cy="111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12" name="Oval 173"/>
              <p:cNvSpPr>
                <a:spLocks noChangeArrowheads="1"/>
              </p:cNvSpPr>
              <p:nvPr/>
            </p:nvSpPr>
            <p:spPr bwMode="auto">
              <a:xfrm>
                <a:off x="1635919" y="2738388"/>
                <a:ext cx="1588" cy="111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13" name="Oval 174"/>
              <p:cNvSpPr>
                <a:spLocks noChangeArrowheads="1"/>
              </p:cNvSpPr>
              <p:nvPr/>
            </p:nvSpPr>
            <p:spPr bwMode="auto">
              <a:xfrm>
                <a:off x="1713706" y="2738388"/>
                <a:ext cx="1588" cy="111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14" name="Oval 175"/>
              <p:cNvSpPr>
                <a:spLocks noChangeArrowheads="1"/>
              </p:cNvSpPr>
              <p:nvPr/>
            </p:nvSpPr>
            <p:spPr bwMode="auto">
              <a:xfrm>
                <a:off x="1477169" y="2839988"/>
                <a:ext cx="1588" cy="238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15" name="Freeform 176"/>
              <p:cNvSpPr>
                <a:spLocks/>
              </p:cNvSpPr>
              <p:nvPr/>
            </p:nvSpPr>
            <p:spPr bwMode="auto">
              <a:xfrm>
                <a:off x="1477169" y="2954288"/>
                <a:ext cx="0" cy="1111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1 h 1"/>
                  <a:gd name="T4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16" name="Oval 177"/>
              <p:cNvSpPr>
                <a:spLocks noChangeArrowheads="1"/>
              </p:cNvSpPr>
              <p:nvPr/>
            </p:nvSpPr>
            <p:spPr bwMode="auto">
              <a:xfrm>
                <a:off x="1488281" y="3033663"/>
                <a:ext cx="11113" cy="111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17" name="Oval 178"/>
              <p:cNvSpPr>
                <a:spLocks noChangeArrowheads="1"/>
              </p:cNvSpPr>
              <p:nvPr/>
            </p:nvSpPr>
            <p:spPr bwMode="auto">
              <a:xfrm>
                <a:off x="1556544" y="3078113"/>
                <a:ext cx="1588" cy="127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18" name="Freeform 179"/>
              <p:cNvSpPr>
                <a:spLocks/>
              </p:cNvSpPr>
              <p:nvPr/>
            </p:nvSpPr>
            <p:spPr bwMode="auto">
              <a:xfrm>
                <a:off x="1793081" y="2839988"/>
                <a:ext cx="11113" cy="23813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1 h 2"/>
                  <a:gd name="T4" fmla="*/ 0 w 1"/>
                  <a:gd name="T5" fmla="*/ 2 h 2"/>
                  <a:gd name="T6" fmla="*/ 1 w 1"/>
                  <a:gd name="T7" fmla="*/ 1 h 2"/>
                  <a:gd name="T8" fmla="*/ 0 w 1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19" name="Freeform 180"/>
              <p:cNvSpPr>
                <a:spLocks/>
              </p:cNvSpPr>
              <p:nvPr/>
            </p:nvSpPr>
            <p:spPr bwMode="auto">
              <a:xfrm>
                <a:off x="1793081" y="2954288"/>
                <a:ext cx="11113" cy="1111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20" name="Oval 181"/>
              <p:cNvSpPr>
                <a:spLocks noChangeArrowheads="1"/>
              </p:cNvSpPr>
              <p:nvPr/>
            </p:nvSpPr>
            <p:spPr bwMode="auto">
              <a:xfrm>
                <a:off x="1781969" y="3033663"/>
                <a:ext cx="11113" cy="111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21" name="Freeform 182"/>
              <p:cNvSpPr>
                <a:spLocks/>
              </p:cNvSpPr>
              <p:nvPr/>
            </p:nvSpPr>
            <p:spPr bwMode="auto">
              <a:xfrm>
                <a:off x="1713706" y="3078113"/>
                <a:ext cx="11113" cy="1270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22" name="Oval 183"/>
              <p:cNvSpPr>
                <a:spLocks noChangeArrowheads="1"/>
              </p:cNvSpPr>
              <p:nvPr/>
            </p:nvSpPr>
            <p:spPr bwMode="auto">
              <a:xfrm>
                <a:off x="1635919" y="3124151"/>
                <a:ext cx="11113" cy="111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23" name="Freeform 184"/>
              <p:cNvSpPr>
                <a:spLocks/>
              </p:cNvSpPr>
              <p:nvPr/>
            </p:nvSpPr>
            <p:spPr bwMode="auto">
              <a:xfrm>
                <a:off x="1691481" y="2954288"/>
                <a:ext cx="79375" cy="79375"/>
              </a:xfrm>
              <a:custGeom>
                <a:avLst/>
                <a:gdLst>
                  <a:gd name="T0" fmla="*/ 7 w 7"/>
                  <a:gd name="T1" fmla="*/ 1 h 7"/>
                  <a:gd name="T2" fmla="*/ 7 w 7"/>
                  <a:gd name="T3" fmla="*/ 1 h 7"/>
                  <a:gd name="T4" fmla="*/ 7 w 7"/>
                  <a:gd name="T5" fmla="*/ 1 h 7"/>
                  <a:gd name="T6" fmla="*/ 7 w 7"/>
                  <a:gd name="T7" fmla="*/ 0 h 7"/>
                  <a:gd name="T8" fmla="*/ 5 w 7"/>
                  <a:gd name="T9" fmla="*/ 1 h 7"/>
                  <a:gd name="T10" fmla="*/ 6 w 7"/>
                  <a:gd name="T11" fmla="*/ 2 h 7"/>
                  <a:gd name="T12" fmla="*/ 6 w 7"/>
                  <a:gd name="T13" fmla="*/ 3 h 7"/>
                  <a:gd name="T14" fmla="*/ 6 w 7"/>
                  <a:gd name="T15" fmla="*/ 3 h 7"/>
                  <a:gd name="T16" fmla="*/ 4 w 7"/>
                  <a:gd name="T17" fmla="*/ 3 h 7"/>
                  <a:gd name="T18" fmla="*/ 4 w 7"/>
                  <a:gd name="T19" fmla="*/ 1 h 7"/>
                  <a:gd name="T20" fmla="*/ 4 w 7"/>
                  <a:gd name="T21" fmla="*/ 0 h 7"/>
                  <a:gd name="T22" fmla="*/ 3 w 7"/>
                  <a:gd name="T23" fmla="*/ 0 h 7"/>
                  <a:gd name="T24" fmla="*/ 1 w 7"/>
                  <a:gd name="T25" fmla="*/ 1 h 7"/>
                  <a:gd name="T26" fmla="*/ 2 w 7"/>
                  <a:gd name="T27" fmla="*/ 2 h 7"/>
                  <a:gd name="T28" fmla="*/ 2 w 7"/>
                  <a:gd name="T29" fmla="*/ 2 h 7"/>
                  <a:gd name="T30" fmla="*/ 1 w 7"/>
                  <a:gd name="T31" fmla="*/ 2 h 7"/>
                  <a:gd name="T32" fmla="*/ 2 w 7"/>
                  <a:gd name="T33" fmla="*/ 2 h 7"/>
                  <a:gd name="T34" fmla="*/ 1 w 7"/>
                  <a:gd name="T35" fmla="*/ 2 h 7"/>
                  <a:gd name="T36" fmla="*/ 0 w 7"/>
                  <a:gd name="T37" fmla="*/ 1 h 7"/>
                  <a:gd name="T38" fmla="*/ 0 w 7"/>
                  <a:gd name="T39" fmla="*/ 1 h 7"/>
                  <a:gd name="T40" fmla="*/ 0 w 7"/>
                  <a:gd name="T41" fmla="*/ 2 h 7"/>
                  <a:gd name="T42" fmla="*/ 0 w 7"/>
                  <a:gd name="T43" fmla="*/ 3 h 7"/>
                  <a:gd name="T44" fmla="*/ 2 w 7"/>
                  <a:gd name="T45" fmla="*/ 4 h 7"/>
                  <a:gd name="T46" fmla="*/ 0 w 7"/>
                  <a:gd name="T47" fmla="*/ 7 h 7"/>
                  <a:gd name="T48" fmla="*/ 0 w 7"/>
                  <a:gd name="T49" fmla="*/ 7 h 7"/>
                  <a:gd name="T50" fmla="*/ 0 w 7"/>
                  <a:gd name="T51" fmla="*/ 7 h 7"/>
                  <a:gd name="T52" fmla="*/ 2 w 7"/>
                  <a:gd name="T53" fmla="*/ 6 h 7"/>
                  <a:gd name="T54" fmla="*/ 3 w 7"/>
                  <a:gd name="T55" fmla="*/ 5 h 7"/>
                  <a:gd name="T56" fmla="*/ 4 w 7"/>
                  <a:gd name="T57" fmla="*/ 5 h 7"/>
                  <a:gd name="T58" fmla="*/ 3 w 7"/>
                  <a:gd name="T59" fmla="*/ 7 h 7"/>
                  <a:gd name="T60" fmla="*/ 3 w 7"/>
                  <a:gd name="T61" fmla="*/ 7 h 7"/>
                  <a:gd name="T62" fmla="*/ 3 w 7"/>
                  <a:gd name="T63" fmla="*/ 7 h 7"/>
                  <a:gd name="T64" fmla="*/ 5 w 7"/>
                  <a:gd name="T65" fmla="*/ 6 h 7"/>
                  <a:gd name="T66" fmla="*/ 5 w 7"/>
                  <a:gd name="T67" fmla="*/ 7 h 7"/>
                  <a:gd name="T68" fmla="*/ 6 w 7"/>
                  <a:gd name="T69" fmla="*/ 6 h 7"/>
                  <a:gd name="T70" fmla="*/ 6 w 7"/>
                  <a:gd name="T71" fmla="*/ 4 h 7"/>
                  <a:gd name="T72" fmla="*/ 7 w 7"/>
                  <a:gd name="T73" fmla="*/ 3 h 7"/>
                  <a:gd name="T74" fmla="*/ 6 w 7"/>
                  <a:gd name="T75" fmla="*/ 1 h 7"/>
                  <a:gd name="T76" fmla="*/ 7 w 7"/>
                  <a:gd name="T7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7" h="7">
                    <a:moveTo>
                      <a:pt x="7" y="1"/>
                    </a:move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0"/>
                      <a:pt x="7" y="0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4" y="3"/>
                      <a:pt x="4" y="3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1" y="1"/>
                    </a:cubicBezTo>
                    <a:cubicBezTo>
                      <a:pt x="1" y="1"/>
                      <a:pt x="1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1" y="5"/>
                      <a:pt x="1" y="6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7"/>
                      <a:pt x="2" y="7"/>
                      <a:pt x="2" y="6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3" y="5"/>
                      <a:pt x="4" y="5"/>
                      <a:pt x="4" y="5"/>
                    </a:cubicBezTo>
                    <a:cubicBezTo>
                      <a:pt x="4" y="6"/>
                      <a:pt x="3" y="6"/>
                      <a:pt x="3" y="7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4" y="6"/>
                      <a:pt x="5" y="6"/>
                    </a:cubicBezTo>
                    <a:cubicBezTo>
                      <a:pt x="5" y="6"/>
                      <a:pt x="4" y="6"/>
                      <a:pt x="5" y="7"/>
                    </a:cubicBezTo>
                    <a:cubicBezTo>
                      <a:pt x="5" y="6"/>
                      <a:pt x="6" y="7"/>
                      <a:pt x="6" y="6"/>
                    </a:cubicBezTo>
                    <a:cubicBezTo>
                      <a:pt x="6" y="5"/>
                      <a:pt x="7" y="5"/>
                      <a:pt x="6" y="4"/>
                    </a:cubicBezTo>
                    <a:cubicBezTo>
                      <a:pt x="6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1"/>
                    </a:cubicBezTo>
                    <a:cubicBezTo>
                      <a:pt x="6" y="1"/>
                      <a:pt x="6" y="1"/>
                      <a:pt x="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24" name="Oval 185"/>
              <p:cNvSpPr>
                <a:spLocks noChangeArrowheads="1"/>
              </p:cNvSpPr>
              <p:nvPr/>
            </p:nvSpPr>
            <p:spPr bwMode="auto">
              <a:xfrm>
                <a:off x="1397794" y="3044776"/>
                <a:ext cx="12700" cy="111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25" name="Oval 186"/>
              <p:cNvSpPr>
                <a:spLocks noChangeArrowheads="1"/>
              </p:cNvSpPr>
              <p:nvPr/>
            </p:nvSpPr>
            <p:spPr bwMode="auto">
              <a:xfrm>
                <a:off x="880269" y="3340051"/>
                <a:ext cx="22225" cy="222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26" name="Freeform 187"/>
              <p:cNvSpPr>
                <a:spLocks noEditPoints="1"/>
              </p:cNvSpPr>
              <p:nvPr/>
            </p:nvSpPr>
            <p:spPr bwMode="auto">
              <a:xfrm>
                <a:off x="1218406" y="34305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27" name="Freeform 188"/>
              <p:cNvSpPr>
                <a:spLocks/>
              </p:cNvSpPr>
              <p:nvPr/>
            </p:nvSpPr>
            <p:spPr bwMode="auto">
              <a:xfrm>
                <a:off x="1218406" y="34305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28" name="Freeform 189"/>
              <p:cNvSpPr>
                <a:spLocks/>
              </p:cNvSpPr>
              <p:nvPr/>
            </p:nvSpPr>
            <p:spPr bwMode="auto">
              <a:xfrm>
                <a:off x="1218406" y="34305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29" name="Freeform 190"/>
              <p:cNvSpPr>
                <a:spLocks noEditPoints="1"/>
              </p:cNvSpPr>
              <p:nvPr/>
            </p:nvSpPr>
            <p:spPr bwMode="auto">
              <a:xfrm>
                <a:off x="1218406" y="3430538"/>
                <a:ext cx="1111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0 w 1"/>
                  <a:gd name="T5" fmla="*/ 0 w 1"/>
                  <a:gd name="T6" fmla="*/ 1 w 1"/>
                  <a:gd name="T7" fmla="*/ 0 w 1"/>
                  <a:gd name="T8" fmla="*/ 0 w 1"/>
                  <a:gd name="T9" fmla="*/ 0 w 1"/>
                  <a:gd name="T10" fmla="*/ 0 w 1"/>
                  <a:gd name="T11" fmla="*/ 0 w 1"/>
                  <a:gd name="T12" fmla="*/ 0 w 1"/>
                  <a:gd name="T13" fmla="*/ 0 w 1"/>
                  <a:gd name="T14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30" name="Freeform 191"/>
              <p:cNvSpPr>
                <a:spLocks/>
              </p:cNvSpPr>
              <p:nvPr/>
            </p:nvSpPr>
            <p:spPr bwMode="auto">
              <a:xfrm>
                <a:off x="1229519" y="34305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31" name="Freeform 192"/>
              <p:cNvSpPr>
                <a:spLocks noEditPoints="1"/>
              </p:cNvSpPr>
              <p:nvPr/>
            </p:nvSpPr>
            <p:spPr bwMode="auto">
              <a:xfrm>
                <a:off x="1454944" y="2727276"/>
                <a:ext cx="360363" cy="430213"/>
              </a:xfrm>
              <a:custGeom>
                <a:avLst/>
                <a:gdLst>
                  <a:gd name="T0" fmla="*/ 32 w 32"/>
                  <a:gd name="T1" fmla="*/ 0 h 38"/>
                  <a:gd name="T2" fmla="*/ 32 w 32"/>
                  <a:gd name="T3" fmla="*/ 0 h 38"/>
                  <a:gd name="T4" fmla="*/ 0 w 32"/>
                  <a:gd name="T5" fmla="*/ 0 h 38"/>
                  <a:gd name="T6" fmla="*/ 0 w 32"/>
                  <a:gd name="T7" fmla="*/ 0 h 38"/>
                  <a:gd name="T8" fmla="*/ 0 w 32"/>
                  <a:gd name="T9" fmla="*/ 0 h 38"/>
                  <a:gd name="T10" fmla="*/ 0 w 32"/>
                  <a:gd name="T11" fmla="*/ 24 h 38"/>
                  <a:gd name="T12" fmla="*/ 3 w 32"/>
                  <a:gd name="T13" fmla="*/ 30 h 38"/>
                  <a:gd name="T14" fmla="*/ 15 w 32"/>
                  <a:gd name="T15" fmla="*/ 38 h 38"/>
                  <a:gd name="T16" fmla="*/ 16 w 32"/>
                  <a:gd name="T17" fmla="*/ 38 h 38"/>
                  <a:gd name="T18" fmla="*/ 17 w 32"/>
                  <a:gd name="T19" fmla="*/ 38 h 38"/>
                  <a:gd name="T20" fmla="*/ 30 w 32"/>
                  <a:gd name="T21" fmla="*/ 30 h 38"/>
                  <a:gd name="T22" fmla="*/ 32 w 32"/>
                  <a:gd name="T23" fmla="*/ 24 h 38"/>
                  <a:gd name="T24" fmla="*/ 32 w 32"/>
                  <a:gd name="T25" fmla="*/ 0 h 38"/>
                  <a:gd name="T26" fmla="*/ 32 w 32"/>
                  <a:gd name="T27" fmla="*/ 0 h 38"/>
                  <a:gd name="T28" fmla="*/ 31 w 32"/>
                  <a:gd name="T29" fmla="*/ 25 h 38"/>
                  <a:gd name="T30" fmla="*/ 29 w 32"/>
                  <a:gd name="T31" fmla="*/ 29 h 38"/>
                  <a:gd name="T32" fmla="*/ 17 w 32"/>
                  <a:gd name="T33" fmla="*/ 37 h 38"/>
                  <a:gd name="T34" fmla="*/ 17 w 32"/>
                  <a:gd name="T35" fmla="*/ 37 h 38"/>
                  <a:gd name="T36" fmla="*/ 16 w 32"/>
                  <a:gd name="T37" fmla="*/ 37 h 38"/>
                  <a:gd name="T38" fmla="*/ 15 w 32"/>
                  <a:gd name="T39" fmla="*/ 37 h 38"/>
                  <a:gd name="T40" fmla="*/ 3 w 32"/>
                  <a:gd name="T41" fmla="*/ 29 h 38"/>
                  <a:gd name="T42" fmla="*/ 1 w 32"/>
                  <a:gd name="T43" fmla="*/ 25 h 38"/>
                  <a:gd name="T44" fmla="*/ 1 w 32"/>
                  <a:gd name="T45" fmla="*/ 1 h 38"/>
                  <a:gd name="T46" fmla="*/ 31 w 32"/>
                  <a:gd name="T47" fmla="*/ 1 h 38"/>
                  <a:gd name="T48" fmla="*/ 31 w 32"/>
                  <a:gd name="T49" fmla="*/ 2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2" h="38">
                    <a:moveTo>
                      <a:pt x="32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7"/>
                      <a:pt x="1" y="29"/>
                      <a:pt x="3" y="30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5" y="38"/>
                      <a:pt x="16" y="38"/>
                      <a:pt x="16" y="38"/>
                    </a:cubicBezTo>
                    <a:cubicBezTo>
                      <a:pt x="16" y="38"/>
                      <a:pt x="17" y="38"/>
                      <a:pt x="17" y="38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1" y="29"/>
                      <a:pt x="32" y="27"/>
                      <a:pt x="32" y="24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lose/>
                    <a:moveTo>
                      <a:pt x="31" y="25"/>
                    </a:moveTo>
                    <a:cubicBezTo>
                      <a:pt x="31" y="27"/>
                      <a:pt x="31" y="28"/>
                      <a:pt x="29" y="29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6" y="37"/>
                      <a:pt x="16" y="37"/>
                    </a:cubicBezTo>
                    <a:cubicBezTo>
                      <a:pt x="16" y="37"/>
                      <a:pt x="15" y="37"/>
                      <a:pt x="15" y="37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2" y="28"/>
                      <a:pt x="1" y="27"/>
                      <a:pt x="1" y="25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25"/>
                      <a:pt x="31" y="25"/>
                      <a:pt x="31" y="2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32" name="Freeform 193"/>
              <p:cNvSpPr>
                <a:spLocks/>
              </p:cNvSpPr>
              <p:nvPr/>
            </p:nvSpPr>
            <p:spPr bwMode="auto">
              <a:xfrm>
                <a:off x="1680369" y="3124151"/>
                <a:ext cx="11113" cy="1111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33" name="Freeform 194"/>
              <p:cNvSpPr>
                <a:spLocks noEditPoints="1"/>
              </p:cNvSpPr>
              <p:nvPr/>
            </p:nvSpPr>
            <p:spPr bwMode="auto">
              <a:xfrm>
                <a:off x="1342231" y="3452763"/>
                <a:ext cx="68263" cy="68263"/>
              </a:xfrm>
              <a:custGeom>
                <a:avLst/>
                <a:gdLst>
                  <a:gd name="T0" fmla="*/ 6 w 6"/>
                  <a:gd name="T1" fmla="*/ 5 h 6"/>
                  <a:gd name="T2" fmla="*/ 3 w 6"/>
                  <a:gd name="T3" fmla="*/ 6 h 6"/>
                  <a:gd name="T4" fmla="*/ 3 w 6"/>
                  <a:gd name="T5" fmla="*/ 5 h 6"/>
                  <a:gd name="T6" fmla="*/ 4 w 6"/>
                  <a:gd name="T7" fmla="*/ 5 h 6"/>
                  <a:gd name="T8" fmla="*/ 3 w 6"/>
                  <a:gd name="T9" fmla="*/ 4 h 6"/>
                  <a:gd name="T10" fmla="*/ 1 w 6"/>
                  <a:gd name="T11" fmla="*/ 4 h 6"/>
                  <a:gd name="T12" fmla="*/ 1 w 6"/>
                  <a:gd name="T13" fmla="*/ 5 h 6"/>
                  <a:gd name="T14" fmla="*/ 2 w 6"/>
                  <a:gd name="T15" fmla="*/ 6 h 6"/>
                  <a:gd name="T16" fmla="*/ 2 w 6"/>
                  <a:gd name="T17" fmla="*/ 6 h 6"/>
                  <a:gd name="T18" fmla="*/ 0 w 6"/>
                  <a:gd name="T19" fmla="*/ 6 h 6"/>
                  <a:gd name="T20" fmla="*/ 0 w 6"/>
                  <a:gd name="T21" fmla="*/ 6 h 6"/>
                  <a:gd name="T22" fmla="*/ 1 w 6"/>
                  <a:gd name="T23" fmla="*/ 5 h 6"/>
                  <a:gd name="T24" fmla="*/ 2 w 6"/>
                  <a:gd name="T25" fmla="*/ 0 h 6"/>
                  <a:gd name="T26" fmla="*/ 2 w 6"/>
                  <a:gd name="T27" fmla="*/ 0 h 6"/>
                  <a:gd name="T28" fmla="*/ 5 w 6"/>
                  <a:gd name="T29" fmla="*/ 4 h 6"/>
                  <a:gd name="T30" fmla="*/ 6 w 6"/>
                  <a:gd name="T31" fmla="*/ 5 h 6"/>
                  <a:gd name="T32" fmla="*/ 6 w 6"/>
                  <a:gd name="T33" fmla="*/ 5 h 6"/>
                  <a:gd name="T34" fmla="*/ 3 w 6"/>
                  <a:gd name="T35" fmla="*/ 4 h 6"/>
                  <a:gd name="T36" fmla="*/ 2 w 6"/>
                  <a:gd name="T37" fmla="*/ 2 h 6"/>
                  <a:gd name="T38" fmla="*/ 1 w 6"/>
                  <a:gd name="T39" fmla="*/ 4 h 6"/>
                  <a:gd name="T40" fmla="*/ 3 w 6"/>
                  <a:gd name="T41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" h="6">
                    <a:moveTo>
                      <a:pt x="6" y="5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5"/>
                      <a:pt x="1" y="5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lose/>
                    <a:moveTo>
                      <a:pt x="3" y="4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4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34" name="Freeform 195"/>
              <p:cNvSpPr>
                <a:spLocks noEditPoints="1"/>
              </p:cNvSpPr>
              <p:nvPr/>
            </p:nvSpPr>
            <p:spPr bwMode="auto">
              <a:xfrm>
                <a:off x="1207294" y="3351163"/>
                <a:ext cx="811213" cy="317500"/>
              </a:xfrm>
              <a:custGeom>
                <a:avLst/>
                <a:gdLst>
                  <a:gd name="T0" fmla="*/ 64 w 72"/>
                  <a:gd name="T1" fmla="*/ 7 h 28"/>
                  <a:gd name="T2" fmla="*/ 17 w 72"/>
                  <a:gd name="T3" fmla="*/ 6 h 28"/>
                  <a:gd name="T4" fmla="*/ 10 w 72"/>
                  <a:gd name="T5" fmla="*/ 0 h 28"/>
                  <a:gd name="T6" fmla="*/ 0 w 72"/>
                  <a:gd name="T7" fmla="*/ 11 h 28"/>
                  <a:gd name="T8" fmla="*/ 24 w 72"/>
                  <a:gd name="T9" fmla="*/ 15 h 28"/>
                  <a:gd name="T10" fmla="*/ 28 w 72"/>
                  <a:gd name="T11" fmla="*/ 22 h 28"/>
                  <a:gd name="T12" fmla="*/ 21 w 72"/>
                  <a:gd name="T13" fmla="*/ 25 h 28"/>
                  <a:gd name="T14" fmla="*/ 32 w 72"/>
                  <a:gd name="T15" fmla="*/ 22 h 28"/>
                  <a:gd name="T16" fmla="*/ 37 w 72"/>
                  <a:gd name="T17" fmla="*/ 19 h 28"/>
                  <a:gd name="T18" fmla="*/ 43 w 72"/>
                  <a:gd name="T19" fmla="*/ 25 h 28"/>
                  <a:gd name="T20" fmla="*/ 44 w 72"/>
                  <a:gd name="T21" fmla="*/ 21 h 28"/>
                  <a:gd name="T22" fmla="*/ 56 w 72"/>
                  <a:gd name="T23" fmla="*/ 26 h 28"/>
                  <a:gd name="T24" fmla="*/ 52 w 72"/>
                  <a:gd name="T25" fmla="*/ 23 h 28"/>
                  <a:gd name="T26" fmla="*/ 44 w 72"/>
                  <a:gd name="T27" fmla="*/ 13 h 28"/>
                  <a:gd name="T28" fmla="*/ 72 w 72"/>
                  <a:gd name="T29" fmla="*/ 3 h 28"/>
                  <a:gd name="T30" fmla="*/ 22 w 72"/>
                  <a:gd name="T31" fmla="*/ 24 h 28"/>
                  <a:gd name="T32" fmla="*/ 50 w 72"/>
                  <a:gd name="T33" fmla="*/ 23 h 28"/>
                  <a:gd name="T34" fmla="*/ 12 w 72"/>
                  <a:gd name="T35" fmla="*/ 4 h 28"/>
                  <a:gd name="T36" fmla="*/ 8 w 72"/>
                  <a:gd name="T37" fmla="*/ 4 h 28"/>
                  <a:gd name="T38" fmla="*/ 12 w 72"/>
                  <a:gd name="T39" fmla="*/ 5 h 28"/>
                  <a:gd name="T40" fmla="*/ 10 w 72"/>
                  <a:gd name="T41" fmla="*/ 2 h 28"/>
                  <a:gd name="T42" fmla="*/ 32 w 72"/>
                  <a:gd name="T43" fmla="*/ 14 h 28"/>
                  <a:gd name="T44" fmla="*/ 33 w 72"/>
                  <a:gd name="T45" fmla="*/ 19 h 28"/>
                  <a:gd name="T46" fmla="*/ 34 w 72"/>
                  <a:gd name="T47" fmla="*/ 22 h 28"/>
                  <a:gd name="T48" fmla="*/ 34 w 72"/>
                  <a:gd name="T49" fmla="*/ 22 h 28"/>
                  <a:gd name="T50" fmla="*/ 35 w 72"/>
                  <a:gd name="T51" fmla="*/ 19 h 28"/>
                  <a:gd name="T52" fmla="*/ 32 w 72"/>
                  <a:gd name="T53" fmla="*/ 17 h 28"/>
                  <a:gd name="T54" fmla="*/ 36 w 72"/>
                  <a:gd name="T55" fmla="*/ 16 h 28"/>
                  <a:gd name="T56" fmla="*/ 36 w 72"/>
                  <a:gd name="T57" fmla="*/ 14 h 28"/>
                  <a:gd name="T58" fmla="*/ 36 w 72"/>
                  <a:gd name="T59" fmla="*/ 16 h 28"/>
                  <a:gd name="T60" fmla="*/ 37 w 72"/>
                  <a:gd name="T61" fmla="*/ 15 h 28"/>
                  <a:gd name="T62" fmla="*/ 37 w 72"/>
                  <a:gd name="T63" fmla="*/ 15 h 28"/>
                  <a:gd name="T64" fmla="*/ 43 w 72"/>
                  <a:gd name="T65" fmla="*/ 14 h 28"/>
                  <a:gd name="T66" fmla="*/ 41 w 72"/>
                  <a:gd name="T67" fmla="*/ 17 h 28"/>
                  <a:gd name="T68" fmla="*/ 40 w 72"/>
                  <a:gd name="T69" fmla="*/ 19 h 28"/>
                  <a:gd name="T70" fmla="*/ 39 w 72"/>
                  <a:gd name="T71" fmla="*/ 18 h 28"/>
                  <a:gd name="T72" fmla="*/ 38 w 72"/>
                  <a:gd name="T73" fmla="*/ 18 h 28"/>
                  <a:gd name="T74" fmla="*/ 41 w 72"/>
                  <a:gd name="T75" fmla="*/ 24 h 28"/>
                  <a:gd name="T76" fmla="*/ 37 w 72"/>
                  <a:gd name="T77" fmla="*/ 20 h 28"/>
                  <a:gd name="T78" fmla="*/ 35 w 72"/>
                  <a:gd name="T79" fmla="*/ 25 h 28"/>
                  <a:gd name="T80" fmla="*/ 42 w 72"/>
                  <a:gd name="T81" fmla="*/ 19 h 28"/>
                  <a:gd name="T82" fmla="*/ 42 w 72"/>
                  <a:gd name="T83" fmla="*/ 22 h 28"/>
                  <a:gd name="T84" fmla="*/ 43 w 72"/>
                  <a:gd name="T85" fmla="*/ 24 h 28"/>
                  <a:gd name="T86" fmla="*/ 42 w 72"/>
                  <a:gd name="T87" fmla="*/ 20 h 28"/>
                  <a:gd name="T88" fmla="*/ 44 w 72"/>
                  <a:gd name="T89" fmla="*/ 20 h 28"/>
                  <a:gd name="T90" fmla="*/ 43 w 72"/>
                  <a:gd name="T91" fmla="*/ 19 h 28"/>
                  <a:gd name="T92" fmla="*/ 43 w 72"/>
                  <a:gd name="T93" fmla="*/ 18 h 28"/>
                  <a:gd name="T94" fmla="*/ 68 w 72"/>
                  <a:gd name="T95" fmla="*/ 12 h 28"/>
                  <a:gd name="T96" fmla="*/ 16 w 72"/>
                  <a:gd name="T97" fmla="*/ 16 h 28"/>
                  <a:gd name="T98" fmla="*/ 10 w 72"/>
                  <a:gd name="T99" fmla="*/ 7 h 28"/>
                  <a:gd name="T100" fmla="*/ 55 w 72"/>
                  <a:gd name="T101" fmla="*/ 7 h 28"/>
                  <a:gd name="T102" fmla="*/ 66 w 72"/>
                  <a:gd name="T103" fmla="*/ 7 h 28"/>
                  <a:gd name="T104" fmla="*/ 68 w 72"/>
                  <a:gd name="T105" fmla="*/ 3 h 28"/>
                  <a:gd name="T106" fmla="*/ 69 w 72"/>
                  <a:gd name="T107" fmla="*/ 3 h 28"/>
                  <a:gd name="T108" fmla="*/ 66 w 72"/>
                  <a:gd name="T109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" h="28">
                    <a:moveTo>
                      <a:pt x="72" y="3"/>
                    </a:moveTo>
                    <a:cubicBezTo>
                      <a:pt x="71" y="1"/>
                      <a:pt x="70" y="0"/>
                      <a:pt x="68" y="0"/>
                    </a:cubicBezTo>
                    <a:cubicBezTo>
                      <a:pt x="67" y="0"/>
                      <a:pt x="65" y="0"/>
                      <a:pt x="64" y="1"/>
                    </a:cubicBezTo>
                    <a:cubicBezTo>
                      <a:pt x="63" y="2"/>
                      <a:pt x="64" y="4"/>
                      <a:pt x="64" y="6"/>
                    </a:cubicBezTo>
                    <a:cubicBezTo>
                      <a:pt x="64" y="7"/>
                      <a:pt x="64" y="7"/>
                      <a:pt x="64" y="7"/>
                    </a:cubicBezTo>
                    <a:cubicBezTo>
                      <a:pt x="57" y="7"/>
                      <a:pt x="51" y="5"/>
                      <a:pt x="44" y="4"/>
                    </a:cubicBezTo>
                    <a:cubicBezTo>
                      <a:pt x="42" y="4"/>
                      <a:pt x="41" y="4"/>
                      <a:pt x="39" y="4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2" y="4"/>
                      <a:pt x="26" y="4"/>
                      <a:pt x="21" y="5"/>
                    </a:cubicBezTo>
                    <a:cubicBezTo>
                      <a:pt x="19" y="6"/>
                      <a:pt x="18" y="6"/>
                      <a:pt x="17" y="6"/>
                    </a:cubicBezTo>
                    <a:cubicBezTo>
                      <a:pt x="16" y="6"/>
                      <a:pt x="15" y="7"/>
                      <a:pt x="15" y="6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5"/>
                      <a:pt x="14" y="4"/>
                      <a:pt x="13" y="2"/>
                    </a:cubicBezTo>
                    <a:cubicBezTo>
                      <a:pt x="13" y="1"/>
                      <a:pt x="12" y="0"/>
                      <a:pt x="10" y="0"/>
                    </a:cubicBezTo>
                    <a:cubicBezTo>
                      <a:pt x="9" y="0"/>
                      <a:pt x="7" y="1"/>
                      <a:pt x="7" y="2"/>
                    </a:cubicBezTo>
                    <a:cubicBezTo>
                      <a:pt x="5" y="4"/>
                      <a:pt x="7" y="7"/>
                      <a:pt x="7" y="9"/>
                    </a:cubicBezTo>
                    <a:cubicBezTo>
                      <a:pt x="7" y="10"/>
                      <a:pt x="8" y="10"/>
                      <a:pt x="7" y="11"/>
                    </a:cubicBezTo>
                    <a:cubicBezTo>
                      <a:pt x="6" y="10"/>
                      <a:pt x="4" y="10"/>
                      <a:pt x="2" y="10"/>
                    </a:cubicBezTo>
                    <a:cubicBezTo>
                      <a:pt x="1" y="10"/>
                      <a:pt x="0" y="10"/>
                      <a:pt x="0" y="11"/>
                    </a:cubicBezTo>
                    <a:cubicBezTo>
                      <a:pt x="2" y="12"/>
                      <a:pt x="5" y="12"/>
                      <a:pt x="7" y="11"/>
                    </a:cubicBezTo>
                    <a:cubicBezTo>
                      <a:pt x="7" y="11"/>
                      <a:pt x="7" y="11"/>
                      <a:pt x="8" y="11"/>
                    </a:cubicBezTo>
                    <a:cubicBezTo>
                      <a:pt x="8" y="13"/>
                      <a:pt x="7" y="14"/>
                      <a:pt x="8" y="15"/>
                    </a:cubicBezTo>
                    <a:cubicBezTo>
                      <a:pt x="9" y="17"/>
                      <a:pt x="10" y="17"/>
                      <a:pt x="12" y="17"/>
                    </a:cubicBezTo>
                    <a:cubicBezTo>
                      <a:pt x="16" y="17"/>
                      <a:pt x="20" y="16"/>
                      <a:pt x="24" y="15"/>
                    </a:cubicBezTo>
                    <a:cubicBezTo>
                      <a:pt x="24" y="15"/>
                      <a:pt x="25" y="14"/>
                      <a:pt x="25" y="14"/>
                    </a:cubicBezTo>
                    <a:cubicBezTo>
                      <a:pt x="27" y="14"/>
                      <a:pt x="30" y="13"/>
                      <a:pt x="32" y="13"/>
                    </a:cubicBezTo>
                    <a:cubicBezTo>
                      <a:pt x="31" y="15"/>
                      <a:pt x="30" y="16"/>
                      <a:pt x="30" y="17"/>
                    </a:cubicBezTo>
                    <a:cubicBezTo>
                      <a:pt x="29" y="19"/>
                      <a:pt x="31" y="19"/>
                      <a:pt x="31" y="20"/>
                    </a:cubicBezTo>
                    <a:cubicBezTo>
                      <a:pt x="30" y="20"/>
                      <a:pt x="29" y="21"/>
                      <a:pt x="28" y="22"/>
                    </a:cubicBezTo>
                    <a:cubicBezTo>
                      <a:pt x="25" y="21"/>
                      <a:pt x="22" y="23"/>
                      <a:pt x="19" y="23"/>
                    </a:cubicBezTo>
                    <a:cubicBezTo>
                      <a:pt x="19" y="24"/>
                      <a:pt x="20" y="23"/>
                      <a:pt x="20" y="24"/>
                    </a:cubicBezTo>
                    <a:cubicBezTo>
                      <a:pt x="20" y="24"/>
                      <a:pt x="20" y="24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5"/>
                      <a:pt x="21" y="25"/>
                      <a:pt x="21" y="25"/>
                    </a:cubicBezTo>
                    <a:cubicBezTo>
                      <a:pt x="22" y="25"/>
                      <a:pt x="23" y="24"/>
                      <a:pt x="24" y="24"/>
                    </a:cubicBezTo>
                    <a:cubicBezTo>
                      <a:pt x="24" y="24"/>
                      <a:pt x="25" y="24"/>
                      <a:pt x="26" y="23"/>
                    </a:cubicBezTo>
                    <a:cubicBezTo>
                      <a:pt x="27" y="23"/>
                      <a:pt x="28" y="22"/>
                      <a:pt x="28" y="22"/>
                    </a:cubicBezTo>
                    <a:cubicBezTo>
                      <a:pt x="30" y="22"/>
                      <a:pt x="31" y="22"/>
                      <a:pt x="32" y="22"/>
                    </a:cubicBezTo>
                    <a:cubicBezTo>
                      <a:pt x="32" y="22"/>
                      <a:pt x="32" y="22"/>
                      <a:pt x="32" y="22"/>
                    </a:cubicBezTo>
                    <a:cubicBezTo>
                      <a:pt x="31" y="24"/>
                      <a:pt x="30" y="25"/>
                      <a:pt x="29" y="27"/>
                    </a:cubicBezTo>
                    <a:cubicBezTo>
                      <a:pt x="29" y="27"/>
                      <a:pt x="29" y="28"/>
                      <a:pt x="29" y="28"/>
                    </a:cubicBezTo>
                    <a:cubicBezTo>
                      <a:pt x="30" y="28"/>
                      <a:pt x="31" y="28"/>
                      <a:pt x="31" y="27"/>
                    </a:cubicBezTo>
                    <a:cubicBezTo>
                      <a:pt x="32" y="26"/>
                      <a:pt x="33" y="24"/>
                      <a:pt x="34" y="22"/>
                    </a:cubicBezTo>
                    <a:cubicBezTo>
                      <a:pt x="34" y="21"/>
                      <a:pt x="35" y="20"/>
                      <a:pt x="37" y="19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6" y="20"/>
                      <a:pt x="36" y="21"/>
                      <a:pt x="35" y="22"/>
                    </a:cubicBezTo>
                    <a:cubicBezTo>
                      <a:pt x="35" y="23"/>
                      <a:pt x="34" y="25"/>
                      <a:pt x="36" y="26"/>
                    </a:cubicBezTo>
                    <a:cubicBezTo>
                      <a:pt x="36" y="27"/>
                      <a:pt x="37" y="27"/>
                      <a:pt x="38" y="27"/>
                    </a:cubicBezTo>
                    <a:cubicBezTo>
                      <a:pt x="40" y="26"/>
                      <a:pt x="42" y="27"/>
                      <a:pt x="43" y="25"/>
                    </a:cubicBezTo>
                    <a:cubicBezTo>
                      <a:pt x="44" y="25"/>
                      <a:pt x="44" y="26"/>
                      <a:pt x="45" y="27"/>
                    </a:cubicBezTo>
                    <a:cubicBezTo>
                      <a:pt x="46" y="27"/>
                      <a:pt x="46" y="28"/>
                      <a:pt x="47" y="27"/>
                    </a:cubicBezTo>
                    <a:cubicBezTo>
                      <a:pt x="47" y="27"/>
                      <a:pt x="47" y="26"/>
                      <a:pt x="46" y="26"/>
                    </a:cubicBezTo>
                    <a:cubicBezTo>
                      <a:pt x="46" y="25"/>
                      <a:pt x="45" y="24"/>
                      <a:pt x="44" y="23"/>
                    </a:cubicBezTo>
                    <a:cubicBezTo>
                      <a:pt x="44" y="22"/>
                      <a:pt x="44" y="22"/>
                      <a:pt x="44" y="21"/>
                    </a:cubicBezTo>
                    <a:cubicBezTo>
                      <a:pt x="45" y="22"/>
                      <a:pt x="45" y="22"/>
                      <a:pt x="46" y="22"/>
                    </a:cubicBezTo>
                    <a:cubicBezTo>
                      <a:pt x="47" y="23"/>
                      <a:pt x="48" y="23"/>
                      <a:pt x="49" y="23"/>
                    </a:cubicBezTo>
                    <a:cubicBezTo>
                      <a:pt x="49" y="24"/>
                      <a:pt x="50" y="24"/>
                      <a:pt x="51" y="25"/>
                    </a:cubicBezTo>
                    <a:cubicBezTo>
                      <a:pt x="52" y="25"/>
                      <a:pt x="54" y="25"/>
                      <a:pt x="55" y="26"/>
                    </a:cubicBezTo>
                    <a:cubicBezTo>
                      <a:pt x="55" y="26"/>
                      <a:pt x="56" y="26"/>
                      <a:pt x="56" y="26"/>
                    </a:cubicBezTo>
                    <a:cubicBezTo>
                      <a:pt x="56" y="26"/>
                      <a:pt x="56" y="26"/>
                      <a:pt x="55" y="25"/>
                    </a:cubicBezTo>
                    <a:cubicBezTo>
                      <a:pt x="55" y="25"/>
                      <a:pt x="56" y="25"/>
                      <a:pt x="57" y="25"/>
                    </a:cubicBezTo>
                    <a:cubicBezTo>
                      <a:pt x="57" y="24"/>
                      <a:pt x="56" y="24"/>
                      <a:pt x="56" y="24"/>
                    </a:cubicBezTo>
                    <a:cubicBezTo>
                      <a:pt x="55" y="24"/>
                      <a:pt x="54" y="24"/>
                      <a:pt x="53" y="24"/>
                    </a:cubicBezTo>
                    <a:cubicBezTo>
                      <a:pt x="53" y="24"/>
                      <a:pt x="52" y="23"/>
                      <a:pt x="52" y="23"/>
                    </a:cubicBezTo>
                    <a:cubicBezTo>
                      <a:pt x="49" y="23"/>
                      <a:pt x="47" y="21"/>
                      <a:pt x="45" y="20"/>
                    </a:cubicBezTo>
                    <a:cubicBezTo>
                      <a:pt x="46" y="19"/>
                      <a:pt x="47" y="19"/>
                      <a:pt x="47" y="18"/>
                    </a:cubicBezTo>
                    <a:cubicBezTo>
                      <a:pt x="47" y="17"/>
                      <a:pt x="47" y="16"/>
                      <a:pt x="47" y="16"/>
                    </a:cubicBezTo>
                    <a:cubicBezTo>
                      <a:pt x="47" y="14"/>
                      <a:pt x="45" y="14"/>
                      <a:pt x="44" y="14"/>
                    </a:cubicBezTo>
                    <a:cubicBezTo>
                      <a:pt x="44" y="13"/>
                      <a:pt x="44" y="13"/>
                      <a:pt x="44" y="13"/>
                    </a:cubicBezTo>
                    <a:cubicBezTo>
                      <a:pt x="46" y="13"/>
                      <a:pt x="47" y="14"/>
                      <a:pt x="49" y="14"/>
                    </a:cubicBezTo>
                    <a:cubicBezTo>
                      <a:pt x="53" y="15"/>
                      <a:pt x="57" y="16"/>
                      <a:pt x="62" y="16"/>
                    </a:cubicBezTo>
                    <a:cubicBezTo>
                      <a:pt x="65" y="16"/>
                      <a:pt x="68" y="17"/>
                      <a:pt x="69" y="14"/>
                    </a:cubicBezTo>
                    <a:cubicBezTo>
                      <a:pt x="69" y="13"/>
                      <a:pt x="69" y="11"/>
                      <a:pt x="70" y="10"/>
                    </a:cubicBezTo>
                    <a:cubicBezTo>
                      <a:pt x="70" y="7"/>
                      <a:pt x="72" y="5"/>
                      <a:pt x="72" y="3"/>
                    </a:cubicBezTo>
                    <a:close/>
                    <a:moveTo>
                      <a:pt x="22" y="24"/>
                    </a:move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2" y="23"/>
                      <a:pt x="22" y="23"/>
                    </a:cubicBezTo>
                    <a:cubicBezTo>
                      <a:pt x="24" y="23"/>
                      <a:pt x="25" y="22"/>
                      <a:pt x="26" y="22"/>
                    </a:cubicBezTo>
                    <a:cubicBezTo>
                      <a:pt x="25" y="24"/>
                      <a:pt x="23" y="24"/>
                      <a:pt x="22" y="24"/>
                    </a:cubicBezTo>
                    <a:close/>
                    <a:moveTo>
                      <a:pt x="50" y="23"/>
                    </a:moveTo>
                    <a:cubicBezTo>
                      <a:pt x="52" y="24"/>
                      <a:pt x="54" y="24"/>
                      <a:pt x="55" y="24"/>
                    </a:cubicBezTo>
                    <a:cubicBezTo>
                      <a:pt x="55" y="25"/>
                      <a:pt x="54" y="24"/>
                      <a:pt x="54" y="25"/>
                    </a:cubicBezTo>
                    <a:cubicBezTo>
                      <a:pt x="53" y="25"/>
                      <a:pt x="51" y="25"/>
                      <a:pt x="50" y="23"/>
                    </a:cubicBezTo>
                    <a:cubicBezTo>
                      <a:pt x="50" y="23"/>
                      <a:pt x="50" y="23"/>
                      <a:pt x="50" y="23"/>
                    </a:cubicBezTo>
                    <a:close/>
                    <a:moveTo>
                      <a:pt x="7" y="3"/>
                    </a:moveTo>
                    <a:cubicBezTo>
                      <a:pt x="7" y="3"/>
                      <a:pt x="7" y="2"/>
                      <a:pt x="8" y="1"/>
                    </a:cubicBezTo>
                    <a:cubicBezTo>
                      <a:pt x="9" y="1"/>
                      <a:pt x="11" y="1"/>
                      <a:pt x="12" y="1"/>
                    </a:cubicBezTo>
                    <a:cubicBezTo>
                      <a:pt x="12" y="1"/>
                      <a:pt x="12" y="2"/>
                      <a:pt x="13" y="2"/>
                    </a:cubicBezTo>
                    <a:cubicBezTo>
                      <a:pt x="13" y="3"/>
                      <a:pt x="12" y="4"/>
                      <a:pt x="12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3"/>
                      <a:pt x="12" y="2"/>
                    </a:cubicBezTo>
                    <a:cubicBezTo>
                      <a:pt x="12" y="2"/>
                      <a:pt x="11" y="2"/>
                      <a:pt x="11" y="1"/>
                    </a:cubicBezTo>
                    <a:cubicBezTo>
                      <a:pt x="10" y="1"/>
                      <a:pt x="9" y="1"/>
                      <a:pt x="9" y="2"/>
                    </a:cubicBezTo>
                    <a:cubicBezTo>
                      <a:pt x="8" y="2"/>
                      <a:pt x="8" y="3"/>
                      <a:pt x="8" y="4"/>
                    </a:cubicBezTo>
                    <a:cubicBezTo>
                      <a:pt x="8" y="4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5"/>
                      <a:pt x="7" y="5"/>
                      <a:pt x="7" y="3"/>
                    </a:cubicBezTo>
                    <a:close/>
                    <a:moveTo>
                      <a:pt x="9" y="5"/>
                    </a:moveTo>
                    <a:cubicBezTo>
                      <a:pt x="10" y="5"/>
                      <a:pt x="11" y="5"/>
                      <a:pt x="12" y="5"/>
                    </a:cubicBezTo>
                    <a:cubicBezTo>
                      <a:pt x="12" y="6"/>
                      <a:pt x="12" y="6"/>
                      <a:pt x="11" y="7"/>
                    </a:cubicBezTo>
                    <a:cubicBezTo>
                      <a:pt x="11" y="7"/>
                      <a:pt x="10" y="7"/>
                      <a:pt x="9" y="6"/>
                    </a:cubicBezTo>
                    <a:cubicBezTo>
                      <a:pt x="9" y="6"/>
                      <a:pt x="9" y="5"/>
                      <a:pt x="9" y="5"/>
                    </a:cubicBezTo>
                    <a:close/>
                    <a:moveTo>
                      <a:pt x="9" y="3"/>
                    </a:moveTo>
                    <a:cubicBezTo>
                      <a:pt x="9" y="3"/>
                      <a:pt x="9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4"/>
                      <a:pt x="9" y="4"/>
                      <a:pt x="9" y="3"/>
                    </a:cubicBezTo>
                    <a:close/>
                    <a:moveTo>
                      <a:pt x="31" y="18"/>
                    </a:moveTo>
                    <a:cubicBezTo>
                      <a:pt x="31" y="17"/>
                      <a:pt x="31" y="15"/>
                      <a:pt x="32" y="14"/>
                    </a:cubicBezTo>
                    <a:cubicBezTo>
                      <a:pt x="33" y="14"/>
                      <a:pt x="34" y="14"/>
                      <a:pt x="34" y="14"/>
                    </a:cubicBezTo>
                    <a:cubicBezTo>
                      <a:pt x="33" y="14"/>
                      <a:pt x="32" y="15"/>
                      <a:pt x="31" y="16"/>
                    </a:cubicBezTo>
                    <a:cubicBezTo>
                      <a:pt x="31" y="17"/>
                      <a:pt x="31" y="17"/>
                      <a:pt x="31" y="18"/>
                    </a:cubicBezTo>
                    <a:cubicBezTo>
                      <a:pt x="32" y="19"/>
                      <a:pt x="33" y="18"/>
                      <a:pt x="34" y="19"/>
                    </a:cubicBezTo>
                    <a:cubicBezTo>
                      <a:pt x="34" y="19"/>
                      <a:pt x="34" y="19"/>
                      <a:pt x="33" y="19"/>
                    </a:cubicBezTo>
                    <a:cubicBezTo>
                      <a:pt x="32" y="19"/>
                      <a:pt x="32" y="19"/>
                      <a:pt x="31" y="18"/>
                    </a:cubicBezTo>
                    <a:close/>
                    <a:moveTo>
                      <a:pt x="29" y="21"/>
                    </a:moveTo>
                    <a:cubicBezTo>
                      <a:pt x="30" y="21"/>
                      <a:pt x="31" y="20"/>
                      <a:pt x="33" y="20"/>
                    </a:cubicBezTo>
                    <a:cubicBezTo>
                      <a:pt x="32" y="21"/>
                      <a:pt x="30" y="21"/>
                      <a:pt x="29" y="21"/>
                    </a:cubicBezTo>
                    <a:close/>
                    <a:moveTo>
                      <a:pt x="34" y="22"/>
                    </a:moveTo>
                    <a:cubicBezTo>
                      <a:pt x="33" y="23"/>
                      <a:pt x="32" y="25"/>
                      <a:pt x="31" y="26"/>
                    </a:cubicBezTo>
                    <a:cubicBezTo>
                      <a:pt x="31" y="26"/>
                      <a:pt x="31" y="27"/>
                      <a:pt x="31" y="27"/>
                    </a:cubicBezTo>
                    <a:cubicBezTo>
                      <a:pt x="31" y="26"/>
                      <a:pt x="31" y="25"/>
                      <a:pt x="31" y="25"/>
                    </a:cubicBezTo>
                    <a:cubicBezTo>
                      <a:pt x="32" y="24"/>
                      <a:pt x="33" y="22"/>
                      <a:pt x="34" y="21"/>
                    </a:cubicBezTo>
                    <a:cubicBezTo>
                      <a:pt x="34" y="21"/>
                      <a:pt x="34" y="21"/>
                      <a:pt x="34" y="22"/>
                    </a:cubicBezTo>
                    <a:close/>
                    <a:moveTo>
                      <a:pt x="35" y="19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lose/>
                    <a:moveTo>
                      <a:pt x="34" y="18"/>
                    </a:moveTo>
                    <a:cubicBezTo>
                      <a:pt x="33" y="18"/>
                      <a:pt x="33" y="18"/>
                      <a:pt x="32" y="17"/>
                    </a:cubicBezTo>
                    <a:cubicBezTo>
                      <a:pt x="32" y="17"/>
                      <a:pt x="32" y="16"/>
                      <a:pt x="32" y="16"/>
                    </a:cubicBezTo>
                    <a:cubicBezTo>
                      <a:pt x="33" y="15"/>
                      <a:pt x="35" y="14"/>
                      <a:pt x="35" y="15"/>
                    </a:cubicBezTo>
                    <a:cubicBezTo>
                      <a:pt x="35" y="16"/>
                      <a:pt x="35" y="17"/>
                      <a:pt x="34" y="18"/>
                    </a:cubicBezTo>
                    <a:close/>
                    <a:moveTo>
                      <a:pt x="35" y="18"/>
                    </a:moveTo>
                    <a:cubicBezTo>
                      <a:pt x="35" y="17"/>
                      <a:pt x="36" y="17"/>
                      <a:pt x="36" y="16"/>
                    </a:cubicBezTo>
                    <a:cubicBezTo>
                      <a:pt x="36" y="17"/>
                      <a:pt x="36" y="17"/>
                      <a:pt x="35" y="18"/>
                    </a:cubicBezTo>
                    <a:close/>
                    <a:moveTo>
                      <a:pt x="36" y="14"/>
                    </a:moveTo>
                    <a:cubicBezTo>
                      <a:pt x="35" y="14"/>
                      <a:pt x="35" y="13"/>
                      <a:pt x="34" y="13"/>
                    </a:cubicBezTo>
                    <a:cubicBezTo>
                      <a:pt x="35" y="13"/>
                      <a:pt x="35" y="13"/>
                      <a:pt x="36" y="13"/>
                    </a:cubicBezTo>
                    <a:cubicBezTo>
                      <a:pt x="36" y="14"/>
                      <a:pt x="36" y="14"/>
                      <a:pt x="36" y="14"/>
                    </a:cubicBezTo>
                    <a:close/>
                    <a:moveTo>
                      <a:pt x="36" y="16"/>
                    </a:moveTo>
                    <a:cubicBezTo>
                      <a:pt x="36" y="16"/>
                      <a:pt x="36" y="16"/>
                      <a:pt x="36" y="16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6"/>
                      <a:pt x="36" y="16"/>
                      <a:pt x="36" y="16"/>
                    </a:cubicBezTo>
                    <a:close/>
                    <a:moveTo>
                      <a:pt x="36" y="18"/>
                    </a:moveTo>
                    <a:cubicBezTo>
                      <a:pt x="36" y="17"/>
                      <a:pt x="36" y="17"/>
                      <a:pt x="37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8"/>
                      <a:pt x="37" y="18"/>
                      <a:pt x="36" y="18"/>
                    </a:cubicBezTo>
                    <a:close/>
                    <a:moveTo>
                      <a:pt x="37" y="15"/>
                    </a:moveTo>
                    <a:cubicBezTo>
                      <a:pt x="37" y="14"/>
                      <a:pt x="37" y="14"/>
                      <a:pt x="38" y="13"/>
                    </a:cubicBezTo>
                    <a:cubicBezTo>
                      <a:pt x="38" y="13"/>
                      <a:pt x="39" y="13"/>
                      <a:pt x="39" y="13"/>
                    </a:cubicBezTo>
                    <a:cubicBezTo>
                      <a:pt x="39" y="14"/>
                      <a:pt x="40" y="15"/>
                      <a:pt x="39" y="16"/>
                    </a:cubicBezTo>
                    <a:cubicBezTo>
                      <a:pt x="39" y="16"/>
                      <a:pt x="38" y="17"/>
                      <a:pt x="38" y="16"/>
                    </a:cubicBezTo>
                    <a:cubicBezTo>
                      <a:pt x="37" y="16"/>
                      <a:pt x="37" y="15"/>
                      <a:pt x="37" y="15"/>
                    </a:cubicBezTo>
                    <a:close/>
                    <a:moveTo>
                      <a:pt x="40" y="13"/>
                    </a:moveTo>
                    <a:cubicBezTo>
                      <a:pt x="40" y="13"/>
                      <a:pt x="41" y="13"/>
                      <a:pt x="41" y="13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2" y="13"/>
                      <a:pt x="41" y="15"/>
                      <a:pt x="40" y="13"/>
                    </a:cubicBezTo>
                    <a:close/>
                    <a:moveTo>
                      <a:pt x="43" y="14"/>
                    </a:moveTo>
                    <a:cubicBezTo>
                      <a:pt x="42" y="14"/>
                      <a:pt x="42" y="15"/>
                      <a:pt x="41" y="15"/>
                    </a:cubicBezTo>
                    <a:cubicBezTo>
                      <a:pt x="42" y="15"/>
                      <a:pt x="42" y="14"/>
                      <a:pt x="43" y="14"/>
                    </a:cubicBezTo>
                    <a:close/>
                    <a:moveTo>
                      <a:pt x="41" y="17"/>
                    </a:moveTo>
                    <a:cubicBezTo>
                      <a:pt x="41" y="17"/>
                      <a:pt x="41" y="17"/>
                      <a:pt x="41" y="17"/>
                    </a:cubicBezTo>
                    <a:cubicBezTo>
                      <a:pt x="41" y="17"/>
                      <a:pt x="41" y="17"/>
                      <a:pt x="41" y="17"/>
                    </a:cubicBezTo>
                    <a:cubicBezTo>
                      <a:pt x="41" y="17"/>
                      <a:pt x="41" y="17"/>
                      <a:pt x="41" y="17"/>
                    </a:cubicBezTo>
                    <a:cubicBezTo>
                      <a:pt x="41" y="17"/>
                      <a:pt x="41" y="17"/>
                      <a:pt x="41" y="17"/>
                    </a:cubicBezTo>
                    <a:close/>
                    <a:moveTo>
                      <a:pt x="41" y="20"/>
                    </a:moveTo>
                    <a:cubicBezTo>
                      <a:pt x="41" y="20"/>
                      <a:pt x="41" y="20"/>
                      <a:pt x="41" y="20"/>
                    </a:cubicBezTo>
                    <a:cubicBezTo>
                      <a:pt x="40" y="19"/>
                      <a:pt x="40" y="19"/>
                      <a:pt x="40" y="19"/>
                    </a:cubicBezTo>
                    <a:cubicBezTo>
                      <a:pt x="40" y="19"/>
                      <a:pt x="41" y="19"/>
                      <a:pt x="41" y="20"/>
                    </a:cubicBezTo>
                    <a:close/>
                    <a:moveTo>
                      <a:pt x="40" y="18"/>
                    </a:moveTo>
                    <a:cubicBezTo>
                      <a:pt x="40" y="18"/>
                      <a:pt x="40" y="18"/>
                      <a:pt x="40" y="18"/>
                    </a:cubicBezTo>
                    <a:cubicBezTo>
                      <a:pt x="40" y="18"/>
                      <a:pt x="40" y="18"/>
                      <a:pt x="40" y="18"/>
                    </a:cubicBezTo>
                    <a:close/>
                    <a:moveTo>
                      <a:pt x="39" y="18"/>
                    </a:moveTo>
                    <a:cubicBezTo>
                      <a:pt x="39" y="17"/>
                      <a:pt x="39" y="17"/>
                      <a:pt x="40" y="17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39" y="18"/>
                      <a:pt x="39" y="18"/>
                    </a:cubicBezTo>
                    <a:close/>
                    <a:moveTo>
                      <a:pt x="38" y="18"/>
                    </a:moveTo>
                    <a:cubicBezTo>
                      <a:pt x="38" y="18"/>
                      <a:pt x="38" y="18"/>
                      <a:pt x="38" y="18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38" y="17"/>
                      <a:pt x="38" y="17"/>
                      <a:pt x="38" y="18"/>
                    </a:cubicBezTo>
                    <a:close/>
                    <a:moveTo>
                      <a:pt x="38" y="19"/>
                    </a:moveTo>
                    <a:cubicBezTo>
                      <a:pt x="39" y="19"/>
                      <a:pt x="39" y="20"/>
                      <a:pt x="39" y="20"/>
                    </a:cubicBezTo>
                    <a:cubicBezTo>
                      <a:pt x="40" y="21"/>
                      <a:pt x="42" y="22"/>
                      <a:pt x="41" y="24"/>
                    </a:cubicBezTo>
                    <a:cubicBezTo>
                      <a:pt x="40" y="24"/>
                      <a:pt x="39" y="24"/>
                      <a:pt x="38" y="24"/>
                    </a:cubicBezTo>
                    <a:cubicBezTo>
                      <a:pt x="38" y="24"/>
                      <a:pt x="37" y="24"/>
                      <a:pt x="36" y="24"/>
                    </a:cubicBezTo>
                    <a:cubicBezTo>
                      <a:pt x="37" y="22"/>
                      <a:pt x="37" y="21"/>
                      <a:pt x="38" y="19"/>
                    </a:cubicBezTo>
                    <a:close/>
                    <a:moveTo>
                      <a:pt x="37" y="20"/>
                    </a:move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21"/>
                      <a:pt x="36" y="22"/>
                      <a:pt x="36" y="23"/>
                    </a:cubicBezTo>
                    <a:cubicBezTo>
                      <a:pt x="35" y="22"/>
                      <a:pt x="36" y="21"/>
                      <a:pt x="37" y="20"/>
                    </a:cubicBezTo>
                    <a:close/>
                    <a:moveTo>
                      <a:pt x="39" y="26"/>
                    </a:moveTo>
                    <a:cubicBezTo>
                      <a:pt x="38" y="26"/>
                      <a:pt x="37" y="26"/>
                      <a:pt x="36" y="26"/>
                    </a:cubicBezTo>
                    <a:cubicBezTo>
                      <a:pt x="36" y="25"/>
                      <a:pt x="35" y="25"/>
                      <a:pt x="35" y="25"/>
                    </a:cubicBezTo>
                    <a:cubicBezTo>
                      <a:pt x="36" y="24"/>
                      <a:pt x="37" y="25"/>
                      <a:pt x="38" y="25"/>
                    </a:cubicBezTo>
                    <a:cubicBezTo>
                      <a:pt x="39" y="25"/>
                      <a:pt x="40" y="24"/>
                      <a:pt x="41" y="25"/>
                    </a:cubicBezTo>
                    <a:cubicBezTo>
                      <a:pt x="41" y="25"/>
                      <a:pt x="42" y="24"/>
                      <a:pt x="42" y="25"/>
                    </a:cubicBezTo>
                    <a:cubicBezTo>
                      <a:pt x="42" y="26"/>
                      <a:pt x="40" y="25"/>
                      <a:pt x="39" y="26"/>
                    </a:cubicBezTo>
                    <a:close/>
                    <a:moveTo>
                      <a:pt x="42" y="19"/>
                    </a:moveTo>
                    <a:cubicBezTo>
                      <a:pt x="42" y="19"/>
                      <a:pt x="42" y="19"/>
                      <a:pt x="42" y="19"/>
                    </a:cubicBezTo>
                    <a:cubicBezTo>
                      <a:pt x="42" y="19"/>
                      <a:pt x="42" y="19"/>
                      <a:pt x="42" y="19"/>
                    </a:cubicBezTo>
                    <a:cubicBezTo>
                      <a:pt x="42" y="19"/>
                      <a:pt x="42" y="19"/>
                      <a:pt x="42" y="19"/>
                    </a:cubicBezTo>
                    <a:cubicBezTo>
                      <a:pt x="42" y="19"/>
                      <a:pt x="42" y="19"/>
                      <a:pt x="42" y="19"/>
                    </a:cubicBezTo>
                    <a:close/>
                    <a:moveTo>
                      <a:pt x="42" y="22"/>
                    </a:moveTo>
                    <a:cubicBezTo>
                      <a:pt x="42" y="22"/>
                      <a:pt x="42" y="23"/>
                      <a:pt x="42" y="23"/>
                    </a:cubicBezTo>
                    <a:cubicBezTo>
                      <a:pt x="42" y="23"/>
                      <a:pt x="42" y="22"/>
                      <a:pt x="42" y="22"/>
                    </a:cubicBezTo>
                    <a:close/>
                    <a:moveTo>
                      <a:pt x="43" y="25"/>
                    </a:move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5"/>
                      <a:pt x="43" y="24"/>
                      <a:pt x="43" y="24"/>
                    </a:cubicBezTo>
                    <a:cubicBezTo>
                      <a:pt x="43" y="24"/>
                      <a:pt x="43" y="24"/>
                      <a:pt x="43" y="25"/>
                    </a:cubicBezTo>
                    <a:close/>
                    <a:moveTo>
                      <a:pt x="45" y="26"/>
                    </a:moveTo>
                    <a:cubicBezTo>
                      <a:pt x="45" y="26"/>
                      <a:pt x="45" y="26"/>
                      <a:pt x="45" y="26"/>
                    </a:cubicBezTo>
                    <a:cubicBezTo>
                      <a:pt x="44" y="24"/>
                      <a:pt x="43" y="22"/>
                      <a:pt x="42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3" y="22"/>
                      <a:pt x="44" y="24"/>
                      <a:pt x="45" y="26"/>
                    </a:cubicBezTo>
                    <a:close/>
                    <a:moveTo>
                      <a:pt x="47" y="22"/>
                    </a:moveTo>
                    <a:cubicBezTo>
                      <a:pt x="47" y="22"/>
                      <a:pt x="47" y="22"/>
                      <a:pt x="47" y="22"/>
                    </a:cubicBezTo>
                    <a:cubicBezTo>
                      <a:pt x="46" y="22"/>
                      <a:pt x="45" y="21"/>
                      <a:pt x="44" y="20"/>
                    </a:cubicBezTo>
                    <a:cubicBezTo>
                      <a:pt x="44" y="20"/>
                      <a:pt x="44" y="20"/>
                      <a:pt x="44" y="20"/>
                    </a:cubicBezTo>
                    <a:cubicBezTo>
                      <a:pt x="45" y="20"/>
                      <a:pt x="46" y="21"/>
                      <a:pt x="47" y="22"/>
                    </a:cubicBezTo>
                    <a:close/>
                    <a:moveTo>
                      <a:pt x="46" y="15"/>
                    </a:moveTo>
                    <a:cubicBezTo>
                      <a:pt x="46" y="16"/>
                      <a:pt x="47" y="16"/>
                      <a:pt x="47" y="17"/>
                    </a:cubicBezTo>
                    <a:cubicBezTo>
                      <a:pt x="47" y="18"/>
                      <a:pt x="46" y="19"/>
                      <a:pt x="45" y="19"/>
                    </a:cubicBezTo>
                    <a:cubicBezTo>
                      <a:pt x="44" y="19"/>
                      <a:pt x="44" y="19"/>
                      <a:pt x="43" y="19"/>
                    </a:cubicBezTo>
                    <a:cubicBezTo>
                      <a:pt x="44" y="19"/>
                      <a:pt x="46" y="19"/>
                      <a:pt x="46" y="18"/>
                    </a:cubicBezTo>
                    <a:cubicBezTo>
                      <a:pt x="46" y="15"/>
                      <a:pt x="46" y="15"/>
                      <a:pt x="46" y="15"/>
                    </a:cubicBezTo>
                    <a:close/>
                    <a:moveTo>
                      <a:pt x="45" y="15"/>
                    </a:moveTo>
                    <a:cubicBezTo>
                      <a:pt x="45" y="16"/>
                      <a:pt x="46" y="17"/>
                      <a:pt x="45" y="17"/>
                    </a:cubicBezTo>
                    <a:cubicBezTo>
                      <a:pt x="45" y="18"/>
                      <a:pt x="44" y="18"/>
                      <a:pt x="43" y="18"/>
                    </a:cubicBezTo>
                    <a:cubicBezTo>
                      <a:pt x="43" y="18"/>
                      <a:pt x="42" y="18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2" y="17"/>
                      <a:pt x="41" y="16"/>
                      <a:pt x="42" y="16"/>
                    </a:cubicBezTo>
                    <a:cubicBezTo>
                      <a:pt x="42" y="15"/>
                      <a:pt x="44" y="14"/>
                      <a:pt x="45" y="15"/>
                    </a:cubicBezTo>
                    <a:close/>
                    <a:moveTo>
                      <a:pt x="68" y="12"/>
                    </a:moveTo>
                    <a:cubicBezTo>
                      <a:pt x="68" y="12"/>
                      <a:pt x="68" y="13"/>
                      <a:pt x="68" y="13"/>
                    </a:cubicBezTo>
                    <a:cubicBezTo>
                      <a:pt x="68" y="14"/>
                      <a:pt x="67" y="15"/>
                      <a:pt x="67" y="15"/>
                    </a:cubicBezTo>
                    <a:cubicBezTo>
                      <a:pt x="61" y="16"/>
                      <a:pt x="56" y="14"/>
                      <a:pt x="50" y="13"/>
                    </a:cubicBezTo>
                    <a:cubicBezTo>
                      <a:pt x="43" y="12"/>
                      <a:pt x="34" y="11"/>
                      <a:pt x="27" y="13"/>
                    </a:cubicBezTo>
                    <a:cubicBezTo>
                      <a:pt x="23" y="14"/>
                      <a:pt x="20" y="15"/>
                      <a:pt x="16" y="16"/>
                    </a:cubicBezTo>
                    <a:cubicBezTo>
                      <a:pt x="14" y="16"/>
                      <a:pt x="12" y="16"/>
                      <a:pt x="10" y="16"/>
                    </a:cubicBezTo>
                    <a:cubicBezTo>
                      <a:pt x="8" y="15"/>
                      <a:pt x="9" y="13"/>
                      <a:pt x="8" y="11"/>
                    </a:cubicBezTo>
                    <a:cubicBezTo>
                      <a:pt x="8" y="10"/>
                      <a:pt x="8" y="9"/>
                      <a:pt x="8" y="8"/>
                    </a:cubicBezTo>
                    <a:cubicBezTo>
                      <a:pt x="8" y="8"/>
                      <a:pt x="8" y="7"/>
                      <a:pt x="8" y="7"/>
                    </a:cubicBezTo>
                    <a:cubicBezTo>
                      <a:pt x="8" y="7"/>
                      <a:pt x="9" y="7"/>
                      <a:pt x="10" y="7"/>
                    </a:cubicBezTo>
                    <a:cubicBezTo>
                      <a:pt x="14" y="8"/>
                      <a:pt x="17" y="7"/>
                      <a:pt x="21" y="6"/>
                    </a:cubicBezTo>
                    <a:cubicBezTo>
                      <a:pt x="24" y="6"/>
                      <a:pt x="28" y="5"/>
                      <a:pt x="31" y="5"/>
                    </a:cubicBezTo>
                    <a:cubicBezTo>
                      <a:pt x="36" y="5"/>
                      <a:pt x="40" y="4"/>
                      <a:pt x="44" y="5"/>
                    </a:cubicBezTo>
                    <a:cubicBezTo>
                      <a:pt x="45" y="5"/>
                      <a:pt x="46" y="5"/>
                      <a:pt x="47" y="6"/>
                    </a:cubicBezTo>
                    <a:cubicBezTo>
                      <a:pt x="50" y="6"/>
                      <a:pt x="52" y="7"/>
                      <a:pt x="55" y="7"/>
                    </a:cubicBezTo>
                    <a:cubicBezTo>
                      <a:pt x="56" y="7"/>
                      <a:pt x="56" y="7"/>
                      <a:pt x="57" y="7"/>
                    </a:cubicBezTo>
                    <a:cubicBezTo>
                      <a:pt x="61" y="8"/>
                      <a:pt x="65" y="9"/>
                      <a:pt x="69" y="7"/>
                    </a:cubicBezTo>
                    <a:cubicBezTo>
                      <a:pt x="69" y="9"/>
                      <a:pt x="69" y="10"/>
                      <a:pt x="68" y="12"/>
                    </a:cubicBezTo>
                    <a:close/>
                    <a:moveTo>
                      <a:pt x="67" y="6"/>
                    </a:moveTo>
                    <a:cubicBezTo>
                      <a:pt x="67" y="7"/>
                      <a:pt x="66" y="7"/>
                      <a:pt x="66" y="7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65" y="7"/>
                      <a:pt x="65" y="6"/>
                      <a:pt x="65" y="6"/>
                    </a:cubicBezTo>
                    <a:cubicBezTo>
                      <a:pt x="66" y="6"/>
                      <a:pt x="66" y="6"/>
                      <a:pt x="67" y="6"/>
                    </a:cubicBezTo>
                    <a:close/>
                    <a:moveTo>
                      <a:pt x="67" y="5"/>
                    </a:moveTo>
                    <a:cubicBezTo>
                      <a:pt x="67" y="4"/>
                      <a:pt x="66" y="2"/>
                      <a:pt x="68" y="3"/>
                    </a:cubicBezTo>
                    <a:cubicBezTo>
                      <a:pt x="68" y="4"/>
                      <a:pt x="68" y="4"/>
                      <a:pt x="68" y="5"/>
                    </a:cubicBezTo>
                    <a:cubicBezTo>
                      <a:pt x="67" y="5"/>
                      <a:pt x="67" y="5"/>
                      <a:pt x="67" y="5"/>
                    </a:cubicBezTo>
                    <a:close/>
                    <a:moveTo>
                      <a:pt x="70" y="5"/>
                    </a:moveTo>
                    <a:cubicBezTo>
                      <a:pt x="70" y="5"/>
                      <a:pt x="69" y="6"/>
                      <a:pt x="68" y="6"/>
                    </a:cubicBezTo>
                    <a:cubicBezTo>
                      <a:pt x="68" y="5"/>
                      <a:pt x="69" y="4"/>
                      <a:pt x="69" y="3"/>
                    </a:cubicBezTo>
                    <a:cubicBezTo>
                      <a:pt x="68" y="2"/>
                      <a:pt x="67" y="2"/>
                      <a:pt x="66" y="2"/>
                    </a:cubicBezTo>
                    <a:cubicBezTo>
                      <a:pt x="66" y="2"/>
                      <a:pt x="66" y="3"/>
                      <a:pt x="66" y="3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65" y="5"/>
                      <a:pt x="65" y="4"/>
                      <a:pt x="64" y="3"/>
                    </a:cubicBezTo>
                    <a:cubicBezTo>
                      <a:pt x="64" y="2"/>
                      <a:pt x="65" y="1"/>
                      <a:pt x="66" y="1"/>
                    </a:cubicBezTo>
                    <a:cubicBezTo>
                      <a:pt x="67" y="0"/>
                      <a:pt x="68" y="0"/>
                      <a:pt x="68" y="1"/>
                    </a:cubicBezTo>
                    <a:cubicBezTo>
                      <a:pt x="69" y="1"/>
                      <a:pt x="70" y="1"/>
                      <a:pt x="70" y="2"/>
                    </a:cubicBezTo>
                    <a:cubicBezTo>
                      <a:pt x="71" y="3"/>
                      <a:pt x="70" y="4"/>
                      <a:pt x="70" y="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</p:grpSp>
        <p:grpSp>
          <p:nvGrpSpPr>
            <p:cNvPr id="245" name="Group 244"/>
            <p:cNvGrpSpPr/>
            <p:nvPr/>
          </p:nvGrpSpPr>
          <p:grpSpPr>
            <a:xfrm>
              <a:off x="2639219" y="2806651"/>
              <a:ext cx="3290888" cy="828675"/>
              <a:chOff x="2639219" y="2806651"/>
              <a:chExt cx="3290888" cy="828675"/>
            </a:xfrm>
          </p:grpSpPr>
          <p:sp>
            <p:nvSpPr>
              <p:cNvPr id="235" name="Freeform 196"/>
              <p:cNvSpPr>
                <a:spLocks noEditPoints="1"/>
              </p:cNvSpPr>
              <p:nvPr/>
            </p:nvSpPr>
            <p:spPr bwMode="auto">
              <a:xfrm>
                <a:off x="2639219" y="2806651"/>
                <a:ext cx="247650" cy="227013"/>
              </a:xfrm>
              <a:custGeom>
                <a:avLst/>
                <a:gdLst>
                  <a:gd name="T0" fmla="*/ 13 w 22"/>
                  <a:gd name="T1" fmla="*/ 15 h 20"/>
                  <a:gd name="T2" fmla="*/ 6 w 22"/>
                  <a:gd name="T3" fmla="*/ 15 h 20"/>
                  <a:gd name="T4" fmla="*/ 5 w 22"/>
                  <a:gd name="T5" fmla="*/ 17 h 20"/>
                  <a:gd name="T6" fmla="*/ 4 w 22"/>
                  <a:gd name="T7" fmla="*/ 18 h 20"/>
                  <a:gd name="T8" fmla="*/ 5 w 22"/>
                  <a:gd name="T9" fmla="*/ 19 h 20"/>
                  <a:gd name="T10" fmla="*/ 7 w 22"/>
                  <a:gd name="T11" fmla="*/ 20 h 20"/>
                  <a:gd name="T12" fmla="*/ 7 w 22"/>
                  <a:gd name="T13" fmla="*/ 20 h 20"/>
                  <a:gd name="T14" fmla="*/ 0 w 22"/>
                  <a:gd name="T15" fmla="*/ 20 h 20"/>
                  <a:gd name="T16" fmla="*/ 0 w 22"/>
                  <a:gd name="T17" fmla="*/ 20 h 20"/>
                  <a:gd name="T18" fmla="*/ 2 w 22"/>
                  <a:gd name="T19" fmla="*/ 19 h 20"/>
                  <a:gd name="T20" fmla="*/ 4 w 22"/>
                  <a:gd name="T21" fmla="*/ 16 h 20"/>
                  <a:gd name="T22" fmla="*/ 11 w 22"/>
                  <a:gd name="T23" fmla="*/ 0 h 20"/>
                  <a:gd name="T24" fmla="*/ 11 w 22"/>
                  <a:gd name="T25" fmla="*/ 0 h 20"/>
                  <a:gd name="T26" fmla="*/ 19 w 22"/>
                  <a:gd name="T27" fmla="*/ 16 h 20"/>
                  <a:gd name="T28" fmla="*/ 21 w 22"/>
                  <a:gd name="T29" fmla="*/ 19 h 20"/>
                  <a:gd name="T30" fmla="*/ 22 w 22"/>
                  <a:gd name="T31" fmla="*/ 20 h 20"/>
                  <a:gd name="T32" fmla="*/ 22 w 22"/>
                  <a:gd name="T33" fmla="*/ 20 h 20"/>
                  <a:gd name="T34" fmla="*/ 12 w 22"/>
                  <a:gd name="T35" fmla="*/ 20 h 20"/>
                  <a:gd name="T36" fmla="*/ 12 w 22"/>
                  <a:gd name="T37" fmla="*/ 20 h 20"/>
                  <a:gd name="T38" fmla="*/ 13 w 22"/>
                  <a:gd name="T39" fmla="*/ 20 h 20"/>
                  <a:gd name="T40" fmla="*/ 14 w 22"/>
                  <a:gd name="T41" fmla="*/ 19 h 20"/>
                  <a:gd name="T42" fmla="*/ 15 w 22"/>
                  <a:gd name="T43" fmla="*/ 19 h 20"/>
                  <a:gd name="T44" fmla="*/ 14 w 22"/>
                  <a:gd name="T45" fmla="*/ 18 h 20"/>
                  <a:gd name="T46" fmla="*/ 14 w 22"/>
                  <a:gd name="T47" fmla="*/ 17 h 20"/>
                  <a:gd name="T48" fmla="*/ 13 w 22"/>
                  <a:gd name="T49" fmla="*/ 15 h 20"/>
                  <a:gd name="T50" fmla="*/ 12 w 22"/>
                  <a:gd name="T51" fmla="*/ 13 h 20"/>
                  <a:gd name="T52" fmla="*/ 9 w 22"/>
                  <a:gd name="T53" fmla="*/ 6 h 20"/>
                  <a:gd name="T54" fmla="*/ 6 w 22"/>
                  <a:gd name="T55" fmla="*/ 13 h 20"/>
                  <a:gd name="T56" fmla="*/ 12 w 22"/>
                  <a:gd name="T5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2" h="20">
                    <a:moveTo>
                      <a:pt x="13" y="15"/>
                    </a:moveTo>
                    <a:cubicBezTo>
                      <a:pt x="6" y="15"/>
                      <a:pt x="6" y="15"/>
                      <a:pt x="6" y="15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4" y="18"/>
                      <a:pt x="4" y="18"/>
                    </a:cubicBezTo>
                    <a:cubicBezTo>
                      <a:pt x="4" y="19"/>
                      <a:pt x="5" y="19"/>
                      <a:pt x="5" y="19"/>
                    </a:cubicBezTo>
                    <a:cubicBezTo>
                      <a:pt x="5" y="20"/>
                      <a:pt x="6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0"/>
                      <a:pt x="2" y="19"/>
                      <a:pt x="2" y="19"/>
                    </a:cubicBezTo>
                    <a:cubicBezTo>
                      <a:pt x="3" y="18"/>
                      <a:pt x="3" y="17"/>
                      <a:pt x="4" y="16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20" y="18"/>
                      <a:pt x="20" y="19"/>
                      <a:pt x="21" y="19"/>
                    </a:cubicBezTo>
                    <a:cubicBezTo>
                      <a:pt x="21" y="20"/>
                      <a:pt x="21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20"/>
                      <a:pt x="14" y="20"/>
                      <a:pt x="14" y="19"/>
                    </a:cubicBezTo>
                    <a:cubicBezTo>
                      <a:pt x="14" y="19"/>
                      <a:pt x="15" y="19"/>
                      <a:pt x="15" y="19"/>
                    </a:cubicBezTo>
                    <a:cubicBezTo>
                      <a:pt x="15" y="19"/>
                      <a:pt x="14" y="18"/>
                      <a:pt x="14" y="18"/>
                    </a:cubicBezTo>
                    <a:cubicBezTo>
                      <a:pt x="14" y="18"/>
                      <a:pt x="14" y="18"/>
                      <a:pt x="14" y="17"/>
                    </a:cubicBezTo>
                    <a:cubicBezTo>
                      <a:pt x="13" y="15"/>
                      <a:pt x="13" y="15"/>
                      <a:pt x="13" y="15"/>
                    </a:cubicBezTo>
                    <a:close/>
                    <a:moveTo>
                      <a:pt x="12" y="13"/>
                    </a:moveTo>
                    <a:cubicBezTo>
                      <a:pt x="9" y="6"/>
                      <a:pt x="9" y="6"/>
                      <a:pt x="9" y="6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12" y="13"/>
                      <a:pt x="12" y="13"/>
                      <a:pt x="12" y="1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36" name="Freeform 197"/>
              <p:cNvSpPr>
                <a:spLocks/>
              </p:cNvSpPr>
              <p:nvPr/>
            </p:nvSpPr>
            <p:spPr bwMode="auto">
              <a:xfrm>
                <a:off x="2875756" y="2874913"/>
                <a:ext cx="168275" cy="169863"/>
              </a:xfrm>
              <a:custGeom>
                <a:avLst/>
                <a:gdLst>
                  <a:gd name="T0" fmla="*/ 13 w 15"/>
                  <a:gd name="T1" fmla="*/ 0 h 15"/>
                  <a:gd name="T2" fmla="*/ 13 w 15"/>
                  <a:gd name="T3" fmla="*/ 11 h 15"/>
                  <a:gd name="T4" fmla="*/ 14 w 15"/>
                  <a:gd name="T5" fmla="*/ 13 h 15"/>
                  <a:gd name="T6" fmla="*/ 15 w 15"/>
                  <a:gd name="T7" fmla="*/ 14 h 15"/>
                  <a:gd name="T8" fmla="*/ 15 w 15"/>
                  <a:gd name="T9" fmla="*/ 14 h 15"/>
                  <a:gd name="T10" fmla="*/ 9 w 15"/>
                  <a:gd name="T11" fmla="*/ 14 h 15"/>
                  <a:gd name="T12" fmla="*/ 9 w 15"/>
                  <a:gd name="T13" fmla="*/ 12 h 15"/>
                  <a:gd name="T14" fmla="*/ 7 w 15"/>
                  <a:gd name="T15" fmla="*/ 14 h 15"/>
                  <a:gd name="T16" fmla="*/ 5 w 15"/>
                  <a:gd name="T17" fmla="*/ 15 h 15"/>
                  <a:gd name="T18" fmla="*/ 3 w 15"/>
                  <a:gd name="T19" fmla="*/ 14 h 15"/>
                  <a:gd name="T20" fmla="*/ 2 w 15"/>
                  <a:gd name="T21" fmla="*/ 12 h 15"/>
                  <a:gd name="T22" fmla="*/ 1 w 15"/>
                  <a:gd name="T23" fmla="*/ 9 h 15"/>
                  <a:gd name="T24" fmla="*/ 1 w 15"/>
                  <a:gd name="T25" fmla="*/ 3 h 15"/>
                  <a:gd name="T26" fmla="*/ 1 w 15"/>
                  <a:gd name="T27" fmla="*/ 1 h 15"/>
                  <a:gd name="T28" fmla="*/ 0 w 15"/>
                  <a:gd name="T29" fmla="*/ 1 h 15"/>
                  <a:gd name="T30" fmla="*/ 0 w 15"/>
                  <a:gd name="T31" fmla="*/ 0 h 15"/>
                  <a:gd name="T32" fmla="*/ 6 w 15"/>
                  <a:gd name="T33" fmla="*/ 0 h 15"/>
                  <a:gd name="T34" fmla="*/ 6 w 15"/>
                  <a:gd name="T35" fmla="*/ 10 h 15"/>
                  <a:gd name="T36" fmla="*/ 6 w 15"/>
                  <a:gd name="T37" fmla="*/ 12 h 15"/>
                  <a:gd name="T38" fmla="*/ 6 w 15"/>
                  <a:gd name="T39" fmla="*/ 13 h 15"/>
                  <a:gd name="T40" fmla="*/ 7 w 15"/>
                  <a:gd name="T41" fmla="*/ 13 h 15"/>
                  <a:gd name="T42" fmla="*/ 8 w 15"/>
                  <a:gd name="T43" fmla="*/ 12 h 15"/>
                  <a:gd name="T44" fmla="*/ 9 w 15"/>
                  <a:gd name="T45" fmla="*/ 11 h 15"/>
                  <a:gd name="T46" fmla="*/ 9 w 15"/>
                  <a:gd name="T47" fmla="*/ 3 h 15"/>
                  <a:gd name="T48" fmla="*/ 9 w 15"/>
                  <a:gd name="T49" fmla="*/ 1 h 15"/>
                  <a:gd name="T50" fmla="*/ 8 w 15"/>
                  <a:gd name="T51" fmla="*/ 1 h 15"/>
                  <a:gd name="T52" fmla="*/ 8 w 15"/>
                  <a:gd name="T53" fmla="*/ 0 h 15"/>
                  <a:gd name="T54" fmla="*/ 13 w 15"/>
                  <a:gd name="T5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5" h="15">
                    <a:moveTo>
                      <a:pt x="13" y="0"/>
                    </a:move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12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5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3"/>
                      <a:pt x="8" y="14"/>
                      <a:pt x="7" y="14"/>
                    </a:cubicBezTo>
                    <a:cubicBezTo>
                      <a:pt x="7" y="15"/>
                      <a:pt x="6" y="15"/>
                      <a:pt x="5" y="15"/>
                    </a:cubicBezTo>
                    <a:cubicBezTo>
                      <a:pt x="4" y="15"/>
                      <a:pt x="3" y="15"/>
                      <a:pt x="3" y="14"/>
                    </a:cubicBezTo>
                    <a:cubicBezTo>
                      <a:pt x="2" y="14"/>
                      <a:pt x="2" y="13"/>
                      <a:pt x="2" y="12"/>
                    </a:cubicBezTo>
                    <a:cubicBezTo>
                      <a:pt x="1" y="12"/>
                      <a:pt x="1" y="11"/>
                      <a:pt x="1" y="9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3"/>
                    </a:cubicBezTo>
                    <a:cubicBezTo>
                      <a:pt x="6" y="13"/>
                      <a:pt x="7" y="13"/>
                      <a:pt x="7" y="13"/>
                    </a:cubicBezTo>
                    <a:cubicBezTo>
                      <a:pt x="7" y="13"/>
                      <a:pt x="8" y="13"/>
                      <a:pt x="8" y="12"/>
                    </a:cubicBezTo>
                    <a:cubicBezTo>
                      <a:pt x="8" y="12"/>
                      <a:pt x="9" y="12"/>
                      <a:pt x="9" y="11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3" y="0"/>
                      <a:pt x="13" y="0"/>
                      <a:pt x="1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37" name="Freeform 198"/>
              <p:cNvSpPr>
                <a:spLocks/>
              </p:cNvSpPr>
              <p:nvPr/>
            </p:nvSpPr>
            <p:spPr bwMode="auto">
              <a:xfrm>
                <a:off x="3055144" y="2874913"/>
                <a:ext cx="112713" cy="169863"/>
              </a:xfrm>
              <a:custGeom>
                <a:avLst/>
                <a:gdLst>
                  <a:gd name="T0" fmla="*/ 9 w 10"/>
                  <a:gd name="T1" fmla="*/ 0 h 15"/>
                  <a:gd name="T2" fmla="*/ 9 w 10"/>
                  <a:gd name="T3" fmla="*/ 5 h 15"/>
                  <a:gd name="T4" fmla="*/ 9 w 10"/>
                  <a:gd name="T5" fmla="*/ 5 h 15"/>
                  <a:gd name="T6" fmla="*/ 7 w 10"/>
                  <a:gd name="T7" fmla="*/ 2 h 15"/>
                  <a:gd name="T8" fmla="*/ 5 w 10"/>
                  <a:gd name="T9" fmla="*/ 1 h 15"/>
                  <a:gd name="T10" fmla="*/ 4 w 10"/>
                  <a:gd name="T11" fmla="*/ 1 h 15"/>
                  <a:gd name="T12" fmla="*/ 3 w 10"/>
                  <a:gd name="T13" fmla="*/ 2 h 15"/>
                  <a:gd name="T14" fmla="*/ 3 w 10"/>
                  <a:gd name="T15" fmla="*/ 3 h 15"/>
                  <a:gd name="T16" fmla="*/ 6 w 10"/>
                  <a:gd name="T17" fmla="*/ 5 h 15"/>
                  <a:gd name="T18" fmla="*/ 9 w 10"/>
                  <a:gd name="T19" fmla="*/ 8 h 15"/>
                  <a:gd name="T20" fmla="*/ 10 w 10"/>
                  <a:gd name="T21" fmla="*/ 10 h 15"/>
                  <a:gd name="T22" fmla="*/ 9 w 10"/>
                  <a:gd name="T23" fmla="*/ 12 h 15"/>
                  <a:gd name="T24" fmla="*/ 8 w 10"/>
                  <a:gd name="T25" fmla="*/ 14 h 15"/>
                  <a:gd name="T26" fmla="*/ 5 w 10"/>
                  <a:gd name="T27" fmla="*/ 15 h 15"/>
                  <a:gd name="T28" fmla="*/ 3 w 10"/>
                  <a:gd name="T29" fmla="*/ 14 h 15"/>
                  <a:gd name="T30" fmla="*/ 2 w 10"/>
                  <a:gd name="T31" fmla="*/ 14 h 15"/>
                  <a:gd name="T32" fmla="*/ 1 w 10"/>
                  <a:gd name="T33" fmla="*/ 15 h 15"/>
                  <a:gd name="T34" fmla="*/ 1 w 10"/>
                  <a:gd name="T35" fmla="*/ 15 h 15"/>
                  <a:gd name="T36" fmla="*/ 0 w 10"/>
                  <a:gd name="T37" fmla="*/ 10 h 15"/>
                  <a:gd name="T38" fmla="*/ 1 w 10"/>
                  <a:gd name="T39" fmla="*/ 10 h 15"/>
                  <a:gd name="T40" fmla="*/ 3 w 10"/>
                  <a:gd name="T41" fmla="*/ 13 h 15"/>
                  <a:gd name="T42" fmla="*/ 5 w 10"/>
                  <a:gd name="T43" fmla="*/ 14 h 15"/>
                  <a:gd name="T44" fmla="*/ 6 w 10"/>
                  <a:gd name="T45" fmla="*/ 13 h 15"/>
                  <a:gd name="T46" fmla="*/ 7 w 10"/>
                  <a:gd name="T47" fmla="*/ 12 h 15"/>
                  <a:gd name="T48" fmla="*/ 6 w 10"/>
                  <a:gd name="T49" fmla="*/ 11 h 15"/>
                  <a:gd name="T50" fmla="*/ 4 w 10"/>
                  <a:gd name="T51" fmla="*/ 9 h 15"/>
                  <a:gd name="T52" fmla="*/ 1 w 10"/>
                  <a:gd name="T53" fmla="*/ 7 h 15"/>
                  <a:gd name="T54" fmla="*/ 0 w 10"/>
                  <a:gd name="T55" fmla="*/ 4 h 15"/>
                  <a:gd name="T56" fmla="*/ 1 w 10"/>
                  <a:gd name="T57" fmla="*/ 1 h 15"/>
                  <a:gd name="T58" fmla="*/ 4 w 10"/>
                  <a:gd name="T59" fmla="*/ 0 h 15"/>
                  <a:gd name="T60" fmla="*/ 7 w 10"/>
                  <a:gd name="T61" fmla="*/ 0 h 15"/>
                  <a:gd name="T62" fmla="*/ 7 w 10"/>
                  <a:gd name="T63" fmla="*/ 1 h 15"/>
                  <a:gd name="T64" fmla="*/ 8 w 10"/>
                  <a:gd name="T65" fmla="*/ 1 h 15"/>
                  <a:gd name="T66" fmla="*/ 8 w 10"/>
                  <a:gd name="T67" fmla="*/ 0 h 15"/>
                  <a:gd name="T68" fmla="*/ 9 w 10"/>
                  <a:gd name="T6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" h="15">
                    <a:moveTo>
                      <a:pt x="9" y="0"/>
                    </a:move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3"/>
                      <a:pt x="7" y="2"/>
                      <a:pt x="7" y="2"/>
                    </a:cubicBezTo>
                    <a:cubicBezTo>
                      <a:pt x="6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5" y="4"/>
                      <a:pt x="6" y="5"/>
                    </a:cubicBezTo>
                    <a:cubicBezTo>
                      <a:pt x="8" y="6"/>
                      <a:pt x="9" y="7"/>
                      <a:pt x="9" y="8"/>
                    </a:cubicBezTo>
                    <a:cubicBezTo>
                      <a:pt x="10" y="9"/>
                      <a:pt x="10" y="9"/>
                      <a:pt x="10" y="10"/>
                    </a:cubicBezTo>
                    <a:cubicBezTo>
                      <a:pt x="10" y="11"/>
                      <a:pt x="10" y="12"/>
                      <a:pt x="9" y="12"/>
                    </a:cubicBezTo>
                    <a:cubicBezTo>
                      <a:pt x="9" y="13"/>
                      <a:pt x="8" y="14"/>
                      <a:pt x="8" y="14"/>
                    </a:cubicBezTo>
                    <a:cubicBezTo>
                      <a:pt x="7" y="15"/>
                      <a:pt x="6" y="15"/>
                      <a:pt x="5" y="15"/>
                    </a:cubicBezTo>
                    <a:cubicBezTo>
                      <a:pt x="5" y="15"/>
                      <a:pt x="4" y="15"/>
                      <a:pt x="3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1" y="14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1"/>
                      <a:pt x="2" y="12"/>
                      <a:pt x="3" y="13"/>
                    </a:cubicBezTo>
                    <a:cubicBezTo>
                      <a:pt x="3" y="13"/>
                      <a:pt x="4" y="14"/>
                      <a:pt x="5" y="14"/>
                    </a:cubicBezTo>
                    <a:cubicBezTo>
                      <a:pt x="5" y="14"/>
                      <a:pt x="6" y="14"/>
                      <a:pt x="6" y="13"/>
                    </a:cubicBezTo>
                    <a:cubicBezTo>
                      <a:pt x="6" y="13"/>
                      <a:pt x="7" y="13"/>
                      <a:pt x="7" y="12"/>
                    </a:cubicBezTo>
                    <a:cubicBezTo>
                      <a:pt x="7" y="12"/>
                      <a:pt x="6" y="11"/>
                      <a:pt x="6" y="11"/>
                    </a:cubicBezTo>
                    <a:cubicBezTo>
                      <a:pt x="6" y="11"/>
                      <a:pt x="5" y="10"/>
                      <a:pt x="4" y="9"/>
                    </a:cubicBezTo>
                    <a:cubicBezTo>
                      <a:pt x="3" y="8"/>
                      <a:pt x="2" y="7"/>
                      <a:pt x="1" y="7"/>
                    </a:cubicBezTo>
                    <a:cubicBezTo>
                      <a:pt x="0" y="6"/>
                      <a:pt x="0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38" name="Freeform 199"/>
              <p:cNvSpPr>
                <a:spLocks/>
              </p:cNvSpPr>
              <p:nvPr/>
            </p:nvSpPr>
            <p:spPr bwMode="auto">
              <a:xfrm>
                <a:off x="3167856" y="2817763"/>
                <a:ext cx="112713" cy="227013"/>
              </a:xfrm>
              <a:custGeom>
                <a:avLst/>
                <a:gdLst>
                  <a:gd name="T0" fmla="*/ 6 w 10"/>
                  <a:gd name="T1" fmla="*/ 0 h 20"/>
                  <a:gd name="T2" fmla="*/ 6 w 10"/>
                  <a:gd name="T3" fmla="*/ 5 h 20"/>
                  <a:gd name="T4" fmla="*/ 10 w 10"/>
                  <a:gd name="T5" fmla="*/ 5 h 20"/>
                  <a:gd name="T6" fmla="*/ 10 w 10"/>
                  <a:gd name="T7" fmla="*/ 7 h 20"/>
                  <a:gd name="T8" fmla="*/ 6 w 10"/>
                  <a:gd name="T9" fmla="*/ 7 h 20"/>
                  <a:gd name="T10" fmla="*/ 6 w 10"/>
                  <a:gd name="T11" fmla="*/ 15 h 20"/>
                  <a:gd name="T12" fmla="*/ 6 w 10"/>
                  <a:gd name="T13" fmla="*/ 17 h 20"/>
                  <a:gd name="T14" fmla="*/ 7 w 10"/>
                  <a:gd name="T15" fmla="*/ 18 h 20"/>
                  <a:gd name="T16" fmla="*/ 7 w 10"/>
                  <a:gd name="T17" fmla="*/ 18 h 20"/>
                  <a:gd name="T18" fmla="*/ 9 w 10"/>
                  <a:gd name="T19" fmla="*/ 16 h 20"/>
                  <a:gd name="T20" fmla="*/ 10 w 10"/>
                  <a:gd name="T21" fmla="*/ 17 h 20"/>
                  <a:gd name="T22" fmla="*/ 6 w 10"/>
                  <a:gd name="T23" fmla="*/ 20 h 20"/>
                  <a:gd name="T24" fmla="*/ 3 w 10"/>
                  <a:gd name="T25" fmla="*/ 19 h 20"/>
                  <a:gd name="T26" fmla="*/ 2 w 10"/>
                  <a:gd name="T27" fmla="*/ 17 h 20"/>
                  <a:gd name="T28" fmla="*/ 2 w 10"/>
                  <a:gd name="T29" fmla="*/ 14 h 20"/>
                  <a:gd name="T30" fmla="*/ 2 w 10"/>
                  <a:gd name="T31" fmla="*/ 7 h 20"/>
                  <a:gd name="T32" fmla="*/ 0 w 10"/>
                  <a:gd name="T33" fmla="*/ 7 h 20"/>
                  <a:gd name="T34" fmla="*/ 0 w 10"/>
                  <a:gd name="T35" fmla="*/ 6 h 20"/>
                  <a:gd name="T36" fmla="*/ 3 w 10"/>
                  <a:gd name="T37" fmla="*/ 3 h 20"/>
                  <a:gd name="T38" fmla="*/ 6 w 10"/>
                  <a:gd name="T39" fmla="*/ 0 h 20"/>
                  <a:gd name="T40" fmla="*/ 6 w 10"/>
                  <a:gd name="T41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" h="20">
                    <a:moveTo>
                      <a:pt x="6" y="0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6"/>
                      <a:pt x="6" y="17"/>
                      <a:pt x="6" y="17"/>
                    </a:cubicBezTo>
                    <a:cubicBezTo>
                      <a:pt x="6" y="17"/>
                      <a:pt x="7" y="17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8" y="18"/>
                      <a:pt x="9" y="17"/>
                      <a:pt x="9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9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9"/>
                    </a:cubicBezTo>
                    <a:cubicBezTo>
                      <a:pt x="3" y="18"/>
                      <a:pt x="2" y="18"/>
                      <a:pt x="2" y="17"/>
                    </a:cubicBezTo>
                    <a:cubicBezTo>
                      <a:pt x="2" y="17"/>
                      <a:pt x="2" y="16"/>
                      <a:pt x="2" y="1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3" y="4"/>
                      <a:pt x="3" y="3"/>
                    </a:cubicBezTo>
                    <a:cubicBezTo>
                      <a:pt x="4" y="2"/>
                      <a:pt x="5" y="1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39" name="Freeform 200"/>
              <p:cNvSpPr>
                <a:spLocks/>
              </p:cNvSpPr>
              <p:nvPr/>
            </p:nvSpPr>
            <p:spPr bwMode="auto">
              <a:xfrm>
                <a:off x="3291681" y="2874913"/>
                <a:ext cx="136525" cy="158750"/>
              </a:xfrm>
              <a:custGeom>
                <a:avLst/>
                <a:gdLst>
                  <a:gd name="T0" fmla="*/ 5 w 12"/>
                  <a:gd name="T1" fmla="*/ 0 h 14"/>
                  <a:gd name="T2" fmla="*/ 5 w 12"/>
                  <a:gd name="T3" fmla="*/ 3 h 14"/>
                  <a:gd name="T4" fmla="*/ 8 w 12"/>
                  <a:gd name="T5" fmla="*/ 1 h 14"/>
                  <a:gd name="T6" fmla="*/ 10 w 12"/>
                  <a:gd name="T7" fmla="*/ 0 h 14"/>
                  <a:gd name="T8" fmla="*/ 11 w 12"/>
                  <a:gd name="T9" fmla="*/ 0 h 14"/>
                  <a:gd name="T10" fmla="*/ 12 w 12"/>
                  <a:gd name="T11" fmla="*/ 2 h 14"/>
                  <a:gd name="T12" fmla="*/ 11 w 12"/>
                  <a:gd name="T13" fmla="*/ 3 h 14"/>
                  <a:gd name="T14" fmla="*/ 10 w 12"/>
                  <a:gd name="T15" fmla="*/ 4 h 14"/>
                  <a:gd name="T16" fmla="*/ 9 w 12"/>
                  <a:gd name="T17" fmla="*/ 3 h 14"/>
                  <a:gd name="T18" fmla="*/ 8 w 12"/>
                  <a:gd name="T19" fmla="*/ 3 h 14"/>
                  <a:gd name="T20" fmla="*/ 8 w 12"/>
                  <a:gd name="T21" fmla="*/ 3 h 14"/>
                  <a:gd name="T22" fmla="*/ 7 w 12"/>
                  <a:gd name="T23" fmla="*/ 3 h 14"/>
                  <a:gd name="T24" fmla="*/ 6 w 12"/>
                  <a:gd name="T25" fmla="*/ 5 h 14"/>
                  <a:gd name="T26" fmla="*/ 5 w 12"/>
                  <a:gd name="T27" fmla="*/ 8 h 14"/>
                  <a:gd name="T28" fmla="*/ 5 w 12"/>
                  <a:gd name="T29" fmla="*/ 11 h 14"/>
                  <a:gd name="T30" fmla="*/ 5 w 12"/>
                  <a:gd name="T31" fmla="*/ 12 h 14"/>
                  <a:gd name="T32" fmla="*/ 6 w 12"/>
                  <a:gd name="T33" fmla="*/ 13 h 14"/>
                  <a:gd name="T34" fmla="*/ 6 w 12"/>
                  <a:gd name="T35" fmla="*/ 14 h 14"/>
                  <a:gd name="T36" fmla="*/ 7 w 12"/>
                  <a:gd name="T37" fmla="*/ 14 h 14"/>
                  <a:gd name="T38" fmla="*/ 7 w 12"/>
                  <a:gd name="T39" fmla="*/ 14 h 14"/>
                  <a:gd name="T40" fmla="*/ 0 w 12"/>
                  <a:gd name="T41" fmla="*/ 14 h 14"/>
                  <a:gd name="T42" fmla="*/ 0 w 12"/>
                  <a:gd name="T43" fmla="*/ 14 h 14"/>
                  <a:gd name="T44" fmla="*/ 1 w 12"/>
                  <a:gd name="T45" fmla="*/ 13 h 14"/>
                  <a:gd name="T46" fmla="*/ 1 w 12"/>
                  <a:gd name="T47" fmla="*/ 11 h 14"/>
                  <a:gd name="T48" fmla="*/ 1 w 12"/>
                  <a:gd name="T49" fmla="*/ 3 h 14"/>
                  <a:gd name="T50" fmla="*/ 1 w 12"/>
                  <a:gd name="T51" fmla="*/ 2 h 14"/>
                  <a:gd name="T52" fmla="*/ 1 w 12"/>
                  <a:gd name="T53" fmla="*/ 1 h 14"/>
                  <a:gd name="T54" fmla="*/ 0 w 12"/>
                  <a:gd name="T55" fmla="*/ 1 h 14"/>
                  <a:gd name="T56" fmla="*/ 0 w 12"/>
                  <a:gd name="T57" fmla="*/ 0 h 14"/>
                  <a:gd name="T58" fmla="*/ 5 w 12"/>
                  <a:gd name="T5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" h="14">
                    <a:moveTo>
                      <a:pt x="5" y="0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6" y="2"/>
                      <a:pt x="7" y="1"/>
                      <a:pt x="8" y="1"/>
                    </a:cubicBezTo>
                    <a:cubicBezTo>
                      <a:pt x="9" y="0"/>
                      <a:pt x="9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1"/>
                      <a:pt x="12" y="1"/>
                      <a:pt x="12" y="2"/>
                    </a:cubicBezTo>
                    <a:cubicBezTo>
                      <a:pt x="12" y="3"/>
                      <a:pt x="12" y="3"/>
                      <a:pt x="11" y="3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10" y="4"/>
                      <a:pt x="9" y="4"/>
                      <a:pt x="9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6" y="5"/>
                    </a:cubicBezTo>
                    <a:cubicBezTo>
                      <a:pt x="6" y="6"/>
                      <a:pt x="5" y="7"/>
                      <a:pt x="5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4"/>
                    </a:cubicBezTo>
                    <a:cubicBezTo>
                      <a:pt x="6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1" y="14"/>
                      <a:pt x="1" y="13"/>
                    </a:cubicBezTo>
                    <a:cubicBezTo>
                      <a:pt x="1" y="13"/>
                      <a:pt x="1" y="12"/>
                      <a:pt x="1" y="1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40" name="Freeform 201"/>
              <p:cNvSpPr>
                <a:spLocks noEditPoints="1"/>
              </p:cNvSpPr>
              <p:nvPr/>
            </p:nvSpPr>
            <p:spPr bwMode="auto">
              <a:xfrm>
                <a:off x="3428206" y="2874913"/>
                <a:ext cx="157163" cy="169863"/>
              </a:xfrm>
              <a:custGeom>
                <a:avLst/>
                <a:gdLst>
                  <a:gd name="T0" fmla="*/ 8 w 14"/>
                  <a:gd name="T1" fmla="*/ 12 h 15"/>
                  <a:gd name="T2" fmla="*/ 3 w 14"/>
                  <a:gd name="T3" fmla="*/ 15 h 15"/>
                  <a:gd name="T4" fmla="*/ 1 w 14"/>
                  <a:gd name="T5" fmla="*/ 14 h 15"/>
                  <a:gd name="T6" fmla="*/ 0 w 14"/>
                  <a:gd name="T7" fmla="*/ 12 h 15"/>
                  <a:gd name="T8" fmla="*/ 2 w 14"/>
                  <a:gd name="T9" fmla="*/ 9 h 15"/>
                  <a:gd name="T10" fmla="*/ 8 w 14"/>
                  <a:gd name="T11" fmla="*/ 5 h 15"/>
                  <a:gd name="T12" fmla="*/ 8 w 14"/>
                  <a:gd name="T13" fmla="*/ 4 h 15"/>
                  <a:gd name="T14" fmla="*/ 7 w 14"/>
                  <a:gd name="T15" fmla="*/ 2 h 15"/>
                  <a:gd name="T16" fmla="*/ 7 w 14"/>
                  <a:gd name="T17" fmla="*/ 1 h 15"/>
                  <a:gd name="T18" fmla="*/ 6 w 14"/>
                  <a:gd name="T19" fmla="*/ 1 h 15"/>
                  <a:gd name="T20" fmla="*/ 4 w 14"/>
                  <a:gd name="T21" fmla="*/ 1 h 15"/>
                  <a:gd name="T22" fmla="*/ 4 w 14"/>
                  <a:gd name="T23" fmla="*/ 2 h 15"/>
                  <a:gd name="T24" fmla="*/ 4 w 14"/>
                  <a:gd name="T25" fmla="*/ 3 h 15"/>
                  <a:gd name="T26" fmla="*/ 5 w 14"/>
                  <a:gd name="T27" fmla="*/ 4 h 15"/>
                  <a:gd name="T28" fmla="*/ 4 w 14"/>
                  <a:gd name="T29" fmla="*/ 5 h 15"/>
                  <a:gd name="T30" fmla="*/ 3 w 14"/>
                  <a:gd name="T31" fmla="*/ 6 h 15"/>
                  <a:gd name="T32" fmla="*/ 1 w 14"/>
                  <a:gd name="T33" fmla="*/ 5 h 15"/>
                  <a:gd name="T34" fmla="*/ 0 w 14"/>
                  <a:gd name="T35" fmla="*/ 4 h 15"/>
                  <a:gd name="T36" fmla="*/ 1 w 14"/>
                  <a:gd name="T37" fmla="*/ 2 h 15"/>
                  <a:gd name="T38" fmla="*/ 4 w 14"/>
                  <a:gd name="T39" fmla="*/ 0 h 15"/>
                  <a:gd name="T40" fmla="*/ 7 w 14"/>
                  <a:gd name="T41" fmla="*/ 0 h 15"/>
                  <a:gd name="T42" fmla="*/ 10 w 14"/>
                  <a:gd name="T43" fmla="*/ 1 h 15"/>
                  <a:gd name="T44" fmla="*/ 12 w 14"/>
                  <a:gd name="T45" fmla="*/ 3 h 15"/>
                  <a:gd name="T46" fmla="*/ 12 w 14"/>
                  <a:gd name="T47" fmla="*/ 5 h 15"/>
                  <a:gd name="T48" fmla="*/ 12 w 14"/>
                  <a:gd name="T49" fmla="*/ 11 h 15"/>
                  <a:gd name="T50" fmla="*/ 12 w 14"/>
                  <a:gd name="T51" fmla="*/ 12 h 15"/>
                  <a:gd name="T52" fmla="*/ 12 w 14"/>
                  <a:gd name="T53" fmla="*/ 13 h 15"/>
                  <a:gd name="T54" fmla="*/ 12 w 14"/>
                  <a:gd name="T55" fmla="*/ 13 h 15"/>
                  <a:gd name="T56" fmla="*/ 13 w 14"/>
                  <a:gd name="T57" fmla="*/ 12 h 15"/>
                  <a:gd name="T58" fmla="*/ 14 w 14"/>
                  <a:gd name="T59" fmla="*/ 12 h 15"/>
                  <a:gd name="T60" fmla="*/ 12 w 14"/>
                  <a:gd name="T61" fmla="*/ 14 h 15"/>
                  <a:gd name="T62" fmla="*/ 10 w 14"/>
                  <a:gd name="T63" fmla="*/ 15 h 15"/>
                  <a:gd name="T64" fmla="*/ 8 w 14"/>
                  <a:gd name="T65" fmla="*/ 14 h 15"/>
                  <a:gd name="T66" fmla="*/ 8 w 14"/>
                  <a:gd name="T67" fmla="*/ 12 h 15"/>
                  <a:gd name="T68" fmla="*/ 8 w 14"/>
                  <a:gd name="T69" fmla="*/ 11 h 15"/>
                  <a:gd name="T70" fmla="*/ 8 w 14"/>
                  <a:gd name="T71" fmla="*/ 6 h 15"/>
                  <a:gd name="T72" fmla="*/ 5 w 14"/>
                  <a:gd name="T73" fmla="*/ 9 h 15"/>
                  <a:gd name="T74" fmla="*/ 4 w 14"/>
                  <a:gd name="T75" fmla="*/ 10 h 15"/>
                  <a:gd name="T76" fmla="*/ 5 w 14"/>
                  <a:gd name="T77" fmla="*/ 12 h 15"/>
                  <a:gd name="T78" fmla="*/ 6 w 14"/>
                  <a:gd name="T79" fmla="*/ 12 h 15"/>
                  <a:gd name="T80" fmla="*/ 8 w 14"/>
                  <a:gd name="T81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8" y="12"/>
                    </a:moveTo>
                    <a:cubicBezTo>
                      <a:pt x="6" y="14"/>
                      <a:pt x="4" y="15"/>
                      <a:pt x="3" y="15"/>
                    </a:cubicBezTo>
                    <a:cubicBezTo>
                      <a:pt x="2" y="15"/>
                      <a:pt x="1" y="14"/>
                      <a:pt x="1" y="14"/>
                    </a:cubicBezTo>
                    <a:cubicBezTo>
                      <a:pt x="0" y="13"/>
                      <a:pt x="0" y="13"/>
                      <a:pt x="0" y="12"/>
                    </a:cubicBezTo>
                    <a:cubicBezTo>
                      <a:pt x="0" y="11"/>
                      <a:pt x="1" y="10"/>
                      <a:pt x="2" y="9"/>
                    </a:cubicBezTo>
                    <a:cubicBezTo>
                      <a:pt x="2" y="8"/>
                      <a:pt x="4" y="7"/>
                      <a:pt x="8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5"/>
                      <a:pt x="4" y="5"/>
                      <a:pt x="4" y="5"/>
                    </a:cubicBezTo>
                    <a:cubicBezTo>
                      <a:pt x="4" y="6"/>
                      <a:pt x="3" y="6"/>
                      <a:pt x="3" y="6"/>
                    </a:cubicBezTo>
                    <a:cubicBezTo>
                      <a:pt x="2" y="6"/>
                      <a:pt x="1" y="6"/>
                      <a:pt x="1" y="5"/>
                    </a:cubicBezTo>
                    <a:cubicBezTo>
                      <a:pt x="1" y="5"/>
                      <a:pt x="0" y="5"/>
                      <a:pt x="0" y="4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2" y="1"/>
                      <a:pt x="3" y="1"/>
                      <a:pt x="4" y="0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8" y="0"/>
                      <a:pt x="9" y="0"/>
                      <a:pt x="10" y="1"/>
                    </a:cubicBezTo>
                    <a:cubicBezTo>
                      <a:pt x="11" y="1"/>
                      <a:pt x="11" y="2"/>
                      <a:pt x="12" y="3"/>
                    </a:cubicBezTo>
                    <a:cubicBezTo>
                      <a:pt x="12" y="3"/>
                      <a:pt x="12" y="4"/>
                      <a:pt x="12" y="5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3" y="13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3" y="13"/>
                      <a:pt x="13" y="14"/>
                      <a:pt x="12" y="14"/>
                    </a:cubicBezTo>
                    <a:cubicBezTo>
                      <a:pt x="12" y="14"/>
                      <a:pt x="11" y="15"/>
                      <a:pt x="10" y="15"/>
                    </a:cubicBezTo>
                    <a:cubicBezTo>
                      <a:pt x="9" y="15"/>
                      <a:pt x="9" y="14"/>
                      <a:pt x="8" y="14"/>
                    </a:cubicBezTo>
                    <a:cubicBezTo>
                      <a:pt x="8" y="14"/>
                      <a:pt x="8" y="13"/>
                      <a:pt x="8" y="12"/>
                    </a:cubicBezTo>
                    <a:close/>
                    <a:moveTo>
                      <a:pt x="8" y="11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6" y="7"/>
                      <a:pt x="5" y="8"/>
                      <a:pt x="5" y="9"/>
                    </a:cubicBezTo>
                    <a:cubicBezTo>
                      <a:pt x="4" y="9"/>
                      <a:pt x="4" y="10"/>
                      <a:pt x="4" y="10"/>
                    </a:cubicBezTo>
                    <a:cubicBezTo>
                      <a:pt x="4" y="11"/>
                      <a:pt x="4" y="11"/>
                      <a:pt x="5" y="12"/>
                    </a:cubicBezTo>
                    <a:cubicBezTo>
                      <a:pt x="5" y="12"/>
                      <a:pt x="5" y="12"/>
                      <a:pt x="6" y="12"/>
                    </a:cubicBezTo>
                    <a:cubicBezTo>
                      <a:pt x="6" y="12"/>
                      <a:pt x="7" y="12"/>
                      <a:pt x="8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41" name="Freeform 202"/>
              <p:cNvSpPr>
                <a:spLocks/>
              </p:cNvSpPr>
              <p:nvPr/>
            </p:nvSpPr>
            <p:spPr bwMode="auto">
              <a:xfrm>
                <a:off x="3585369" y="2806651"/>
                <a:ext cx="79375" cy="227013"/>
              </a:xfrm>
              <a:custGeom>
                <a:avLst/>
                <a:gdLst>
                  <a:gd name="T0" fmla="*/ 6 w 7"/>
                  <a:gd name="T1" fmla="*/ 0 h 20"/>
                  <a:gd name="T2" fmla="*/ 6 w 7"/>
                  <a:gd name="T3" fmla="*/ 17 h 20"/>
                  <a:gd name="T4" fmla="*/ 6 w 7"/>
                  <a:gd name="T5" fmla="*/ 19 h 20"/>
                  <a:gd name="T6" fmla="*/ 7 w 7"/>
                  <a:gd name="T7" fmla="*/ 20 h 20"/>
                  <a:gd name="T8" fmla="*/ 7 w 7"/>
                  <a:gd name="T9" fmla="*/ 20 h 20"/>
                  <a:gd name="T10" fmla="*/ 0 w 7"/>
                  <a:gd name="T11" fmla="*/ 20 h 20"/>
                  <a:gd name="T12" fmla="*/ 0 w 7"/>
                  <a:gd name="T13" fmla="*/ 20 h 20"/>
                  <a:gd name="T14" fmla="*/ 1 w 7"/>
                  <a:gd name="T15" fmla="*/ 19 h 20"/>
                  <a:gd name="T16" fmla="*/ 2 w 7"/>
                  <a:gd name="T17" fmla="*/ 17 h 20"/>
                  <a:gd name="T18" fmla="*/ 2 w 7"/>
                  <a:gd name="T19" fmla="*/ 3 h 20"/>
                  <a:gd name="T20" fmla="*/ 1 w 7"/>
                  <a:gd name="T21" fmla="*/ 1 h 20"/>
                  <a:gd name="T22" fmla="*/ 0 w 7"/>
                  <a:gd name="T23" fmla="*/ 1 h 20"/>
                  <a:gd name="T24" fmla="*/ 0 w 7"/>
                  <a:gd name="T25" fmla="*/ 0 h 20"/>
                  <a:gd name="T26" fmla="*/ 6 w 7"/>
                  <a:gd name="T2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20">
                    <a:moveTo>
                      <a:pt x="6" y="0"/>
                    </a:moveTo>
                    <a:cubicBezTo>
                      <a:pt x="6" y="17"/>
                      <a:pt x="6" y="17"/>
                      <a:pt x="6" y="17"/>
                    </a:cubicBezTo>
                    <a:cubicBezTo>
                      <a:pt x="6" y="18"/>
                      <a:pt x="6" y="19"/>
                      <a:pt x="6" y="19"/>
                    </a:cubicBezTo>
                    <a:cubicBezTo>
                      <a:pt x="6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1" y="20"/>
                      <a:pt x="1" y="19"/>
                    </a:cubicBezTo>
                    <a:cubicBezTo>
                      <a:pt x="1" y="19"/>
                      <a:pt x="2" y="18"/>
                      <a:pt x="2" y="17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42" name="Freeform 203"/>
              <p:cNvSpPr>
                <a:spLocks noEditPoints="1"/>
              </p:cNvSpPr>
              <p:nvPr/>
            </p:nvSpPr>
            <p:spPr bwMode="auto">
              <a:xfrm>
                <a:off x="3675856" y="2806651"/>
                <a:ext cx="90488" cy="227013"/>
              </a:xfrm>
              <a:custGeom>
                <a:avLst/>
                <a:gdLst>
                  <a:gd name="T0" fmla="*/ 4 w 8"/>
                  <a:gd name="T1" fmla="*/ 0 h 20"/>
                  <a:gd name="T2" fmla="*/ 6 w 8"/>
                  <a:gd name="T3" fmla="*/ 0 h 20"/>
                  <a:gd name="T4" fmla="*/ 7 w 8"/>
                  <a:gd name="T5" fmla="*/ 2 h 20"/>
                  <a:gd name="T6" fmla="*/ 6 w 8"/>
                  <a:gd name="T7" fmla="*/ 3 h 20"/>
                  <a:gd name="T8" fmla="*/ 4 w 8"/>
                  <a:gd name="T9" fmla="*/ 4 h 20"/>
                  <a:gd name="T10" fmla="*/ 3 w 8"/>
                  <a:gd name="T11" fmla="*/ 3 h 20"/>
                  <a:gd name="T12" fmla="*/ 2 w 8"/>
                  <a:gd name="T13" fmla="*/ 2 h 20"/>
                  <a:gd name="T14" fmla="*/ 3 w 8"/>
                  <a:gd name="T15" fmla="*/ 0 h 20"/>
                  <a:gd name="T16" fmla="*/ 4 w 8"/>
                  <a:gd name="T17" fmla="*/ 0 h 20"/>
                  <a:gd name="T18" fmla="*/ 6 w 8"/>
                  <a:gd name="T19" fmla="*/ 6 h 20"/>
                  <a:gd name="T20" fmla="*/ 6 w 8"/>
                  <a:gd name="T21" fmla="*/ 17 h 20"/>
                  <a:gd name="T22" fmla="*/ 7 w 8"/>
                  <a:gd name="T23" fmla="*/ 19 h 20"/>
                  <a:gd name="T24" fmla="*/ 8 w 8"/>
                  <a:gd name="T25" fmla="*/ 20 h 20"/>
                  <a:gd name="T26" fmla="*/ 8 w 8"/>
                  <a:gd name="T27" fmla="*/ 20 h 20"/>
                  <a:gd name="T28" fmla="*/ 0 w 8"/>
                  <a:gd name="T29" fmla="*/ 20 h 20"/>
                  <a:gd name="T30" fmla="*/ 0 w 8"/>
                  <a:gd name="T31" fmla="*/ 20 h 20"/>
                  <a:gd name="T32" fmla="*/ 2 w 8"/>
                  <a:gd name="T33" fmla="*/ 19 h 20"/>
                  <a:gd name="T34" fmla="*/ 2 w 8"/>
                  <a:gd name="T35" fmla="*/ 17 h 20"/>
                  <a:gd name="T36" fmla="*/ 2 w 8"/>
                  <a:gd name="T37" fmla="*/ 9 h 20"/>
                  <a:gd name="T38" fmla="*/ 2 w 8"/>
                  <a:gd name="T39" fmla="*/ 7 h 20"/>
                  <a:gd name="T40" fmla="*/ 0 w 8"/>
                  <a:gd name="T41" fmla="*/ 7 h 20"/>
                  <a:gd name="T42" fmla="*/ 0 w 8"/>
                  <a:gd name="T43" fmla="*/ 6 h 20"/>
                  <a:gd name="T44" fmla="*/ 6 w 8"/>
                  <a:gd name="T45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" h="20">
                    <a:moveTo>
                      <a:pt x="4" y="0"/>
                    </a:move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7" y="2"/>
                      <a:pt x="6" y="3"/>
                      <a:pt x="6" y="3"/>
                    </a:cubicBez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1"/>
                      <a:pt x="2" y="1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lose/>
                    <a:moveTo>
                      <a:pt x="6" y="6"/>
                    </a:moveTo>
                    <a:cubicBezTo>
                      <a:pt x="6" y="17"/>
                      <a:pt x="6" y="17"/>
                      <a:pt x="6" y="17"/>
                    </a:cubicBezTo>
                    <a:cubicBezTo>
                      <a:pt x="6" y="18"/>
                      <a:pt x="6" y="19"/>
                      <a:pt x="7" y="19"/>
                    </a:cubicBezTo>
                    <a:cubicBezTo>
                      <a:pt x="7" y="20"/>
                      <a:pt x="7" y="20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0"/>
                      <a:pt x="1" y="20"/>
                      <a:pt x="2" y="19"/>
                    </a:cubicBezTo>
                    <a:cubicBezTo>
                      <a:pt x="2" y="19"/>
                      <a:pt x="2" y="18"/>
                      <a:pt x="2" y="1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2" y="7"/>
                    </a:cubicBezTo>
                    <a:cubicBezTo>
                      <a:pt x="2" y="7"/>
                      <a:pt x="1" y="7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6" y="6"/>
                      <a:pt x="6" y="6"/>
                      <a:pt x="6" y="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43" name="Freeform 204"/>
              <p:cNvSpPr>
                <a:spLocks noEditPoints="1"/>
              </p:cNvSpPr>
              <p:nvPr/>
            </p:nvSpPr>
            <p:spPr bwMode="auto">
              <a:xfrm>
                <a:off x="3777456" y="2874913"/>
                <a:ext cx="146050" cy="169863"/>
              </a:xfrm>
              <a:custGeom>
                <a:avLst/>
                <a:gdLst>
                  <a:gd name="T0" fmla="*/ 7 w 13"/>
                  <a:gd name="T1" fmla="*/ 12 h 15"/>
                  <a:gd name="T2" fmla="*/ 3 w 13"/>
                  <a:gd name="T3" fmla="*/ 15 h 15"/>
                  <a:gd name="T4" fmla="*/ 1 w 13"/>
                  <a:gd name="T5" fmla="*/ 14 h 15"/>
                  <a:gd name="T6" fmla="*/ 0 w 13"/>
                  <a:gd name="T7" fmla="*/ 12 h 15"/>
                  <a:gd name="T8" fmla="*/ 1 w 13"/>
                  <a:gd name="T9" fmla="*/ 9 h 15"/>
                  <a:gd name="T10" fmla="*/ 7 w 13"/>
                  <a:gd name="T11" fmla="*/ 5 h 15"/>
                  <a:gd name="T12" fmla="*/ 7 w 13"/>
                  <a:gd name="T13" fmla="*/ 4 h 15"/>
                  <a:gd name="T14" fmla="*/ 7 w 13"/>
                  <a:gd name="T15" fmla="*/ 2 h 15"/>
                  <a:gd name="T16" fmla="*/ 6 w 13"/>
                  <a:gd name="T17" fmla="*/ 1 h 15"/>
                  <a:gd name="T18" fmla="*/ 5 w 13"/>
                  <a:gd name="T19" fmla="*/ 1 h 15"/>
                  <a:gd name="T20" fmla="*/ 4 w 13"/>
                  <a:gd name="T21" fmla="*/ 1 h 15"/>
                  <a:gd name="T22" fmla="*/ 3 w 13"/>
                  <a:gd name="T23" fmla="*/ 2 h 15"/>
                  <a:gd name="T24" fmla="*/ 4 w 13"/>
                  <a:gd name="T25" fmla="*/ 3 h 15"/>
                  <a:gd name="T26" fmla="*/ 4 w 13"/>
                  <a:gd name="T27" fmla="*/ 4 h 15"/>
                  <a:gd name="T28" fmla="*/ 4 w 13"/>
                  <a:gd name="T29" fmla="*/ 5 h 15"/>
                  <a:gd name="T30" fmla="*/ 2 w 13"/>
                  <a:gd name="T31" fmla="*/ 6 h 15"/>
                  <a:gd name="T32" fmla="*/ 1 w 13"/>
                  <a:gd name="T33" fmla="*/ 5 h 15"/>
                  <a:gd name="T34" fmla="*/ 0 w 13"/>
                  <a:gd name="T35" fmla="*/ 4 h 15"/>
                  <a:gd name="T36" fmla="*/ 1 w 13"/>
                  <a:gd name="T37" fmla="*/ 2 h 15"/>
                  <a:gd name="T38" fmla="*/ 3 w 13"/>
                  <a:gd name="T39" fmla="*/ 0 h 15"/>
                  <a:gd name="T40" fmla="*/ 6 w 13"/>
                  <a:gd name="T41" fmla="*/ 0 h 15"/>
                  <a:gd name="T42" fmla="*/ 10 w 13"/>
                  <a:gd name="T43" fmla="*/ 1 h 15"/>
                  <a:gd name="T44" fmla="*/ 11 w 13"/>
                  <a:gd name="T45" fmla="*/ 3 h 15"/>
                  <a:gd name="T46" fmla="*/ 11 w 13"/>
                  <a:gd name="T47" fmla="*/ 5 h 15"/>
                  <a:gd name="T48" fmla="*/ 11 w 13"/>
                  <a:gd name="T49" fmla="*/ 11 h 15"/>
                  <a:gd name="T50" fmla="*/ 11 w 13"/>
                  <a:gd name="T51" fmla="*/ 12 h 15"/>
                  <a:gd name="T52" fmla="*/ 12 w 13"/>
                  <a:gd name="T53" fmla="*/ 13 h 15"/>
                  <a:gd name="T54" fmla="*/ 12 w 13"/>
                  <a:gd name="T55" fmla="*/ 13 h 15"/>
                  <a:gd name="T56" fmla="*/ 13 w 13"/>
                  <a:gd name="T57" fmla="*/ 12 h 15"/>
                  <a:gd name="T58" fmla="*/ 13 w 13"/>
                  <a:gd name="T59" fmla="*/ 12 h 15"/>
                  <a:gd name="T60" fmla="*/ 12 w 13"/>
                  <a:gd name="T61" fmla="*/ 14 h 15"/>
                  <a:gd name="T62" fmla="*/ 10 w 13"/>
                  <a:gd name="T63" fmla="*/ 15 h 15"/>
                  <a:gd name="T64" fmla="*/ 8 w 13"/>
                  <a:gd name="T65" fmla="*/ 14 h 15"/>
                  <a:gd name="T66" fmla="*/ 7 w 13"/>
                  <a:gd name="T67" fmla="*/ 12 h 15"/>
                  <a:gd name="T68" fmla="*/ 7 w 13"/>
                  <a:gd name="T69" fmla="*/ 11 h 15"/>
                  <a:gd name="T70" fmla="*/ 7 w 13"/>
                  <a:gd name="T71" fmla="*/ 6 h 15"/>
                  <a:gd name="T72" fmla="*/ 4 w 13"/>
                  <a:gd name="T73" fmla="*/ 9 h 15"/>
                  <a:gd name="T74" fmla="*/ 4 w 13"/>
                  <a:gd name="T75" fmla="*/ 10 h 15"/>
                  <a:gd name="T76" fmla="*/ 4 w 13"/>
                  <a:gd name="T77" fmla="*/ 12 h 15"/>
                  <a:gd name="T78" fmla="*/ 5 w 13"/>
                  <a:gd name="T79" fmla="*/ 12 h 15"/>
                  <a:gd name="T80" fmla="*/ 7 w 13"/>
                  <a:gd name="T81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5">
                    <a:moveTo>
                      <a:pt x="7" y="12"/>
                    </a:moveTo>
                    <a:cubicBezTo>
                      <a:pt x="5" y="14"/>
                      <a:pt x="4" y="15"/>
                      <a:pt x="3" y="15"/>
                    </a:cubicBezTo>
                    <a:cubicBezTo>
                      <a:pt x="2" y="15"/>
                      <a:pt x="1" y="14"/>
                      <a:pt x="1" y="14"/>
                    </a:cubicBezTo>
                    <a:cubicBezTo>
                      <a:pt x="0" y="13"/>
                      <a:pt x="0" y="13"/>
                      <a:pt x="0" y="12"/>
                    </a:cubicBezTo>
                    <a:cubicBezTo>
                      <a:pt x="0" y="11"/>
                      <a:pt x="0" y="10"/>
                      <a:pt x="1" y="9"/>
                    </a:cubicBezTo>
                    <a:cubicBezTo>
                      <a:pt x="2" y="8"/>
                      <a:pt x="4" y="7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7" y="2"/>
                      <a:pt x="7" y="2"/>
                      <a:pt x="6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4" y="3"/>
                    </a:cubicBezTo>
                    <a:cubicBezTo>
                      <a:pt x="4" y="3"/>
                      <a:pt x="4" y="4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6"/>
                      <a:pt x="3" y="6"/>
                      <a:pt x="2" y="6"/>
                    </a:cubicBezTo>
                    <a:cubicBezTo>
                      <a:pt x="2" y="6"/>
                      <a:pt x="1" y="6"/>
                      <a:pt x="1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1" y="1"/>
                      <a:pt x="2" y="1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8" y="0"/>
                      <a:pt x="9" y="0"/>
                      <a:pt x="10" y="1"/>
                    </a:cubicBezTo>
                    <a:cubicBezTo>
                      <a:pt x="10" y="1"/>
                      <a:pt x="11" y="2"/>
                      <a:pt x="11" y="3"/>
                    </a:cubicBezTo>
                    <a:cubicBezTo>
                      <a:pt x="11" y="3"/>
                      <a:pt x="11" y="4"/>
                      <a:pt x="11" y="5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2" y="12"/>
                      <a:pt x="12" y="12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3"/>
                      <a:pt x="12" y="14"/>
                      <a:pt x="12" y="14"/>
                    </a:cubicBezTo>
                    <a:cubicBezTo>
                      <a:pt x="11" y="14"/>
                      <a:pt x="11" y="15"/>
                      <a:pt x="10" y="15"/>
                    </a:cubicBezTo>
                    <a:cubicBezTo>
                      <a:pt x="9" y="15"/>
                      <a:pt x="8" y="14"/>
                      <a:pt x="8" y="14"/>
                    </a:cubicBezTo>
                    <a:cubicBezTo>
                      <a:pt x="8" y="14"/>
                      <a:pt x="7" y="13"/>
                      <a:pt x="7" y="12"/>
                    </a:cubicBezTo>
                    <a:close/>
                    <a:moveTo>
                      <a:pt x="7" y="11"/>
                    </a:moveTo>
                    <a:cubicBezTo>
                      <a:pt x="7" y="6"/>
                      <a:pt x="7" y="6"/>
                      <a:pt x="7" y="6"/>
                    </a:cubicBezTo>
                    <a:cubicBezTo>
                      <a:pt x="6" y="7"/>
                      <a:pt x="5" y="8"/>
                      <a:pt x="4" y="9"/>
                    </a:cubicBezTo>
                    <a:cubicBezTo>
                      <a:pt x="4" y="9"/>
                      <a:pt x="4" y="10"/>
                      <a:pt x="4" y="10"/>
                    </a:cubicBezTo>
                    <a:cubicBezTo>
                      <a:pt x="4" y="11"/>
                      <a:pt x="4" y="11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2"/>
                      <a:pt x="7" y="12"/>
                      <a:pt x="7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" name="Freeform 206"/>
              <p:cNvSpPr>
                <a:spLocks/>
              </p:cNvSpPr>
              <p:nvPr/>
            </p:nvSpPr>
            <p:spPr bwMode="auto">
              <a:xfrm>
                <a:off x="3934619" y="2874913"/>
                <a:ext cx="169863" cy="158750"/>
              </a:xfrm>
              <a:custGeom>
                <a:avLst/>
                <a:gdLst>
                  <a:gd name="T0" fmla="*/ 5 w 15"/>
                  <a:gd name="T1" fmla="*/ 0 h 14"/>
                  <a:gd name="T2" fmla="*/ 5 w 15"/>
                  <a:gd name="T3" fmla="*/ 2 h 14"/>
                  <a:gd name="T4" fmla="*/ 7 w 15"/>
                  <a:gd name="T5" fmla="*/ 0 h 14"/>
                  <a:gd name="T6" fmla="*/ 10 w 15"/>
                  <a:gd name="T7" fmla="*/ 0 h 14"/>
                  <a:gd name="T8" fmla="*/ 12 w 15"/>
                  <a:gd name="T9" fmla="*/ 1 h 14"/>
                  <a:gd name="T10" fmla="*/ 13 w 15"/>
                  <a:gd name="T11" fmla="*/ 3 h 14"/>
                  <a:gd name="T12" fmla="*/ 13 w 15"/>
                  <a:gd name="T13" fmla="*/ 6 h 14"/>
                  <a:gd name="T14" fmla="*/ 13 w 15"/>
                  <a:gd name="T15" fmla="*/ 11 h 14"/>
                  <a:gd name="T16" fmla="*/ 14 w 15"/>
                  <a:gd name="T17" fmla="*/ 13 h 14"/>
                  <a:gd name="T18" fmla="*/ 15 w 15"/>
                  <a:gd name="T19" fmla="*/ 14 h 14"/>
                  <a:gd name="T20" fmla="*/ 15 w 15"/>
                  <a:gd name="T21" fmla="*/ 14 h 14"/>
                  <a:gd name="T22" fmla="*/ 8 w 15"/>
                  <a:gd name="T23" fmla="*/ 14 h 14"/>
                  <a:gd name="T24" fmla="*/ 8 w 15"/>
                  <a:gd name="T25" fmla="*/ 14 h 14"/>
                  <a:gd name="T26" fmla="*/ 9 w 15"/>
                  <a:gd name="T27" fmla="*/ 13 h 14"/>
                  <a:gd name="T28" fmla="*/ 9 w 15"/>
                  <a:gd name="T29" fmla="*/ 11 h 14"/>
                  <a:gd name="T30" fmla="*/ 9 w 15"/>
                  <a:gd name="T31" fmla="*/ 5 h 14"/>
                  <a:gd name="T32" fmla="*/ 9 w 15"/>
                  <a:gd name="T33" fmla="*/ 3 h 14"/>
                  <a:gd name="T34" fmla="*/ 8 w 15"/>
                  <a:gd name="T35" fmla="*/ 2 h 14"/>
                  <a:gd name="T36" fmla="*/ 8 w 15"/>
                  <a:gd name="T37" fmla="*/ 2 h 14"/>
                  <a:gd name="T38" fmla="*/ 5 w 15"/>
                  <a:gd name="T39" fmla="*/ 4 h 14"/>
                  <a:gd name="T40" fmla="*/ 5 w 15"/>
                  <a:gd name="T41" fmla="*/ 11 h 14"/>
                  <a:gd name="T42" fmla="*/ 6 w 15"/>
                  <a:gd name="T43" fmla="*/ 13 h 14"/>
                  <a:gd name="T44" fmla="*/ 7 w 15"/>
                  <a:gd name="T45" fmla="*/ 14 h 14"/>
                  <a:gd name="T46" fmla="*/ 7 w 15"/>
                  <a:gd name="T47" fmla="*/ 14 h 14"/>
                  <a:gd name="T48" fmla="*/ 0 w 15"/>
                  <a:gd name="T49" fmla="*/ 14 h 14"/>
                  <a:gd name="T50" fmla="*/ 0 w 15"/>
                  <a:gd name="T51" fmla="*/ 14 h 14"/>
                  <a:gd name="T52" fmla="*/ 1 w 15"/>
                  <a:gd name="T53" fmla="*/ 13 h 14"/>
                  <a:gd name="T54" fmla="*/ 1 w 15"/>
                  <a:gd name="T55" fmla="*/ 11 h 14"/>
                  <a:gd name="T56" fmla="*/ 1 w 15"/>
                  <a:gd name="T57" fmla="*/ 3 h 14"/>
                  <a:gd name="T58" fmla="*/ 1 w 15"/>
                  <a:gd name="T59" fmla="*/ 1 h 14"/>
                  <a:gd name="T60" fmla="*/ 0 w 15"/>
                  <a:gd name="T61" fmla="*/ 1 h 14"/>
                  <a:gd name="T62" fmla="*/ 0 w 15"/>
                  <a:gd name="T63" fmla="*/ 0 h 14"/>
                  <a:gd name="T64" fmla="*/ 5 w 15"/>
                  <a:gd name="T6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" h="14">
                    <a:moveTo>
                      <a:pt x="5" y="0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6" y="1"/>
                      <a:pt x="7" y="1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0" y="0"/>
                      <a:pt x="11" y="0"/>
                      <a:pt x="12" y="1"/>
                    </a:cubicBezTo>
                    <a:cubicBezTo>
                      <a:pt x="12" y="1"/>
                      <a:pt x="13" y="2"/>
                      <a:pt x="13" y="3"/>
                    </a:cubicBezTo>
                    <a:cubicBezTo>
                      <a:pt x="13" y="3"/>
                      <a:pt x="13" y="4"/>
                      <a:pt x="13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12"/>
                      <a:pt x="13" y="13"/>
                      <a:pt x="14" y="13"/>
                    </a:cubicBezTo>
                    <a:cubicBezTo>
                      <a:pt x="14" y="14"/>
                      <a:pt x="14" y="14"/>
                      <a:pt x="15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9" y="14"/>
                      <a:pt x="9" y="13"/>
                    </a:cubicBezTo>
                    <a:cubicBezTo>
                      <a:pt x="9" y="13"/>
                      <a:pt x="9" y="12"/>
                      <a:pt x="9" y="11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6" y="3"/>
                      <a:pt x="5" y="4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5" y="13"/>
                      <a:pt x="6" y="13"/>
                    </a:cubicBezTo>
                    <a:cubicBezTo>
                      <a:pt x="6" y="14"/>
                      <a:pt x="6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1" y="14"/>
                      <a:pt x="1" y="13"/>
                    </a:cubicBezTo>
                    <a:cubicBezTo>
                      <a:pt x="1" y="13"/>
                      <a:pt x="1" y="12"/>
                      <a:pt x="1" y="1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" name="Freeform 207"/>
              <p:cNvSpPr>
                <a:spLocks/>
              </p:cNvSpPr>
              <p:nvPr/>
            </p:nvSpPr>
            <p:spPr bwMode="auto">
              <a:xfrm>
                <a:off x="4182269" y="2806651"/>
                <a:ext cx="260350" cy="238125"/>
              </a:xfrm>
              <a:custGeom>
                <a:avLst/>
                <a:gdLst>
                  <a:gd name="T0" fmla="*/ 20 w 23"/>
                  <a:gd name="T1" fmla="*/ 0 h 21"/>
                  <a:gd name="T2" fmla="*/ 20 w 23"/>
                  <a:gd name="T3" fmla="*/ 7 h 21"/>
                  <a:gd name="T4" fmla="*/ 20 w 23"/>
                  <a:gd name="T5" fmla="*/ 7 h 21"/>
                  <a:gd name="T6" fmla="*/ 17 w 23"/>
                  <a:gd name="T7" fmla="*/ 2 h 21"/>
                  <a:gd name="T8" fmla="*/ 12 w 23"/>
                  <a:gd name="T9" fmla="*/ 1 h 21"/>
                  <a:gd name="T10" fmla="*/ 9 w 23"/>
                  <a:gd name="T11" fmla="*/ 2 h 21"/>
                  <a:gd name="T12" fmla="*/ 7 w 23"/>
                  <a:gd name="T13" fmla="*/ 6 h 21"/>
                  <a:gd name="T14" fmla="*/ 6 w 23"/>
                  <a:gd name="T15" fmla="*/ 10 h 21"/>
                  <a:gd name="T16" fmla="*/ 7 w 23"/>
                  <a:gd name="T17" fmla="*/ 15 h 21"/>
                  <a:gd name="T18" fmla="*/ 9 w 23"/>
                  <a:gd name="T19" fmla="*/ 19 h 21"/>
                  <a:gd name="T20" fmla="*/ 12 w 23"/>
                  <a:gd name="T21" fmla="*/ 20 h 21"/>
                  <a:gd name="T22" fmla="*/ 14 w 23"/>
                  <a:gd name="T23" fmla="*/ 20 h 21"/>
                  <a:gd name="T24" fmla="*/ 16 w 23"/>
                  <a:gd name="T25" fmla="*/ 19 h 21"/>
                  <a:gd name="T26" fmla="*/ 16 w 23"/>
                  <a:gd name="T27" fmla="*/ 15 h 21"/>
                  <a:gd name="T28" fmla="*/ 15 w 23"/>
                  <a:gd name="T29" fmla="*/ 13 h 21"/>
                  <a:gd name="T30" fmla="*/ 15 w 23"/>
                  <a:gd name="T31" fmla="*/ 13 h 21"/>
                  <a:gd name="T32" fmla="*/ 13 w 23"/>
                  <a:gd name="T33" fmla="*/ 12 h 21"/>
                  <a:gd name="T34" fmla="*/ 13 w 23"/>
                  <a:gd name="T35" fmla="*/ 12 h 21"/>
                  <a:gd name="T36" fmla="*/ 13 w 23"/>
                  <a:gd name="T37" fmla="*/ 12 h 21"/>
                  <a:gd name="T38" fmla="*/ 23 w 23"/>
                  <a:gd name="T39" fmla="*/ 12 h 21"/>
                  <a:gd name="T40" fmla="*/ 23 w 23"/>
                  <a:gd name="T41" fmla="*/ 12 h 21"/>
                  <a:gd name="T42" fmla="*/ 21 w 23"/>
                  <a:gd name="T43" fmla="*/ 13 h 21"/>
                  <a:gd name="T44" fmla="*/ 21 w 23"/>
                  <a:gd name="T45" fmla="*/ 13 h 21"/>
                  <a:gd name="T46" fmla="*/ 20 w 23"/>
                  <a:gd name="T47" fmla="*/ 15 h 21"/>
                  <a:gd name="T48" fmla="*/ 20 w 23"/>
                  <a:gd name="T49" fmla="*/ 19 h 21"/>
                  <a:gd name="T50" fmla="*/ 16 w 23"/>
                  <a:gd name="T51" fmla="*/ 20 h 21"/>
                  <a:gd name="T52" fmla="*/ 12 w 23"/>
                  <a:gd name="T53" fmla="*/ 21 h 21"/>
                  <a:gd name="T54" fmla="*/ 7 w 23"/>
                  <a:gd name="T55" fmla="*/ 20 h 21"/>
                  <a:gd name="T56" fmla="*/ 4 w 23"/>
                  <a:gd name="T57" fmla="*/ 18 h 21"/>
                  <a:gd name="T58" fmla="*/ 2 w 23"/>
                  <a:gd name="T59" fmla="*/ 15 h 21"/>
                  <a:gd name="T60" fmla="*/ 0 w 23"/>
                  <a:gd name="T61" fmla="*/ 10 h 21"/>
                  <a:gd name="T62" fmla="*/ 4 w 23"/>
                  <a:gd name="T63" fmla="*/ 3 h 21"/>
                  <a:gd name="T64" fmla="*/ 12 w 23"/>
                  <a:gd name="T65" fmla="*/ 0 h 21"/>
                  <a:gd name="T66" fmla="*/ 15 w 23"/>
                  <a:gd name="T67" fmla="*/ 0 h 21"/>
                  <a:gd name="T68" fmla="*/ 17 w 23"/>
                  <a:gd name="T69" fmla="*/ 0 h 21"/>
                  <a:gd name="T70" fmla="*/ 18 w 23"/>
                  <a:gd name="T71" fmla="*/ 1 h 21"/>
                  <a:gd name="T72" fmla="*/ 19 w 23"/>
                  <a:gd name="T73" fmla="*/ 1 h 21"/>
                  <a:gd name="T74" fmla="*/ 20 w 23"/>
                  <a:gd name="T75" fmla="*/ 0 h 21"/>
                  <a:gd name="T76" fmla="*/ 20 w 23"/>
                  <a:gd name="T7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3" h="21">
                    <a:moveTo>
                      <a:pt x="20" y="0"/>
                    </a:moveTo>
                    <a:cubicBezTo>
                      <a:pt x="20" y="7"/>
                      <a:pt x="20" y="7"/>
                      <a:pt x="20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9" y="5"/>
                      <a:pt x="18" y="3"/>
                      <a:pt x="17" y="2"/>
                    </a:cubicBezTo>
                    <a:cubicBezTo>
                      <a:pt x="16" y="1"/>
                      <a:pt x="14" y="1"/>
                      <a:pt x="12" y="1"/>
                    </a:cubicBezTo>
                    <a:cubicBezTo>
                      <a:pt x="11" y="1"/>
                      <a:pt x="10" y="1"/>
                      <a:pt x="9" y="2"/>
                    </a:cubicBezTo>
                    <a:cubicBezTo>
                      <a:pt x="8" y="3"/>
                      <a:pt x="7" y="4"/>
                      <a:pt x="7" y="6"/>
                    </a:cubicBezTo>
                    <a:cubicBezTo>
                      <a:pt x="6" y="7"/>
                      <a:pt x="6" y="9"/>
                      <a:pt x="6" y="10"/>
                    </a:cubicBezTo>
                    <a:cubicBezTo>
                      <a:pt x="6" y="12"/>
                      <a:pt x="6" y="14"/>
                      <a:pt x="7" y="15"/>
                    </a:cubicBezTo>
                    <a:cubicBezTo>
                      <a:pt x="7" y="17"/>
                      <a:pt x="8" y="18"/>
                      <a:pt x="9" y="19"/>
                    </a:cubicBezTo>
                    <a:cubicBezTo>
                      <a:pt x="10" y="19"/>
                      <a:pt x="11" y="20"/>
                      <a:pt x="12" y="20"/>
                    </a:cubicBezTo>
                    <a:cubicBezTo>
                      <a:pt x="13" y="20"/>
                      <a:pt x="13" y="20"/>
                      <a:pt x="14" y="20"/>
                    </a:cubicBezTo>
                    <a:cubicBezTo>
                      <a:pt x="15" y="19"/>
                      <a:pt x="15" y="19"/>
                      <a:pt x="16" y="19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4"/>
                      <a:pt x="16" y="14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4" y="12"/>
                      <a:pt x="14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2" y="12"/>
                      <a:pt x="22" y="13"/>
                      <a:pt x="21" y="13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1" y="14"/>
                      <a:pt x="20" y="14"/>
                      <a:pt x="20" y="15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19" y="20"/>
                      <a:pt x="18" y="20"/>
                      <a:pt x="16" y="20"/>
                    </a:cubicBezTo>
                    <a:cubicBezTo>
                      <a:pt x="15" y="21"/>
                      <a:pt x="14" y="21"/>
                      <a:pt x="12" y="21"/>
                    </a:cubicBezTo>
                    <a:cubicBezTo>
                      <a:pt x="10" y="21"/>
                      <a:pt x="8" y="21"/>
                      <a:pt x="7" y="20"/>
                    </a:cubicBezTo>
                    <a:cubicBezTo>
                      <a:pt x="6" y="20"/>
                      <a:pt x="5" y="19"/>
                      <a:pt x="4" y="18"/>
                    </a:cubicBezTo>
                    <a:cubicBezTo>
                      <a:pt x="3" y="17"/>
                      <a:pt x="2" y="16"/>
                      <a:pt x="2" y="15"/>
                    </a:cubicBezTo>
                    <a:cubicBezTo>
                      <a:pt x="1" y="14"/>
                      <a:pt x="0" y="12"/>
                      <a:pt x="0" y="10"/>
                    </a:cubicBezTo>
                    <a:cubicBezTo>
                      <a:pt x="0" y="7"/>
                      <a:pt x="2" y="5"/>
                      <a:pt x="4" y="3"/>
                    </a:cubicBezTo>
                    <a:cubicBezTo>
                      <a:pt x="6" y="1"/>
                      <a:pt x="9" y="0"/>
                      <a:pt x="12" y="0"/>
                    </a:cubicBezTo>
                    <a:cubicBezTo>
                      <a:pt x="13" y="0"/>
                      <a:pt x="14" y="0"/>
                      <a:pt x="15" y="0"/>
                    </a:cubicBezTo>
                    <a:cubicBezTo>
                      <a:pt x="15" y="0"/>
                      <a:pt x="16" y="0"/>
                      <a:pt x="17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" name="Freeform 208"/>
              <p:cNvSpPr>
                <a:spLocks noEditPoints="1"/>
              </p:cNvSpPr>
              <p:nvPr/>
            </p:nvSpPr>
            <p:spPr bwMode="auto">
              <a:xfrm>
                <a:off x="4453731" y="2874913"/>
                <a:ext cx="146050" cy="169863"/>
              </a:xfrm>
              <a:custGeom>
                <a:avLst/>
                <a:gdLst>
                  <a:gd name="T0" fmla="*/ 6 w 13"/>
                  <a:gd name="T1" fmla="*/ 0 h 15"/>
                  <a:gd name="T2" fmla="*/ 10 w 13"/>
                  <a:gd name="T3" fmla="*/ 1 h 15"/>
                  <a:gd name="T4" fmla="*/ 12 w 13"/>
                  <a:gd name="T5" fmla="*/ 4 h 15"/>
                  <a:gd name="T6" fmla="*/ 13 w 13"/>
                  <a:gd name="T7" fmla="*/ 7 h 15"/>
                  <a:gd name="T8" fmla="*/ 11 w 13"/>
                  <a:gd name="T9" fmla="*/ 12 h 15"/>
                  <a:gd name="T10" fmla="*/ 6 w 13"/>
                  <a:gd name="T11" fmla="*/ 15 h 15"/>
                  <a:gd name="T12" fmla="*/ 1 w 13"/>
                  <a:gd name="T13" fmla="*/ 13 h 15"/>
                  <a:gd name="T14" fmla="*/ 0 w 13"/>
                  <a:gd name="T15" fmla="*/ 7 h 15"/>
                  <a:gd name="T16" fmla="*/ 1 w 13"/>
                  <a:gd name="T17" fmla="*/ 2 h 15"/>
                  <a:gd name="T18" fmla="*/ 6 w 13"/>
                  <a:gd name="T19" fmla="*/ 0 h 15"/>
                  <a:gd name="T20" fmla="*/ 6 w 13"/>
                  <a:gd name="T21" fmla="*/ 1 h 15"/>
                  <a:gd name="T22" fmla="*/ 5 w 13"/>
                  <a:gd name="T23" fmla="*/ 2 h 15"/>
                  <a:gd name="T24" fmla="*/ 4 w 13"/>
                  <a:gd name="T25" fmla="*/ 4 h 15"/>
                  <a:gd name="T26" fmla="*/ 4 w 13"/>
                  <a:gd name="T27" fmla="*/ 9 h 15"/>
                  <a:gd name="T28" fmla="*/ 4 w 13"/>
                  <a:gd name="T29" fmla="*/ 12 h 15"/>
                  <a:gd name="T30" fmla="*/ 5 w 13"/>
                  <a:gd name="T31" fmla="*/ 13 h 15"/>
                  <a:gd name="T32" fmla="*/ 6 w 13"/>
                  <a:gd name="T33" fmla="*/ 14 h 15"/>
                  <a:gd name="T34" fmla="*/ 7 w 13"/>
                  <a:gd name="T35" fmla="*/ 13 h 15"/>
                  <a:gd name="T36" fmla="*/ 8 w 13"/>
                  <a:gd name="T37" fmla="*/ 12 h 15"/>
                  <a:gd name="T38" fmla="*/ 8 w 13"/>
                  <a:gd name="T39" fmla="*/ 6 h 15"/>
                  <a:gd name="T40" fmla="*/ 8 w 13"/>
                  <a:gd name="T41" fmla="*/ 3 h 15"/>
                  <a:gd name="T42" fmla="*/ 7 w 13"/>
                  <a:gd name="T43" fmla="*/ 1 h 15"/>
                  <a:gd name="T44" fmla="*/ 6 w 13"/>
                  <a:gd name="T45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5">
                    <a:moveTo>
                      <a:pt x="6" y="0"/>
                    </a:moveTo>
                    <a:cubicBezTo>
                      <a:pt x="7" y="0"/>
                      <a:pt x="9" y="0"/>
                      <a:pt x="10" y="1"/>
                    </a:cubicBezTo>
                    <a:cubicBezTo>
                      <a:pt x="11" y="1"/>
                      <a:pt x="11" y="2"/>
                      <a:pt x="12" y="4"/>
                    </a:cubicBezTo>
                    <a:cubicBezTo>
                      <a:pt x="13" y="5"/>
                      <a:pt x="13" y="6"/>
                      <a:pt x="13" y="7"/>
                    </a:cubicBezTo>
                    <a:cubicBezTo>
                      <a:pt x="13" y="9"/>
                      <a:pt x="12" y="11"/>
                      <a:pt x="11" y="12"/>
                    </a:cubicBezTo>
                    <a:cubicBezTo>
                      <a:pt x="10" y="14"/>
                      <a:pt x="8" y="15"/>
                      <a:pt x="6" y="15"/>
                    </a:cubicBezTo>
                    <a:cubicBezTo>
                      <a:pt x="4" y="15"/>
                      <a:pt x="3" y="14"/>
                      <a:pt x="1" y="13"/>
                    </a:cubicBezTo>
                    <a:cubicBezTo>
                      <a:pt x="0" y="11"/>
                      <a:pt x="0" y="9"/>
                      <a:pt x="0" y="7"/>
                    </a:cubicBezTo>
                    <a:cubicBezTo>
                      <a:pt x="0" y="5"/>
                      <a:pt x="0" y="4"/>
                      <a:pt x="1" y="2"/>
                    </a:cubicBezTo>
                    <a:cubicBezTo>
                      <a:pt x="3" y="1"/>
                      <a:pt x="4" y="0"/>
                      <a:pt x="6" y="0"/>
                    </a:cubicBezTo>
                    <a:close/>
                    <a:moveTo>
                      <a:pt x="6" y="1"/>
                    </a:moveTo>
                    <a:cubicBezTo>
                      <a:pt x="6" y="1"/>
                      <a:pt x="5" y="1"/>
                      <a:pt x="5" y="2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5"/>
                      <a:pt x="4" y="7"/>
                      <a:pt x="4" y="9"/>
                    </a:cubicBezTo>
                    <a:cubicBezTo>
                      <a:pt x="4" y="10"/>
                      <a:pt x="4" y="11"/>
                      <a:pt x="4" y="12"/>
                    </a:cubicBezTo>
                    <a:cubicBezTo>
                      <a:pt x="4" y="12"/>
                      <a:pt x="5" y="13"/>
                      <a:pt x="5" y="13"/>
                    </a:cubicBezTo>
                    <a:cubicBezTo>
                      <a:pt x="5" y="14"/>
                      <a:pt x="6" y="14"/>
                      <a:pt x="6" y="14"/>
                    </a:cubicBezTo>
                    <a:cubicBezTo>
                      <a:pt x="7" y="14"/>
                      <a:pt x="7" y="14"/>
                      <a:pt x="7" y="13"/>
                    </a:cubicBezTo>
                    <a:cubicBezTo>
                      <a:pt x="8" y="13"/>
                      <a:pt x="8" y="13"/>
                      <a:pt x="8" y="12"/>
                    </a:cubicBezTo>
                    <a:cubicBezTo>
                      <a:pt x="8" y="11"/>
                      <a:pt x="8" y="9"/>
                      <a:pt x="8" y="6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2"/>
                      <a:pt x="8" y="2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" name="Freeform 209"/>
              <p:cNvSpPr>
                <a:spLocks/>
              </p:cNvSpPr>
              <p:nvPr/>
            </p:nvSpPr>
            <p:spPr bwMode="auto">
              <a:xfrm>
                <a:off x="4588669" y="2874913"/>
                <a:ext cx="168275" cy="169863"/>
              </a:xfrm>
              <a:custGeom>
                <a:avLst/>
                <a:gdLst>
                  <a:gd name="T0" fmla="*/ 7 w 15"/>
                  <a:gd name="T1" fmla="*/ 15 h 15"/>
                  <a:gd name="T2" fmla="*/ 3 w 15"/>
                  <a:gd name="T3" fmla="*/ 4 h 15"/>
                  <a:gd name="T4" fmla="*/ 1 w 15"/>
                  <a:gd name="T5" fmla="*/ 1 h 15"/>
                  <a:gd name="T6" fmla="*/ 0 w 15"/>
                  <a:gd name="T7" fmla="*/ 1 h 15"/>
                  <a:gd name="T8" fmla="*/ 0 w 15"/>
                  <a:gd name="T9" fmla="*/ 0 h 15"/>
                  <a:gd name="T10" fmla="*/ 8 w 15"/>
                  <a:gd name="T11" fmla="*/ 0 h 15"/>
                  <a:gd name="T12" fmla="*/ 8 w 15"/>
                  <a:gd name="T13" fmla="*/ 1 h 15"/>
                  <a:gd name="T14" fmla="*/ 7 w 15"/>
                  <a:gd name="T15" fmla="*/ 1 h 15"/>
                  <a:gd name="T16" fmla="*/ 7 w 15"/>
                  <a:gd name="T17" fmla="*/ 2 h 15"/>
                  <a:gd name="T18" fmla="*/ 7 w 15"/>
                  <a:gd name="T19" fmla="*/ 4 h 15"/>
                  <a:gd name="T20" fmla="*/ 10 w 15"/>
                  <a:gd name="T21" fmla="*/ 9 h 15"/>
                  <a:gd name="T22" fmla="*/ 11 w 15"/>
                  <a:gd name="T23" fmla="*/ 5 h 15"/>
                  <a:gd name="T24" fmla="*/ 12 w 15"/>
                  <a:gd name="T25" fmla="*/ 2 h 15"/>
                  <a:gd name="T26" fmla="*/ 12 w 15"/>
                  <a:gd name="T27" fmla="*/ 1 h 15"/>
                  <a:gd name="T28" fmla="*/ 11 w 15"/>
                  <a:gd name="T29" fmla="*/ 1 h 15"/>
                  <a:gd name="T30" fmla="*/ 11 w 15"/>
                  <a:gd name="T31" fmla="*/ 0 h 15"/>
                  <a:gd name="T32" fmla="*/ 15 w 15"/>
                  <a:gd name="T33" fmla="*/ 0 h 15"/>
                  <a:gd name="T34" fmla="*/ 15 w 15"/>
                  <a:gd name="T35" fmla="*/ 1 h 15"/>
                  <a:gd name="T36" fmla="*/ 14 w 15"/>
                  <a:gd name="T37" fmla="*/ 1 h 15"/>
                  <a:gd name="T38" fmla="*/ 13 w 15"/>
                  <a:gd name="T39" fmla="*/ 4 h 15"/>
                  <a:gd name="T40" fmla="*/ 8 w 15"/>
                  <a:gd name="T41" fmla="*/ 15 h 15"/>
                  <a:gd name="T42" fmla="*/ 7 w 15"/>
                  <a:gd name="T4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5">
                    <a:moveTo>
                      <a:pt x="7" y="15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3"/>
                      <a:pt x="12" y="2"/>
                      <a:pt x="12" y="2"/>
                    </a:cubicBezTo>
                    <a:cubicBezTo>
                      <a:pt x="12" y="2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1"/>
                      <a:pt x="14" y="1"/>
                      <a:pt x="14" y="1"/>
                    </a:cubicBezTo>
                    <a:cubicBezTo>
                      <a:pt x="14" y="2"/>
                      <a:pt x="13" y="2"/>
                      <a:pt x="13" y="4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7" y="15"/>
                      <a:pt x="7" y="15"/>
                      <a:pt x="7" y="1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" name="Freeform 210"/>
              <p:cNvSpPr>
                <a:spLocks noEditPoints="1"/>
              </p:cNvSpPr>
              <p:nvPr/>
            </p:nvSpPr>
            <p:spPr bwMode="auto">
              <a:xfrm>
                <a:off x="4756944" y="2874913"/>
                <a:ext cx="125413" cy="169863"/>
              </a:xfrm>
              <a:custGeom>
                <a:avLst/>
                <a:gdLst>
                  <a:gd name="T0" fmla="*/ 11 w 11"/>
                  <a:gd name="T1" fmla="*/ 7 h 15"/>
                  <a:gd name="T2" fmla="*/ 4 w 11"/>
                  <a:gd name="T3" fmla="*/ 7 h 15"/>
                  <a:gd name="T4" fmla="*/ 5 w 11"/>
                  <a:gd name="T5" fmla="*/ 11 h 15"/>
                  <a:gd name="T6" fmla="*/ 8 w 11"/>
                  <a:gd name="T7" fmla="*/ 13 h 15"/>
                  <a:gd name="T8" fmla="*/ 9 w 11"/>
                  <a:gd name="T9" fmla="*/ 12 h 15"/>
                  <a:gd name="T10" fmla="*/ 11 w 11"/>
                  <a:gd name="T11" fmla="*/ 10 h 15"/>
                  <a:gd name="T12" fmla="*/ 11 w 11"/>
                  <a:gd name="T13" fmla="*/ 11 h 15"/>
                  <a:gd name="T14" fmla="*/ 9 w 11"/>
                  <a:gd name="T15" fmla="*/ 14 h 15"/>
                  <a:gd name="T16" fmla="*/ 6 w 11"/>
                  <a:gd name="T17" fmla="*/ 15 h 15"/>
                  <a:gd name="T18" fmla="*/ 1 w 11"/>
                  <a:gd name="T19" fmla="*/ 12 h 15"/>
                  <a:gd name="T20" fmla="*/ 0 w 11"/>
                  <a:gd name="T21" fmla="*/ 8 h 15"/>
                  <a:gd name="T22" fmla="*/ 1 w 11"/>
                  <a:gd name="T23" fmla="*/ 2 h 15"/>
                  <a:gd name="T24" fmla="*/ 6 w 11"/>
                  <a:gd name="T25" fmla="*/ 0 h 15"/>
                  <a:gd name="T26" fmla="*/ 10 w 11"/>
                  <a:gd name="T27" fmla="*/ 2 h 15"/>
                  <a:gd name="T28" fmla="*/ 11 w 11"/>
                  <a:gd name="T29" fmla="*/ 7 h 15"/>
                  <a:gd name="T30" fmla="*/ 8 w 11"/>
                  <a:gd name="T31" fmla="*/ 6 h 15"/>
                  <a:gd name="T32" fmla="*/ 7 w 11"/>
                  <a:gd name="T33" fmla="*/ 3 h 15"/>
                  <a:gd name="T34" fmla="*/ 7 w 11"/>
                  <a:gd name="T35" fmla="*/ 1 h 15"/>
                  <a:gd name="T36" fmla="*/ 6 w 11"/>
                  <a:gd name="T37" fmla="*/ 1 h 15"/>
                  <a:gd name="T38" fmla="*/ 4 w 11"/>
                  <a:gd name="T39" fmla="*/ 2 h 15"/>
                  <a:gd name="T40" fmla="*/ 4 w 11"/>
                  <a:gd name="T41" fmla="*/ 5 h 15"/>
                  <a:gd name="T42" fmla="*/ 4 w 11"/>
                  <a:gd name="T43" fmla="*/ 6 h 15"/>
                  <a:gd name="T44" fmla="*/ 8 w 11"/>
                  <a:gd name="T45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" h="15">
                    <a:moveTo>
                      <a:pt x="11" y="7"/>
                    </a:moveTo>
                    <a:cubicBezTo>
                      <a:pt x="4" y="7"/>
                      <a:pt x="4" y="7"/>
                      <a:pt x="4" y="7"/>
                    </a:cubicBezTo>
                    <a:cubicBezTo>
                      <a:pt x="4" y="9"/>
                      <a:pt x="4" y="10"/>
                      <a:pt x="5" y="11"/>
                    </a:cubicBezTo>
                    <a:cubicBezTo>
                      <a:pt x="6" y="12"/>
                      <a:pt x="7" y="13"/>
                      <a:pt x="8" y="13"/>
                    </a:cubicBezTo>
                    <a:cubicBezTo>
                      <a:pt x="8" y="13"/>
                      <a:pt x="9" y="12"/>
                      <a:pt x="9" y="12"/>
                    </a:cubicBezTo>
                    <a:cubicBezTo>
                      <a:pt x="10" y="12"/>
                      <a:pt x="10" y="11"/>
                      <a:pt x="11" y="1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2"/>
                      <a:pt x="10" y="13"/>
                      <a:pt x="9" y="14"/>
                    </a:cubicBezTo>
                    <a:cubicBezTo>
                      <a:pt x="8" y="14"/>
                      <a:pt x="7" y="15"/>
                      <a:pt x="6" y="15"/>
                    </a:cubicBezTo>
                    <a:cubicBezTo>
                      <a:pt x="3" y="15"/>
                      <a:pt x="2" y="14"/>
                      <a:pt x="1" y="12"/>
                    </a:cubicBezTo>
                    <a:cubicBezTo>
                      <a:pt x="0" y="11"/>
                      <a:pt x="0" y="9"/>
                      <a:pt x="0" y="8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7" y="0"/>
                      <a:pt x="9" y="0"/>
                      <a:pt x="10" y="2"/>
                    </a:cubicBezTo>
                    <a:cubicBezTo>
                      <a:pt x="11" y="3"/>
                      <a:pt x="11" y="5"/>
                      <a:pt x="11" y="7"/>
                    </a:cubicBezTo>
                    <a:close/>
                    <a:moveTo>
                      <a:pt x="8" y="6"/>
                    </a:moveTo>
                    <a:cubicBezTo>
                      <a:pt x="8" y="4"/>
                      <a:pt x="8" y="3"/>
                      <a:pt x="7" y="3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5" y="1"/>
                      <a:pt x="4" y="2"/>
                    </a:cubicBezTo>
                    <a:cubicBezTo>
                      <a:pt x="4" y="3"/>
                      <a:pt x="4" y="4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8" y="6"/>
                      <a:pt x="8" y="6"/>
                      <a:pt x="8" y="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" name="Freeform 211"/>
              <p:cNvSpPr>
                <a:spLocks/>
              </p:cNvSpPr>
              <p:nvPr/>
            </p:nvSpPr>
            <p:spPr bwMode="auto">
              <a:xfrm>
                <a:off x="4893469" y="2874913"/>
                <a:ext cx="134938" cy="158750"/>
              </a:xfrm>
              <a:custGeom>
                <a:avLst/>
                <a:gdLst>
                  <a:gd name="T0" fmla="*/ 6 w 12"/>
                  <a:gd name="T1" fmla="*/ 0 h 14"/>
                  <a:gd name="T2" fmla="*/ 6 w 12"/>
                  <a:gd name="T3" fmla="*/ 3 h 14"/>
                  <a:gd name="T4" fmla="*/ 8 w 12"/>
                  <a:gd name="T5" fmla="*/ 1 h 14"/>
                  <a:gd name="T6" fmla="*/ 10 w 12"/>
                  <a:gd name="T7" fmla="*/ 0 h 14"/>
                  <a:gd name="T8" fmla="*/ 12 w 12"/>
                  <a:gd name="T9" fmla="*/ 0 h 14"/>
                  <a:gd name="T10" fmla="*/ 12 w 12"/>
                  <a:gd name="T11" fmla="*/ 2 h 14"/>
                  <a:gd name="T12" fmla="*/ 12 w 12"/>
                  <a:gd name="T13" fmla="*/ 3 h 14"/>
                  <a:gd name="T14" fmla="*/ 11 w 12"/>
                  <a:gd name="T15" fmla="*/ 4 h 14"/>
                  <a:gd name="T16" fmla="*/ 9 w 12"/>
                  <a:gd name="T17" fmla="*/ 3 h 14"/>
                  <a:gd name="T18" fmla="*/ 9 w 12"/>
                  <a:gd name="T19" fmla="*/ 3 h 14"/>
                  <a:gd name="T20" fmla="*/ 8 w 12"/>
                  <a:gd name="T21" fmla="*/ 3 h 14"/>
                  <a:gd name="T22" fmla="*/ 7 w 12"/>
                  <a:gd name="T23" fmla="*/ 3 h 14"/>
                  <a:gd name="T24" fmla="*/ 6 w 12"/>
                  <a:gd name="T25" fmla="*/ 5 h 14"/>
                  <a:gd name="T26" fmla="*/ 6 w 12"/>
                  <a:gd name="T27" fmla="*/ 8 h 14"/>
                  <a:gd name="T28" fmla="*/ 6 w 12"/>
                  <a:gd name="T29" fmla="*/ 11 h 14"/>
                  <a:gd name="T30" fmla="*/ 6 w 12"/>
                  <a:gd name="T31" fmla="*/ 12 h 14"/>
                  <a:gd name="T32" fmla="*/ 6 w 12"/>
                  <a:gd name="T33" fmla="*/ 13 h 14"/>
                  <a:gd name="T34" fmla="*/ 7 w 12"/>
                  <a:gd name="T35" fmla="*/ 14 h 14"/>
                  <a:gd name="T36" fmla="*/ 8 w 12"/>
                  <a:gd name="T37" fmla="*/ 14 h 14"/>
                  <a:gd name="T38" fmla="*/ 8 w 12"/>
                  <a:gd name="T39" fmla="*/ 14 h 14"/>
                  <a:gd name="T40" fmla="*/ 0 w 12"/>
                  <a:gd name="T41" fmla="*/ 14 h 14"/>
                  <a:gd name="T42" fmla="*/ 0 w 12"/>
                  <a:gd name="T43" fmla="*/ 14 h 14"/>
                  <a:gd name="T44" fmla="*/ 1 w 12"/>
                  <a:gd name="T45" fmla="*/ 13 h 14"/>
                  <a:gd name="T46" fmla="*/ 2 w 12"/>
                  <a:gd name="T47" fmla="*/ 11 h 14"/>
                  <a:gd name="T48" fmla="*/ 2 w 12"/>
                  <a:gd name="T49" fmla="*/ 3 h 14"/>
                  <a:gd name="T50" fmla="*/ 2 w 12"/>
                  <a:gd name="T51" fmla="*/ 2 h 14"/>
                  <a:gd name="T52" fmla="*/ 1 w 12"/>
                  <a:gd name="T53" fmla="*/ 1 h 14"/>
                  <a:gd name="T54" fmla="*/ 0 w 12"/>
                  <a:gd name="T55" fmla="*/ 1 h 14"/>
                  <a:gd name="T56" fmla="*/ 0 w 12"/>
                  <a:gd name="T57" fmla="*/ 0 h 14"/>
                  <a:gd name="T58" fmla="*/ 6 w 12"/>
                  <a:gd name="T5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" h="14">
                    <a:moveTo>
                      <a:pt x="6" y="0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7" y="2"/>
                      <a:pt x="8" y="1"/>
                      <a:pt x="8" y="1"/>
                    </a:cubicBezTo>
                    <a:cubicBezTo>
                      <a:pt x="9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cubicBezTo>
                      <a:pt x="12" y="1"/>
                      <a:pt x="12" y="1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0" y="4"/>
                      <a:pt x="10" y="4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7" y="3"/>
                    </a:cubicBezTo>
                    <a:cubicBezTo>
                      <a:pt x="7" y="3"/>
                      <a:pt x="7" y="4"/>
                      <a:pt x="6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3"/>
                      <a:pt x="6" y="13"/>
                    </a:cubicBezTo>
                    <a:cubicBezTo>
                      <a:pt x="6" y="13"/>
                      <a:pt x="6" y="13"/>
                      <a:pt x="7" y="14"/>
                    </a:cubicBezTo>
                    <a:cubicBezTo>
                      <a:pt x="7" y="14"/>
                      <a:pt x="7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4"/>
                      <a:pt x="1" y="14"/>
                      <a:pt x="1" y="13"/>
                    </a:cubicBezTo>
                    <a:cubicBezTo>
                      <a:pt x="2" y="13"/>
                      <a:pt x="2" y="12"/>
                      <a:pt x="2" y="1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" name="Freeform 212"/>
              <p:cNvSpPr>
                <a:spLocks/>
              </p:cNvSpPr>
              <p:nvPr/>
            </p:nvSpPr>
            <p:spPr bwMode="auto">
              <a:xfrm>
                <a:off x="5039519" y="2874913"/>
                <a:ext cx="169863" cy="158750"/>
              </a:xfrm>
              <a:custGeom>
                <a:avLst/>
                <a:gdLst>
                  <a:gd name="T0" fmla="*/ 6 w 15"/>
                  <a:gd name="T1" fmla="*/ 0 h 14"/>
                  <a:gd name="T2" fmla="*/ 6 w 15"/>
                  <a:gd name="T3" fmla="*/ 2 h 14"/>
                  <a:gd name="T4" fmla="*/ 8 w 15"/>
                  <a:gd name="T5" fmla="*/ 0 h 14"/>
                  <a:gd name="T6" fmla="*/ 10 w 15"/>
                  <a:gd name="T7" fmla="*/ 0 h 14"/>
                  <a:gd name="T8" fmla="*/ 12 w 15"/>
                  <a:gd name="T9" fmla="*/ 1 h 14"/>
                  <a:gd name="T10" fmla="*/ 14 w 15"/>
                  <a:gd name="T11" fmla="*/ 3 h 14"/>
                  <a:gd name="T12" fmla="*/ 14 w 15"/>
                  <a:gd name="T13" fmla="*/ 6 h 14"/>
                  <a:gd name="T14" fmla="*/ 14 w 15"/>
                  <a:gd name="T15" fmla="*/ 11 h 14"/>
                  <a:gd name="T16" fmla="*/ 14 w 15"/>
                  <a:gd name="T17" fmla="*/ 13 h 14"/>
                  <a:gd name="T18" fmla="*/ 15 w 15"/>
                  <a:gd name="T19" fmla="*/ 14 h 14"/>
                  <a:gd name="T20" fmla="*/ 15 w 15"/>
                  <a:gd name="T21" fmla="*/ 14 h 14"/>
                  <a:gd name="T22" fmla="*/ 8 w 15"/>
                  <a:gd name="T23" fmla="*/ 14 h 14"/>
                  <a:gd name="T24" fmla="*/ 8 w 15"/>
                  <a:gd name="T25" fmla="*/ 14 h 14"/>
                  <a:gd name="T26" fmla="*/ 9 w 15"/>
                  <a:gd name="T27" fmla="*/ 13 h 14"/>
                  <a:gd name="T28" fmla="*/ 10 w 15"/>
                  <a:gd name="T29" fmla="*/ 11 h 14"/>
                  <a:gd name="T30" fmla="*/ 10 w 15"/>
                  <a:gd name="T31" fmla="*/ 5 h 14"/>
                  <a:gd name="T32" fmla="*/ 10 w 15"/>
                  <a:gd name="T33" fmla="*/ 3 h 14"/>
                  <a:gd name="T34" fmla="*/ 9 w 15"/>
                  <a:gd name="T35" fmla="*/ 2 h 14"/>
                  <a:gd name="T36" fmla="*/ 8 w 15"/>
                  <a:gd name="T37" fmla="*/ 2 h 14"/>
                  <a:gd name="T38" fmla="*/ 6 w 15"/>
                  <a:gd name="T39" fmla="*/ 4 h 14"/>
                  <a:gd name="T40" fmla="*/ 6 w 15"/>
                  <a:gd name="T41" fmla="*/ 11 h 14"/>
                  <a:gd name="T42" fmla="*/ 6 w 15"/>
                  <a:gd name="T43" fmla="*/ 13 h 14"/>
                  <a:gd name="T44" fmla="*/ 7 w 15"/>
                  <a:gd name="T45" fmla="*/ 14 h 14"/>
                  <a:gd name="T46" fmla="*/ 7 w 15"/>
                  <a:gd name="T47" fmla="*/ 14 h 14"/>
                  <a:gd name="T48" fmla="*/ 0 w 15"/>
                  <a:gd name="T49" fmla="*/ 14 h 14"/>
                  <a:gd name="T50" fmla="*/ 0 w 15"/>
                  <a:gd name="T51" fmla="*/ 14 h 14"/>
                  <a:gd name="T52" fmla="*/ 1 w 15"/>
                  <a:gd name="T53" fmla="*/ 13 h 14"/>
                  <a:gd name="T54" fmla="*/ 2 w 15"/>
                  <a:gd name="T55" fmla="*/ 11 h 14"/>
                  <a:gd name="T56" fmla="*/ 2 w 15"/>
                  <a:gd name="T57" fmla="*/ 3 h 14"/>
                  <a:gd name="T58" fmla="*/ 1 w 15"/>
                  <a:gd name="T59" fmla="*/ 1 h 14"/>
                  <a:gd name="T60" fmla="*/ 0 w 15"/>
                  <a:gd name="T61" fmla="*/ 1 h 14"/>
                  <a:gd name="T62" fmla="*/ 0 w 15"/>
                  <a:gd name="T63" fmla="*/ 0 h 14"/>
                  <a:gd name="T64" fmla="*/ 6 w 15"/>
                  <a:gd name="T6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" h="14">
                    <a:moveTo>
                      <a:pt x="6" y="0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7" y="1"/>
                      <a:pt x="7" y="1"/>
                      <a:pt x="8" y="0"/>
                    </a:cubicBezTo>
                    <a:cubicBezTo>
                      <a:pt x="9" y="0"/>
                      <a:pt x="9" y="0"/>
                      <a:pt x="10" y="0"/>
                    </a:cubicBezTo>
                    <a:cubicBezTo>
                      <a:pt x="11" y="0"/>
                      <a:pt x="12" y="0"/>
                      <a:pt x="12" y="1"/>
                    </a:cubicBezTo>
                    <a:cubicBezTo>
                      <a:pt x="13" y="1"/>
                      <a:pt x="13" y="2"/>
                      <a:pt x="14" y="3"/>
                    </a:cubicBezTo>
                    <a:cubicBezTo>
                      <a:pt x="14" y="3"/>
                      <a:pt x="14" y="4"/>
                      <a:pt x="14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3"/>
                      <a:pt x="14" y="13"/>
                    </a:cubicBezTo>
                    <a:cubicBezTo>
                      <a:pt x="14" y="14"/>
                      <a:pt x="15" y="14"/>
                      <a:pt x="15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3"/>
                    </a:cubicBezTo>
                    <a:cubicBezTo>
                      <a:pt x="10" y="13"/>
                      <a:pt x="10" y="12"/>
                      <a:pt x="10" y="11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9" y="3"/>
                      <a:pt x="9" y="2"/>
                      <a:pt x="9" y="2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7" y="2"/>
                      <a:pt x="7" y="3"/>
                      <a:pt x="6" y="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2"/>
                      <a:pt x="6" y="13"/>
                      <a:pt x="6" y="13"/>
                    </a:cubicBezTo>
                    <a:cubicBezTo>
                      <a:pt x="6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4"/>
                      <a:pt x="1" y="14"/>
                      <a:pt x="1" y="13"/>
                    </a:cubicBezTo>
                    <a:cubicBezTo>
                      <a:pt x="2" y="13"/>
                      <a:pt x="2" y="12"/>
                      <a:pt x="2" y="1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" name="Freeform 213"/>
              <p:cNvSpPr>
                <a:spLocks/>
              </p:cNvSpPr>
              <p:nvPr/>
            </p:nvSpPr>
            <p:spPr bwMode="auto">
              <a:xfrm>
                <a:off x="5220494" y="2874913"/>
                <a:ext cx="269875" cy="158750"/>
              </a:xfrm>
              <a:custGeom>
                <a:avLst/>
                <a:gdLst>
                  <a:gd name="T0" fmla="*/ 6 w 24"/>
                  <a:gd name="T1" fmla="*/ 0 h 14"/>
                  <a:gd name="T2" fmla="*/ 6 w 24"/>
                  <a:gd name="T3" fmla="*/ 2 h 14"/>
                  <a:gd name="T4" fmla="*/ 8 w 24"/>
                  <a:gd name="T5" fmla="*/ 0 h 14"/>
                  <a:gd name="T6" fmla="*/ 11 w 24"/>
                  <a:gd name="T7" fmla="*/ 0 h 14"/>
                  <a:gd name="T8" fmla="*/ 13 w 24"/>
                  <a:gd name="T9" fmla="*/ 1 h 14"/>
                  <a:gd name="T10" fmla="*/ 14 w 24"/>
                  <a:gd name="T11" fmla="*/ 2 h 14"/>
                  <a:gd name="T12" fmla="*/ 17 w 24"/>
                  <a:gd name="T13" fmla="*/ 0 h 14"/>
                  <a:gd name="T14" fmla="*/ 19 w 24"/>
                  <a:gd name="T15" fmla="*/ 0 h 14"/>
                  <a:gd name="T16" fmla="*/ 21 w 24"/>
                  <a:gd name="T17" fmla="*/ 1 h 14"/>
                  <a:gd name="T18" fmla="*/ 22 w 24"/>
                  <a:gd name="T19" fmla="*/ 2 h 14"/>
                  <a:gd name="T20" fmla="*/ 23 w 24"/>
                  <a:gd name="T21" fmla="*/ 6 h 14"/>
                  <a:gd name="T22" fmla="*/ 23 w 24"/>
                  <a:gd name="T23" fmla="*/ 11 h 14"/>
                  <a:gd name="T24" fmla="*/ 23 w 24"/>
                  <a:gd name="T25" fmla="*/ 13 h 14"/>
                  <a:gd name="T26" fmla="*/ 24 w 24"/>
                  <a:gd name="T27" fmla="*/ 14 h 14"/>
                  <a:gd name="T28" fmla="*/ 24 w 24"/>
                  <a:gd name="T29" fmla="*/ 14 h 14"/>
                  <a:gd name="T30" fmla="*/ 17 w 24"/>
                  <a:gd name="T31" fmla="*/ 14 h 14"/>
                  <a:gd name="T32" fmla="*/ 17 w 24"/>
                  <a:gd name="T33" fmla="*/ 14 h 14"/>
                  <a:gd name="T34" fmla="*/ 18 w 24"/>
                  <a:gd name="T35" fmla="*/ 13 h 14"/>
                  <a:gd name="T36" fmla="*/ 18 w 24"/>
                  <a:gd name="T37" fmla="*/ 11 h 14"/>
                  <a:gd name="T38" fmla="*/ 18 w 24"/>
                  <a:gd name="T39" fmla="*/ 5 h 14"/>
                  <a:gd name="T40" fmla="*/ 18 w 24"/>
                  <a:gd name="T41" fmla="*/ 3 h 14"/>
                  <a:gd name="T42" fmla="*/ 18 w 24"/>
                  <a:gd name="T43" fmla="*/ 2 h 14"/>
                  <a:gd name="T44" fmla="*/ 17 w 24"/>
                  <a:gd name="T45" fmla="*/ 2 h 14"/>
                  <a:gd name="T46" fmla="*/ 16 w 24"/>
                  <a:gd name="T47" fmla="*/ 2 h 14"/>
                  <a:gd name="T48" fmla="*/ 14 w 24"/>
                  <a:gd name="T49" fmla="*/ 4 h 14"/>
                  <a:gd name="T50" fmla="*/ 14 w 24"/>
                  <a:gd name="T51" fmla="*/ 11 h 14"/>
                  <a:gd name="T52" fmla="*/ 15 w 24"/>
                  <a:gd name="T53" fmla="*/ 13 h 14"/>
                  <a:gd name="T54" fmla="*/ 16 w 24"/>
                  <a:gd name="T55" fmla="*/ 14 h 14"/>
                  <a:gd name="T56" fmla="*/ 16 w 24"/>
                  <a:gd name="T57" fmla="*/ 14 h 14"/>
                  <a:gd name="T58" fmla="*/ 9 w 24"/>
                  <a:gd name="T59" fmla="*/ 14 h 14"/>
                  <a:gd name="T60" fmla="*/ 9 w 24"/>
                  <a:gd name="T61" fmla="*/ 14 h 14"/>
                  <a:gd name="T62" fmla="*/ 10 w 24"/>
                  <a:gd name="T63" fmla="*/ 14 h 14"/>
                  <a:gd name="T64" fmla="*/ 10 w 24"/>
                  <a:gd name="T65" fmla="*/ 13 h 14"/>
                  <a:gd name="T66" fmla="*/ 10 w 24"/>
                  <a:gd name="T67" fmla="*/ 11 h 14"/>
                  <a:gd name="T68" fmla="*/ 10 w 24"/>
                  <a:gd name="T69" fmla="*/ 5 h 14"/>
                  <a:gd name="T70" fmla="*/ 10 w 24"/>
                  <a:gd name="T71" fmla="*/ 3 h 14"/>
                  <a:gd name="T72" fmla="*/ 10 w 24"/>
                  <a:gd name="T73" fmla="*/ 2 h 14"/>
                  <a:gd name="T74" fmla="*/ 9 w 24"/>
                  <a:gd name="T75" fmla="*/ 2 h 14"/>
                  <a:gd name="T76" fmla="*/ 8 w 24"/>
                  <a:gd name="T77" fmla="*/ 2 h 14"/>
                  <a:gd name="T78" fmla="*/ 6 w 24"/>
                  <a:gd name="T79" fmla="*/ 4 h 14"/>
                  <a:gd name="T80" fmla="*/ 6 w 24"/>
                  <a:gd name="T81" fmla="*/ 11 h 14"/>
                  <a:gd name="T82" fmla="*/ 7 w 24"/>
                  <a:gd name="T83" fmla="*/ 13 h 14"/>
                  <a:gd name="T84" fmla="*/ 8 w 24"/>
                  <a:gd name="T85" fmla="*/ 14 h 14"/>
                  <a:gd name="T86" fmla="*/ 8 w 24"/>
                  <a:gd name="T87" fmla="*/ 14 h 14"/>
                  <a:gd name="T88" fmla="*/ 0 w 24"/>
                  <a:gd name="T89" fmla="*/ 14 h 14"/>
                  <a:gd name="T90" fmla="*/ 0 w 24"/>
                  <a:gd name="T91" fmla="*/ 14 h 14"/>
                  <a:gd name="T92" fmla="*/ 2 w 24"/>
                  <a:gd name="T93" fmla="*/ 13 h 14"/>
                  <a:gd name="T94" fmla="*/ 2 w 24"/>
                  <a:gd name="T95" fmla="*/ 11 h 14"/>
                  <a:gd name="T96" fmla="*/ 2 w 24"/>
                  <a:gd name="T97" fmla="*/ 3 h 14"/>
                  <a:gd name="T98" fmla="*/ 2 w 24"/>
                  <a:gd name="T99" fmla="*/ 1 h 14"/>
                  <a:gd name="T100" fmla="*/ 0 w 24"/>
                  <a:gd name="T101" fmla="*/ 1 h 14"/>
                  <a:gd name="T102" fmla="*/ 0 w 24"/>
                  <a:gd name="T103" fmla="*/ 0 h 14"/>
                  <a:gd name="T104" fmla="*/ 6 w 24"/>
                  <a:gd name="T10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4" h="14">
                    <a:moveTo>
                      <a:pt x="6" y="0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9" y="0"/>
                      <a:pt x="10" y="0"/>
                      <a:pt x="11" y="0"/>
                    </a:cubicBezTo>
                    <a:cubicBezTo>
                      <a:pt x="11" y="0"/>
                      <a:pt x="12" y="0"/>
                      <a:pt x="13" y="1"/>
                    </a:cubicBezTo>
                    <a:cubicBezTo>
                      <a:pt x="13" y="1"/>
                      <a:pt x="14" y="2"/>
                      <a:pt x="14" y="2"/>
                    </a:cubicBezTo>
                    <a:cubicBezTo>
                      <a:pt x="15" y="2"/>
                      <a:pt x="16" y="1"/>
                      <a:pt x="17" y="0"/>
                    </a:cubicBezTo>
                    <a:cubicBezTo>
                      <a:pt x="17" y="0"/>
                      <a:pt x="18" y="0"/>
                      <a:pt x="19" y="0"/>
                    </a:cubicBezTo>
                    <a:cubicBezTo>
                      <a:pt x="20" y="0"/>
                      <a:pt x="21" y="0"/>
                      <a:pt x="21" y="1"/>
                    </a:cubicBezTo>
                    <a:cubicBezTo>
                      <a:pt x="22" y="1"/>
                      <a:pt x="22" y="2"/>
                      <a:pt x="22" y="2"/>
                    </a:cubicBezTo>
                    <a:cubicBezTo>
                      <a:pt x="23" y="3"/>
                      <a:pt x="23" y="4"/>
                      <a:pt x="23" y="6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12"/>
                      <a:pt x="23" y="13"/>
                      <a:pt x="23" y="13"/>
                    </a:cubicBezTo>
                    <a:cubicBezTo>
                      <a:pt x="23" y="14"/>
                      <a:pt x="24" y="14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8" y="14"/>
                      <a:pt x="18" y="14"/>
                      <a:pt x="18" y="13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8" y="4"/>
                      <a:pt x="18" y="3"/>
                      <a:pt x="18" y="3"/>
                    </a:cubicBezTo>
                    <a:cubicBezTo>
                      <a:pt x="18" y="3"/>
                      <a:pt x="18" y="2"/>
                      <a:pt x="18" y="2"/>
                    </a:cubicBezTo>
                    <a:cubicBezTo>
                      <a:pt x="18" y="2"/>
                      <a:pt x="17" y="2"/>
                      <a:pt x="17" y="2"/>
                    </a:cubicBezTo>
                    <a:cubicBezTo>
                      <a:pt x="17" y="2"/>
                      <a:pt x="16" y="2"/>
                      <a:pt x="16" y="2"/>
                    </a:cubicBezTo>
                    <a:cubicBezTo>
                      <a:pt x="15" y="3"/>
                      <a:pt x="15" y="3"/>
                      <a:pt x="14" y="4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5" y="13"/>
                      <a:pt x="15" y="13"/>
                    </a:cubicBezTo>
                    <a:cubicBezTo>
                      <a:pt x="15" y="14"/>
                      <a:pt x="15" y="14"/>
                      <a:pt x="16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10" y="14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1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10" y="3"/>
                      <a:pt x="10" y="2"/>
                      <a:pt x="10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7" y="3"/>
                      <a:pt x="6" y="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7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4"/>
                      <a:pt x="2" y="14"/>
                      <a:pt x="2" y="13"/>
                    </a:cubicBezTo>
                    <a:cubicBezTo>
                      <a:pt x="2" y="13"/>
                      <a:pt x="2" y="12"/>
                      <a:pt x="2" y="1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1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" name="Freeform 214"/>
              <p:cNvSpPr>
                <a:spLocks noEditPoints="1"/>
              </p:cNvSpPr>
              <p:nvPr/>
            </p:nvSpPr>
            <p:spPr bwMode="auto">
              <a:xfrm>
                <a:off x="5501481" y="2874913"/>
                <a:ext cx="134938" cy="169863"/>
              </a:xfrm>
              <a:custGeom>
                <a:avLst/>
                <a:gdLst>
                  <a:gd name="T0" fmla="*/ 12 w 12"/>
                  <a:gd name="T1" fmla="*/ 7 h 15"/>
                  <a:gd name="T2" fmla="*/ 4 w 12"/>
                  <a:gd name="T3" fmla="*/ 7 h 15"/>
                  <a:gd name="T4" fmla="*/ 5 w 12"/>
                  <a:gd name="T5" fmla="*/ 11 h 15"/>
                  <a:gd name="T6" fmla="*/ 8 w 12"/>
                  <a:gd name="T7" fmla="*/ 13 h 15"/>
                  <a:gd name="T8" fmla="*/ 10 w 12"/>
                  <a:gd name="T9" fmla="*/ 12 h 15"/>
                  <a:gd name="T10" fmla="*/ 11 w 12"/>
                  <a:gd name="T11" fmla="*/ 10 h 15"/>
                  <a:gd name="T12" fmla="*/ 12 w 12"/>
                  <a:gd name="T13" fmla="*/ 11 h 15"/>
                  <a:gd name="T14" fmla="*/ 9 w 12"/>
                  <a:gd name="T15" fmla="*/ 14 h 15"/>
                  <a:gd name="T16" fmla="*/ 6 w 12"/>
                  <a:gd name="T17" fmla="*/ 15 h 15"/>
                  <a:gd name="T18" fmla="*/ 1 w 12"/>
                  <a:gd name="T19" fmla="*/ 12 h 15"/>
                  <a:gd name="T20" fmla="*/ 0 w 12"/>
                  <a:gd name="T21" fmla="*/ 8 h 15"/>
                  <a:gd name="T22" fmla="*/ 2 w 12"/>
                  <a:gd name="T23" fmla="*/ 2 h 15"/>
                  <a:gd name="T24" fmla="*/ 6 w 12"/>
                  <a:gd name="T25" fmla="*/ 0 h 15"/>
                  <a:gd name="T26" fmla="*/ 10 w 12"/>
                  <a:gd name="T27" fmla="*/ 2 h 15"/>
                  <a:gd name="T28" fmla="*/ 12 w 12"/>
                  <a:gd name="T29" fmla="*/ 7 h 15"/>
                  <a:gd name="T30" fmla="*/ 8 w 12"/>
                  <a:gd name="T31" fmla="*/ 6 h 15"/>
                  <a:gd name="T32" fmla="*/ 8 w 12"/>
                  <a:gd name="T33" fmla="*/ 3 h 15"/>
                  <a:gd name="T34" fmla="*/ 7 w 12"/>
                  <a:gd name="T35" fmla="*/ 1 h 15"/>
                  <a:gd name="T36" fmla="*/ 6 w 12"/>
                  <a:gd name="T37" fmla="*/ 1 h 15"/>
                  <a:gd name="T38" fmla="*/ 5 w 12"/>
                  <a:gd name="T39" fmla="*/ 2 h 15"/>
                  <a:gd name="T40" fmla="*/ 4 w 12"/>
                  <a:gd name="T41" fmla="*/ 5 h 15"/>
                  <a:gd name="T42" fmla="*/ 4 w 12"/>
                  <a:gd name="T43" fmla="*/ 6 h 15"/>
                  <a:gd name="T44" fmla="*/ 8 w 12"/>
                  <a:gd name="T45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" h="15">
                    <a:moveTo>
                      <a:pt x="12" y="7"/>
                    </a:moveTo>
                    <a:cubicBezTo>
                      <a:pt x="4" y="7"/>
                      <a:pt x="4" y="7"/>
                      <a:pt x="4" y="7"/>
                    </a:cubicBezTo>
                    <a:cubicBezTo>
                      <a:pt x="4" y="9"/>
                      <a:pt x="5" y="10"/>
                      <a:pt x="5" y="11"/>
                    </a:cubicBezTo>
                    <a:cubicBezTo>
                      <a:pt x="6" y="12"/>
                      <a:pt x="7" y="13"/>
                      <a:pt x="8" y="13"/>
                    </a:cubicBezTo>
                    <a:cubicBezTo>
                      <a:pt x="9" y="13"/>
                      <a:pt x="9" y="12"/>
                      <a:pt x="10" y="12"/>
                    </a:cubicBezTo>
                    <a:cubicBezTo>
                      <a:pt x="10" y="12"/>
                      <a:pt x="11" y="11"/>
                      <a:pt x="11" y="1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12"/>
                      <a:pt x="10" y="13"/>
                      <a:pt x="9" y="14"/>
                    </a:cubicBezTo>
                    <a:cubicBezTo>
                      <a:pt x="8" y="14"/>
                      <a:pt x="7" y="15"/>
                      <a:pt x="6" y="15"/>
                    </a:cubicBezTo>
                    <a:cubicBezTo>
                      <a:pt x="4" y="15"/>
                      <a:pt x="2" y="14"/>
                      <a:pt x="1" y="12"/>
                    </a:cubicBezTo>
                    <a:cubicBezTo>
                      <a:pt x="0" y="11"/>
                      <a:pt x="0" y="9"/>
                      <a:pt x="0" y="8"/>
                    </a:cubicBezTo>
                    <a:cubicBezTo>
                      <a:pt x="0" y="5"/>
                      <a:pt x="1" y="3"/>
                      <a:pt x="2" y="2"/>
                    </a:cubicBezTo>
                    <a:cubicBezTo>
                      <a:pt x="3" y="1"/>
                      <a:pt x="5" y="0"/>
                      <a:pt x="6" y="0"/>
                    </a:cubicBezTo>
                    <a:cubicBezTo>
                      <a:pt x="8" y="0"/>
                      <a:pt x="9" y="0"/>
                      <a:pt x="10" y="2"/>
                    </a:cubicBezTo>
                    <a:cubicBezTo>
                      <a:pt x="11" y="3"/>
                      <a:pt x="12" y="5"/>
                      <a:pt x="12" y="7"/>
                    </a:cubicBezTo>
                    <a:close/>
                    <a:moveTo>
                      <a:pt x="8" y="6"/>
                    </a:moveTo>
                    <a:cubicBezTo>
                      <a:pt x="8" y="4"/>
                      <a:pt x="8" y="3"/>
                      <a:pt x="8" y="3"/>
                    </a:cubicBezTo>
                    <a:cubicBezTo>
                      <a:pt x="8" y="2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6" y="1"/>
                      <a:pt x="5" y="1"/>
                      <a:pt x="5" y="2"/>
                    </a:cubicBezTo>
                    <a:cubicBezTo>
                      <a:pt x="4" y="3"/>
                      <a:pt x="4" y="4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8" y="6"/>
                      <a:pt x="8" y="6"/>
                      <a:pt x="8" y="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" name="Freeform 215"/>
              <p:cNvSpPr>
                <a:spLocks/>
              </p:cNvSpPr>
              <p:nvPr/>
            </p:nvSpPr>
            <p:spPr bwMode="auto">
              <a:xfrm>
                <a:off x="5636419" y="2874913"/>
                <a:ext cx="169863" cy="158750"/>
              </a:xfrm>
              <a:custGeom>
                <a:avLst/>
                <a:gdLst>
                  <a:gd name="T0" fmla="*/ 6 w 15"/>
                  <a:gd name="T1" fmla="*/ 0 h 14"/>
                  <a:gd name="T2" fmla="*/ 6 w 15"/>
                  <a:gd name="T3" fmla="*/ 2 h 14"/>
                  <a:gd name="T4" fmla="*/ 8 w 15"/>
                  <a:gd name="T5" fmla="*/ 0 h 14"/>
                  <a:gd name="T6" fmla="*/ 10 w 15"/>
                  <a:gd name="T7" fmla="*/ 0 h 14"/>
                  <a:gd name="T8" fmla="*/ 12 w 15"/>
                  <a:gd name="T9" fmla="*/ 1 h 14"/>
                  <a:gd name="T10" fmla="*/ 14 w 15"/>
                  <a:gd name="T11" fmla="*/ 3 h 14"/>
                  <a:gd name="T12" fmla="*/ 14 w 15"/>
                  <a:gd name="T13" fmla="*/ 6 h 14"/>
                  <a:gd name="T14" fmla="*/ 14 w 15"/>
                  <a:gd name="T15" fmla="*/ 11 h 14"/>
                  <a:gd name="T16" fmla="*/ 14 w 15"/>
                  <a:gd name="T17" fmla="*/ 13 h 14"/>
                  <a:gd name="T18" fmla="*/ 15 w 15"/>
                  <a:gd name="T19" fmla="*/ 14 h 14"/>
                  <a:gd name="T20" fmla="*/ 15 w 15"/>
                  <a:gd name="T21" fmla="*/ 14 h 14"/>
                  <a:gd name="T22" fmla="*/ 8 w 15"/>
                  <a:gd name="T23" fmla="*/ 14 h 14"/>
                  <a:gd name="T24" fmla="*/ 8 w 15"/>
                  <a:gd name="T25" fmla="*/ 14 h 14"/>
                  <a:gd name="T26" fmla="*/ 9 w 15"/>
                  <a:gd name="T27" fmla="*/ 13 h 14"/>
                  <a:gd name="T28" fmla="*/ 10 w 15"/>
                  <a:gd name="T29" fmla="*/ 11 h 14"/>
                  <a:gd name="T30" fmla="*/ 10 w 15"/>
                  <a:gd name="T31" fmla="*/ 5 h 14"/>
                  <a:gd name="T32" fmla="*/ 10 w 15"/>
                  <a:gd name="T33" fmla="*/ 3 h 14"/>
                  <a:gd name="T34" fmla="*/ 9 w 15"/>
                  <a:gd name="T35" fmla="*/ 2 h 14"/>
                  <a:gd name="T36" fmla="*/ 8 w 15"/>
                  <a:gd name="T37" fmla="*/ 2 h 14"/>
                  <a:gd name="T38" fmla="*/ 6 w 15"/>
                  <a:gd name="T39" fmla="*/ 4 h 14"/>
                  <a:gd name="T40" fmla="*/ 6 w 15"/>
                  <a:gd name="T41" fmla="*/ 11 h 14"/>
                  <a:gd name="T42" fmla="*/ 6 w 15"/>
                  <a:gd name="T43" fmla="*/ 13 h 14"/>
                  <a:gd name="T44" fmla="*/ 7 w 15"/>
                  <a:gd name="T45" fmla="*/ 14 h 14"/>
                  <a:gd name="T46" fmla="*/ 7 w 15"/>
                  <a:gd name="T47" fmla="*/ 14 h 14"/>
                  <a:gd name="T48" fmla="*/ 0 w 15"/>
                  <a:gd name="T49" fmla="*/ 14 h 14"/>
                  <a:gd name="T50" fmla="*/ 0 w 15"/>
                  <a:gd name="T51" fmla="*/ 14 h 14"/>
                  <a:gd name="T52" fmla="*/ 2 w 15"/>
                  <a:gd name="T53" fmla="*/ 13 h 14"/>
                  <a:gd name="T54" fmla="*/ 2 w 15"/>
                  <a:gd name="T55" fmla="*/ 11 h 14"/>
                  <a:gd name="T56" fmla="*/ 2 w 15"/>
                  <a:gd name="T57" fmla="*/ 3 h 14"/>
                  <a:gd name="T58" fmla="*/ 1 w 15"/>
                  <a:gd name="T59" fmla="*/ 1 h 14"/>
                  <a:gd name="T60" fmla="*/ 0 w 15"/>
                  <a:gd name="T61" fmla="*/ 1 h 14"/>
                  <a:gd name="T62" fmla="*/ 0 w 15"/>
                  <a:gd name="T63" fmla="*/ 0 h 14"/>
                  <a:gd name="T64" fmla="*/ 6 w 15"/>
                  <a:gd name="T6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" h="14">
                    <a:moveTo>
                      <a:pt x="6" y="0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7" y="1"/>
                      <a:pt x="7" y="1"/>
                      <a:pt x="8" y="0"/>
                    </a:cubicBezTo>
                    <a:cubicBezTo>
                      <a:pt x="9" y="0"/>
                      <a:pt x="9" y="0"/>
                      <a:pt x="10" y="0"/>
                    </a:cubicBezTo>
                    <a:cubicBezTo>
                      <a:pt x="11" y="0"/>
                      <a:pt x="12" y="0"/>
                      <a:pt x="12" y="1"/>
                    </a:cubicBezTo>
                    <a:cubicBezTo>
                      <a:pt x="13" y="1"/>
                      <a:pt x="13" y="2"/>
                      <a:pt x="14" y="3"/>
                    </a:cubicBezTo>
                    <a:cubicBezTo>
                      <a:pt x="14" y="3"/>
                      <a:pt x="14" y="4"/>
                      <a:pt x="14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3"/>
                      <a:pt x="14" y="13"/>
                    </a:cubicBezTo>
                    <a:cubicBezTo>
                      <a:pt x="14" y="14"/>
                      <a:pt x="15" y="14"/>
                      <a:pt x="15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3"/>
                    </a:cubicBezTo>
                    <a:cubicBezTo>
                      <a:pt x="10" y="13"/>
                      <a:pt x="10" y="12"/>
                      <a:pt x="10" y="11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9" y="3"/>
                      <a:pt x="9" y="2"/>
                      <a:pt x="9" y="2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8" y="2"/>
                      <a:pt x="7" y="3"/>
                      <a:pt x="6" y="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2"/>
                      <a:pt x="6" y="13"/>
                      <a:pt x="6" y="13"/>
                    </a:cubicBezTo>
                    <a:cubicBezTo>
                      <a:pt x="6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4"/>
                      <a:pt x="1" y="14"/>
                      <a:pt x="2" y="13"/>
                    </a:cubicBezTo>
                    <a:cubicBezTo>
                      <a:pt x="2" y="13"/>
                      <a:pt x="2" y="12"/>
                      <a:pt x="2" y="1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" name="Freeform 216"/>
              <p:cNvSpPr>
                <a:spLocks/>
              </p:cNvSpPr>
              <p:nvPr/>
            </p:nvSpPr>
            <p:spPr bwMode="auto">
              <a:xfrm>
                <a:off x="5806281" y="2817763"/>
                <a:ext cx="112713" cy="227013"/>
              </a:xfrm>
              <a:custGeom>
                <a:avLst/>
                <a:gdLst>
                  <a:gd name="T0" fmla="*/ 6 w 10"/>
                  <a:gd name="T1" fmla="*/ 0 h 20"/>
                  <a:gd name="T2" fmla="*/ 6 w 10"/>
                  <a:gd name="T3" fmla="*/ 5 h 20"/>
                  <a:gd name="T4" fmla="*/ 10 w 10"/>
                  <a:gd name="T5" fmla="*/ 5 h 20"/>
                  <a:gd name="T6" fmla="*/ 10 w 10"/>
                  <a:gd name="T7" fmla="*/ 7 h 20"/>
                  <a:gd name="T8" fmla="*/ 6 w 10"/>
                  <a:gd name="T9" fmla="*/ 7 h 20"/>
                  <a:gd name="T10" fmla="*/ 6 w 10"/>
                  <a:gd name="T11" fmla="*/ 15 h 20"/>
                  <a:gd name="T12" fmla="*/ 7 w 10"/>
                  <a:gd name="T13" fmla="*/ 17 h 20"/>
                  <a:gd name="T14" fmla="*/ 7 w 10"/>
                  <a:gd name="T15" fmla="*/ 18 h 20"/>
                  <a:gd name="T16" fmla="*/ 7 w 10"/>
                  <a:gd name="T17" fmla="*/ 18 h 20"/>
                  <a:gd name="T18" fmla="*/ 9 w 10"/>
                  <a:gd name="T19" fmla="*/ 16 h 20"/>
                  <a:gd name="T20" fmla="*/ 10 w 10"/>
                  <a:gd name="T21" fmla="*/ 17 h 20"/>
                  <a:gd name="T22" fmla="*/ 6 w 10"/>
                  <a:gd name="T23" fmla="*/ 20 h 20"/>
                  <a:gd name="T24" fmla="*/ 4 w 10"/>
                  <a:gd name="T25" fmla="*/ 19 h 20"/>
                  <a:gd name="T26" fmla="*/ 2 w 10"/>
                  <a:gd name="T27" fmla="*/ 17 h 20"/>
                  <a:gd name="T28" fmla="*/ 2 w 10"/>
                  <a:gd name="T29" fmla="*/ 14 h 20"/>
                  <a:gd name="T30" fmla="*/ 2 w 10"/>
                  <a:gd name="T31" fmla="*/ 7 h 20"/>
                  <a:gd name="T32" fmla="*/ 0 w 10"/>
                  <a:gd name="T33" fmla="*/ 7 h 20"/>
                  <a:gd name="T34" fmla="*/ 0 w 10"/>
                  <a:gd name="T35" fmla="*/ 6 h 20"/>
                  <a:gd name="T36" fmla="*/ 4 w 10"/>
                  <a:gd name="T37" fmla="*/ 3 h 20"/>
                  <a:gd name="T38" fmla="*/ 6 w 10"/>
                  <a:gd name="T39" fmla="*/ 0 h 20"/>
                  <a:gd name="T40" fmla="*/ 6 w 10"/>
                  <a:gd name="T41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" h="20">
                    <a:moveTo>
                      <a:pt x="6" y="0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6"/>
                      <a:pt x="6" y="17"/>
                      <a:pt x="7" y="17"/>
                    </a:cubicBezTo>
                    <a:cubicBezTo>
                      <a:pt x="7" y="17"/>
                      <a:pt x="7" y="17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8" y="18"/>
                      <a:pt x="9" y="17"/>
                      <a:pt x="9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9"/>
                      <a:pt x="8" y="20"/>
                      <a:pt x="6" y="20"/>
                    </a:cubicBezTo>
                    <a:cubicBezTo>
                      <a:pt x="5" y="20"/>
                      <a:pt x="4" y="19"/>
                      <a:pt x="4" y="19"/>
                    </a:cubicBezTo>
                    <a:cubicBezTo>
                      <a:pt x="3" y="18"/>
                      <a:pt x="3" y="18"/>
                      <a:pt x="2" y="17"/>
                    </a:cubicBezTo>
                    <a:cubicBezTo>
                      <a:pt x="2" y="17"/>
                      <a:pt x="2" y="16"/>
                      <a:pt x="2" y="1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2"/>
                      <a:pt x="5" y="1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" name="Freeform 217"/>
              <p:cNvSpPr>
                <a:spLocks/>
              </p:cNvSpPr>
              <p:nvPr/>
            </p:nvSpPr>
            <p:spPr bwMode="auto">
              <a:xfrm>
                <a:off x="2639219" y="3203526"/>
                <a:ext cx="3290888" cy="0"/>
              </a:xfrm>
              <a:custGeom>
                <a:avLst/>
                <a:gdLst>
                  <a:gd name="T0" fmla="*/ 0 w 2073"/>
                  <a:gd name="T1" fmla="*/ 2073 w 2073"/>
                  <a:gd name="T2" fmla="*/ 0 w 207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073">
                    <a:moveTo>
                      <a:pt x="0" y="0"/>
                    </a:moveTo>
                    <a:lnTo>
                      <a:pt x="207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0" name="Line 218"/>
              <p:cNvSpPr>
                <a:spLocks noChangeShapeType="1"/>
              </p:cNvSpPr>
              <p:nvPr/>
            </p:nvSpPr>
            <p:spPr bwMode="auto">
              <a:xfrm>
                <a:off x="2639219" y="3203526"/>
                <a:ext cx="3290888" cy="0"/>
              </a:xfrm>
              <a:prstGeom prst="lin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1" name="Rectangle 219"/>
              <p:cNvSpPr>
                <a:spLocks noChangeArrowheads="1"/>
              </p:cNvSpPr>
              <p:nvPr/>
            </p:nvSpPr>
            <p:spPr bwMode="auto">
              <a:xfrm>
                <a:off x="2639219" y="3192413"/>
                <a:ext cx="3290888" cy="222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2" name="Freeform 220"/>
              <p:cNvSpPr>
                <a:spLocks noEditPoints="1"/>
              </p:cNvSpPr>
              <p:nvPr/>
            </p:nvSpPr>
            <p:spPr bwMode="auto">
              <a:xfrm>
                <a:off x="2650331" y="3362276"/>
                <a:ext cx="179388" cy="204788"/>
              </a:xfrm>
              <a:custGeom>
                <a:avLst/>
                <a:gdLst>
                  <a:gd name="T0" fmla="*/ 0 w 16"/>
                  <a:gd name="T1" fmla="*/ 17 h 18"/>
                  <a:gd name="T2" fmla="*/ 2 w 16"/>
                  <a:gd name="T3" fmla="*/ 17 h 18"/>
                  <a:gd name="T4" fmla="*/ 3 w 16"/>
                  <a:gd name="T5" fmla="*/ 15 h 18"/>
                  <a:gd name="T6" fmla="*/ 3 w 16"/>
                  <a:gd name="T7" fmla="*/ 3 h 18"/>
                  <a:gd name="T8" fmla="*/ 2 w 16"/>
                  <a:gd name="T9" fmla="*/ 1 h 18"/>
                  <a:gd name="T10" fmla="*/ 0 w 16"/>
                  <a:gd name="T11" fmla="*/ 0 h 18"/>
                  <a:gd name="T12" fmla="*/ 0 w 16"/>
                  <a:gd name="T13" fmla="*/ 0 h 18"/>
                  <a:gd name="T14" fmla="*/ 9 w 16"/>
                  <a:gd name="T15" fmla="*/ 0 h 18"/>
                  <a:gd name="T16" fmla="*/ 14 w 16"/>
                  <a:gd name="T17" fmla="*/ 1 h 18"/>
                  <a:gd name="T18" fmla="*/ 16 w 16"/>
                  <a:gd name="T19" fmla="*/ 5 h 18"/>
                  <a:gd name="T20" fmla="*/ 16 w 16"/>
                  <a:gd name="T21" fmla="*/ 7 h 18"/>
                  <a:gd name="T22" fmla="*/ 13 w 16"/>
                  <a:gd name="T23" fmla="*/ 9 h 18"/>
                  <a:gd name="T24" fmla="*/ 11 w 16"/>
                  <a:gd name="T25" fmla="*/ 10 h 18"/>
                  <a:gd name="T26" fmla="*/ 7 w 16"/>
                  <a:gd name="T27" fmla="*/ 10 h 18"/>
                  <a:gd name="T28" fmla="*/ 7 w 16"/>
                  <a:gd name="T29" fmla="*/ 15 h 18"/>
                  <a:gd name="T30" fmla="*/ 8 w 16"/>
                  <a:gd name="T31" fmla="*/ 17 h 18"/>
                  <a:gd name="T32" fmla="*/ 9 w 16"/>
                  <a:gd name="T33" fmla="*/ 17 h 18"/>
                  <a:gd name="T34" fmla="*/ 9 w 16"/>
                  <a:gd name="T35" fmla="*/ 18 h 18"/>
                  <a:gd name="T36" fmla="*/ 0 w 16"/>
                  <a:gd name="T37" fmla="*/ 18 h 18"/>
                  <a:gd name="T38" fmla="*/ 0 w 16"/>
                  <a:gd name="T39" fmla="*/ 17 h 18"/>
                  <a:gd name="T40" fmla="*/ 10 w 16"/>
                  <a:gd name="T41" fmla="*/ 8 h 18"/>
                  <a:gd name="T42" fmla="*/ 12 w 16"/>
                  <a:gd name="T43" fmla="*/ 5 h 18"/>
                  <a:gd name="T44" fmla="*/ 11 w 16"/>
                  <a:gd name="T45" fmla="*/ 2 h 18"/>
                  <a:gd name="T46" fmla="*/ 9 w 16"/>
                  <a:gd name="T47" fmla="*/ 1 h 18"/>
                  <a:gd name="T48" fmla="*/ 7 w 16"/>
                  <a:gd name="T49" fmla="*/ 1 h 18"/>
                  <a:gd name="T50" fmla="*/ 7 w 16"/>
                  <a:gd name="T51" fmla="*/ 1 h 18"/>
                  <a:gd name="T52" fmla="*/ 7 w 16"/>
                  <a:gd name="T53" fmla="*/ 9 h 18"/>
                  <a:gd name="T54" fmla="*/ 10 w 16"/>
                  <a:gd name="T55" fmla="*/ 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18">
                    <a:moveTo>
                      <a:pt x="0" y="17"/>
                    </a:moveTo>
                    <a:cubicBezTo>
                      <a:pt x="1" y="17"/>
                      <a:pt x="2" y="17"/>
                      <a:pt x="2" y="17"/>
                    </a:cubicBezTo>
                    <a:cubicBezTo>
                      <a:pt x="3" y="17"/>
                      <a:pt x="3" y="16"/>
                      <a:pt x="3" y="1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1" y="0"/>
                      <a:pt x="13" y="0"/>
                      <a:pt x="14" y="1"/>
                    </a:cubicBezTo>
                    <a:cubicBezTo>
                      <a:pt x="16" y="2"/>
                      <a:pt x="16" y="3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5" y="8"/>
                      <a:pt x="14" y="9"/>
                      <a:pt x="13" y="9"/>
                    </a:cubicBezTo>
                    <a:cubicBezTo>
                      <a:pt x="12" y="9"/>
                      <a:pt x="12" y="10"/>
                      <a:pt x="11" y="10"/>
                    </a:cubicBezTo>
                    <a:cubicBezTo>
                      <a:pt x="10" y="10"/>
                      <a:pt x="9" y="10"/>
                      <a:pt x="7" y="10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7" y="17"/>
                      <a:pt x="8" y="17"/>
                    </a:cubicBezTo>
                    <a:cubicBezTo>
                      <a:pt x="8" y="17"/>
                      <a:pt x="9" y="17"/>
                      <a:pt x="9" y="17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0" y="18"/>
                      <a:pt x="0" y="18"/>
                      <a:pt x="0" y="18"/>
                    </a:cubicBezTo>
                    <a:lnTo>
                      <a:pt x="0" y="17"/>
                    </a:lnTo>
                    <a:close/>
                    <a:moveTo>
                      <a:pt x="10" y="8"/>
                    </a:moveTo>
                    <a:cubicBezTo>
                      <a:pt x="11" y="8"/>
                      <a:pt x="12" y="7"/>
                      <a:pt x="12" y="5"/>
                    </a:cubicBezTo>
                    <a:cubicBezTo>
                      <a:pt x="12" y="3"/>
                      <a:pt x="11" y="2"/>
                      <a:pt x="11" y="2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8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9" y="9"/>
                      <a:pt x="10" y="9"/>
                      <a:pt x="10" y="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3" name="Freeform 221"/>
              <p:cNvSpPr>
                <a:spLocks/>
              </p:cNvSpPr>
              <p:nvPr/>
            </p:nvSpPr>
            <p:spPr bwMode="auto">
              <a:xfrm>
                <a:off x="2840831" y="3419426"/>
                <a:ext cx="123825" cy="147638"/>
              </a:xfrm>
              <a:custGeom>
                <a:avLst/>
                <a:gdLst>
                  <a:gd name="T0" fmla="*/ 0 w 11"/>
                  <a:gd name="T1" fmla="*/ 12 h 13"/>
                  <a:gd name="T2" fmla="*/ 1 w 11"/>
                  <a:gd name="T3" fmla="*/ 12 h 13"/>
                  <a:gd name="T4" fmla="*/ 1 w 11"/>
                  <a:gd name="T5" fmla="*/ 11 h 13"/>
                  <a:gd name="T6" fmla="*/ 1 w 11"/>
                  <a:gd name="T7" fmla="*/ 10 h 13"/>
                  <a:gd name="T8" fmla="*/ 1 w 11"/>
                  <a:gd name="T9" fmla="*/ 3 h 13"/>
                  <a:gd name="T10" fmla="*/ 1 w 11"/>
                  <a:gd name="T11" fmla="*/ 2 h 13"/>
                  <a:gd name="T12" fmla="*/ 0 w 11"/>
                  <a:gd name="T13" fmla="*/ 1 h 13"/>
                  <a:gd name="T14" fmla="*/ 0 w 11"/>
                  <a:gd name="T15" fmla="*/ 1 h 13"/>
                  <a:gd name="T16" fmla="*/ 5 w 11"/>
                  <a:gd name="T17" fmla="*/ 1 h 13"/>
                  <a:gd name="T18" fmla="*/ 5 w 11"/>
                  <a:gd name="T19" fmla="*/ 3 h 13"/>
                  <a:gd name="T20" fmla="*/ 7 w 11"/>
                  <a:gd name="T21" fmla="*/ 1 h 13"/>
                  <a:gd name="T22" fmla="*/ 9 w 11"/>
                  <a:gd name="T23" fmla="*/ 0 h 13"/>
                  <a:gd name="T24" fmla="*/ 10 w 11"/>
                  <a:gd name="T25" fmla="*/ 1 h 13"/>
                  <a:gd name="T26" fmla="*/ 11 w 11"/>
                  <a:gd name="T27" fmla="*/ 2 h 13"/>
                  <a:gd name="T28" fmla="*/ 10 w 11"/>
                  <a:gd name="T29" fmla="*/ 4 h 13"/>
                  <a:gd name="T30" fmla="*/ 9 w 11"/>
                  <a:gd name="T31" fmla="*/ 4 h 13"/>
                  <a:gd name="T32" fmla="*/ 8 w 11"/>
                  <a:gd name="T33" fmla="*/ 3 h 13"/>
                  <a:gd name="T34" fmla="*/ 7 w 11"/>
                  <a:gd name="T35" fmla="*/ 3 h 13"/>
                  <a:gd name="T36" fmla="*/ 6 w 11"/>
                  <a:gd name="T37" fmla="*/ 3 h 13"/>
                  <a:gd name="T38" fmla="*/ 5 w 11"/>
                  <a:gd name="T39" fmla="*/ 5 h 13"/>
                  <a:gd name="T40" fmla="*/ 5 w 11"/>
                  <a:gd name="T41" fmla="*/ 10 h 13"/>
                  <a:gd name="T42" fmla="*/ 5 w 11"/>
                  <a:gd name="T43" fmla="*/ 12 h 13"/>
                  <a:gd name="T44" fmla="*/ 7 w 11"/>
                  <a:gd name="T45" fmla="*/ 12 h 13"/>
                  <a:gd name="T46" fmla="*/ 7 w 11"/>
                  <a:gd name="T47" fmla="*/ 13 h 13"/>
                  <a:gd name="T48" fmla="*/ 0 w 11"/>
                  <a:gd name="T49" fmla="*/ 13 h 13"/>
                  <a:gd name="T50" fmla="*/ 0 w 11"/>
                  <a:gd name="T51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" h="13">
                    <a:moveTo>
                      <a:pt x="0" y="12"/>
                    </a:moveTo>
                    <a:cubicBezTo>
                      <a:pt x="0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1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2"/>
                      <a:pt x="6" y="1"/>
                      <a:pt x="7" y="1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9" y="0"/>
                      <a:pt x="10" y="0"/>
                      <a:pt x="10" y="1"/>
                    </a:cubicBezTo>
                    <a:cubicBezTo>
                      <a:pt x="11" y="1"/>
                      <a:pt x="11" y="2"/>
                      <a:pt x="11" y="2"/>
                    </a:cubicBezTo>
                    <a:cubicBezTo>
                      <a:pt x="11" y="3"/>
                      <a:pt x="11" y="3"/>
                      <a:pt x="10" y="4"/>
                    </a:cubicBezTo>
                    <a:cubicBezTo>
                      <a:pt x="10" y="4"/>
                      <a:pt x="10" y="4"/>
                      <a:pt x="9" y="4"/>
                    </a:cubicBezTo>
                    <a:cubicBezTo>
                      <a:pt x="9" y="4"/>
                      <a:pt x="8" y="4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2"/>
                      <a:pt x="5" y="12"/>
                    </a:cubicBezTo>
                    <a:cubicBezTo>
                      <a:pt x="6" y="12"/>
                      <a:pt x="6" y="12"/>
                      <a:pt x="7" y="12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0" y="13"/>
                      <a:pt x="0" y="13"/>
                      <a:pt x="0" y="13"/>
                    </a:cubicBezTo>
                    <a:lnTo>
                      <a:pt x="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4" name="Freeform 222"/>
              <p:cNvSpPr>
                <a:spLocks noEditPoints="1"/>
              </p:cNvSpPr>
              <p:nvPr/>
            </p:nvSpPr>
            <p:spPr bwMode="auto">
              <a:xfrm>
                <a:off x="2964656" y="3419426"/>
                <a:ext cx="147638" cy="147638"/>
              </a:xfrm>
              <a:custGeom>
                <a:avLst/>
                <a:gdLst>
                  <a:gd name="T0" fmla="*/ 2 w 13"/>
                  <a:gd name="T1" fmla="*/ 2 h 13"/>
                  <a:gd name="T2" fmla="*/ 6 w 13"/>
                  <a:gd name="T3" fmla="*/ 0 h 13"/>
                  <a:gd name="T4" fmla="*/ 11 w 13"/>
                  <a:gd name="T5" fmla="*/ 2 h 13"/>
                  <a:gd name="T6" fmla="*/ 13 w 13"/>
                  <a:gd name="T7" fmla="*/ 7 h 13"/>
                  <a:gd name="T8" fmla="*/ 11 w 13"/>
                  <a:gd name="T9" fmla="*/ 11 h 13"/>
                  <a:gd name="T10" fmla="*/ 6 w 13"/>
                  <a:gd name="T11" fmla="*/ 13 h 13"/>
                  <a:gd name="T12" fmla="*/ 2 w 13"/>
                  <a:gd name="T13" fmla="*/ 12 h 13"/>
                  <a:gd name="T14" fmla="*/ 0 w 13"/>
                  <a:gd name="T15" fmla="*/ 7 h 13"/>
                  <a:gd name="T16" fmla="*/ 2 w 13"/>
                  <a:gd name="T17" fmla="*/ 2 h 13"/>
                  <a:gd name="T18" fmla="*/ 4 w 13"/>
                  <a:gd name="T19" fmla="*/ 11 h 13"/>
                  <a:gd name="T20" fmla="*/ 6 w 13"/>
                  <a:gd name="T21" fmla="*/ 13 h 13"/>
                  <a:gd name="T22" fmla="*/ 8 w 13"/>
                  <a:gd name="T23" fmla="*/ 11 h 13"/>
                  <a:gd name="T24" fmla="*/ 8 w 13"/>
                  <a:gd name="T25" fmla="*/ 7 h 13"/>
                  <a:gd name="T26" fmla="*/ 8 w 13"/>
                  <a:gd name="T27" fmla="*/ 2 h 13"/>
                  <a:gd name="T28" fmla="*/ 6 w 13"/>
                  <a:gd name="T29" fmla="*/ 1 h 13"/>
                  <a:gd name="T30" fmla="*/ 5 w 13"/>
                  <a:gd name="T31" fmla="*/ 3 h 13"/>
                  <a:gd name="T32" fmla="*/ 4 w 13"/>
                  <a:gd name="T33" fmla="*/ 7 h 13"/>
                  <a:gd name="T34" fmla="*/ 4 w 13"/>
                  <a:gd name="T35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" h="13">
                    <a:moveTo>
                      <a:pt x="2" y="2"/>
                    </a:moveTo>
                    <a:cubicBezTo>
                      <a:pt x="3" y="1"/>
                      <a:pt x="5" y="0"/>
                      <a:pt x="6" y="0"/>
                    </a:cubicBezTo>
                    <a:cubicBezTo>
                      <a:pt x="8" y="0"/>
                      <a:pt x="10" y="1"/>
                      <a:pt x="11" y="2"/>
                    </a:cubicBezTo>
                    <a:cubicBezTo>
                      <a:pt x="12" y="3"/>
                      <a:pt x="13" y="5"/>
                      <a:pt x="13" y="7"/>
                    </a:cubicBezTo>
                    <a:cubicBezTo>
                      <a:pt x="13" y="9"/>
                      <a:pt x="12" y="10"/>
                      <a:pt x="11" y="11"/>
                    </a:cubicBezTo>
                    <a:cubicBezTo>
                      <a:pt x="10" y="13"/>
                      <a:pt x="8" y="13"/>
                      <a:pt x="6" y="13"/>
                    </a:cubicBezTo>
                    <a:cubicBezTo>
                      <a:pt x="5" y="13"/>
                      <a:pt x="3" y="13"/>
                      <a:pt x="2" y="12"/>
                    </a:cubicBezTo>
                    <a:cubicBezTo>
                      <a:pt x="1" y="10"/>
                      <a:pt x="0" y="9"/>
                      <a:pt x="0" y="7"/>
                    </a:cubicBezTo>
                    <a:cubicBezTo>
                      <a:pt x="0" y="5"/>
                      <a:pt x="1" y="3"/>
                      <a:pt x="2" y="2"/>
                    </a:cubicBezTo>
                    <a:close/>
                    <a:moveTo>
                      <a:pt x="4" y="11"/>
                    </a:moveTo>
                    <a:cubicBezTo>
                      <a:pt x="5" y="12"/>
                      <a:pt x="5" y="13"/>
                      <a:pt x="6" y="13"/>
                    </a:cubicBezTo>
                    <a:cubicBezTo>
                      <a:pt x="7" y="13"/>
                      <a:pt x="8" y="12"/>
                      <a:pt x="8" y="11"/>
                    </a:cubicBezTo>
                    <a:cubicBezTo>
                      <a:pt x="8" y="10"/>
                      <a:pt x="8" y="9"/>
                      <a:pt x="8" y="7"/>
                    </a:cubicBezTo>
                    <a:cubicBezTo>
                      <a:pt x="8" y="5"/>
                      <a:pt x="8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5" y="2"/>
                      <a:pt x="5" y="3"/>
                    </a:cubicBezTo>
                    <a:cubicBezTo>
                      <a:pt x="4" y="4"/>
                      <a:pt x="4" y="5"/>
                      <a:pt x="4" y="7"/>
                    </a:cubicBezTo>
                    <a:cubicBezTo>
                      <a:pt x="4" y="9"/>
                      <a:pt x="4" y="10"/>
                      <a:pt x="4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5" name="Freeform 223"/>
              <p:cNvSpPr>
                <a:spLocks noEditPoints="1"/>
              </p:cNvSpPr>
              <p:nvPr/>
            </p:nvSpPr>
            <p:spPr bwMode="auto">
              <a:xfrm>
                <a:off x="3123406" y="3362276"/>
                <a:ext cx="146050" cy="204788"/>
              </a:xfrm>
              <a:custGeom>
                <a:avLst/>
                <a:gdLst>
                  <a:gd name="T0" fmla="*/ 1 w 13"/>
                  <a:gd name="T1" fmla="*/ 7 h 18"/>
                  <a:gd name="T2" fmla="*/ 5 w 13"/>
                  <a:gd name="T3" fmla="*/ 5 h 18"/>
                  <a:gd name="T4" fmla="*/ 7 w 13"/>
                  <a:gd name="T5" fmla="*/ 6 h 18"/>
                  <a:gd name="T6" fmla="*/ 8 w 13"/>
                  <a:gd name="T7" fmla="*/ 7 h 18"/>
                  <a:gd name="T8" fmla="*/ 8 w 13"/>
                  <a:gd name="T9" fmla="*/ 2 h 18"/>
                  <a:gd name="T10" fmla="*/ 8 w 13"/>
                  <a:gd name="T11" fmla="*/ 1 h 18"/>
                  <a:gd name="T12" fmla="*/ 6 w 13"/>
                  <a:gd name="T13" fmla="*/ 0 h 18"/>
                  <a:gd name="T14" fmla="*/ 6 w 13"/>
                  <a:gd name="T15" fmla="*/ 0 h 18"/>
                  <a:gd name="T16" fmla="*/ 12 w 13"/>
                  <a:gd name="T17" fmla="*/ 0 h 18"/>
                  <a:gd name="T18" fmla="*/ 12 w 13"/>
                  <a:gd name="T19" fmla="*/ 15 h 18"/>
                  <a:gd name="T20" fmla="*/ 12 w 13"/>
                  <a:gd name="T21" fmla="*/ 16 h 18"/>
                  <a:gd name="T22" fmla="*/ 13 w 13"/>
                  <a:gd name="T23" fmla="*/ 17 h 18"/>
                  <a:gd name="T24" fmla="*/ 13 w 13"/>
                  <a:gd name="T25" fmla="*/ 18 h 18"/>
                  <a:gd name="T26" fmla="*/ 11 w 13"/>
                  <a:gd name="T27" fmla="*/ 18 h 18"/>
                  <a:gd name="T28" fmla="*/ 8 w 13"/>
                  <a:gd name="T29" fmla="*/ 18 h 18"/>
                  <a:gd name="T30" fmla="*/ 8 w 13"/>
                  <a:gd name="T31" fmla="*/ 17 h 18"/>
                  <a:gd name="T32" fmla="*/ 7 w 13"/>
                  <a:gd name="T33" fmla="*/ 18 h 18"/>
                  <a:gd name="T34" fmla="*/ 5 w 13"/>
                  <a:gd name="T35" fmla="*/ 18 h 18"/>
                  <a:gd name="T36" fmla="*/ 1 w 13"/>
                  <a:gd name="T37" fmla="*/ 17 h 18"/>
                  <a:gd name="T38" fmla="*/ 0 w 13"/>
                  <a:gd name="T39" fmla="*/ 12 h 18"/>
                  <a:gd name="T40" fmla="*/ 1 w 13"/>
                  <a:gd name="T41" fmla="*/ 7 h 18"/>
                  <a:gd name="T42" fmla="*/ 7 w 13"/>
                  <a:gd name="T43" fmla="*/ 16 h 18"/>
                  <a:gd name="T44" fmla="*/ 8 w 13"/>
                  <a:gd name="T45" fmla="*/ 15 h 18"/>
                  <a:gd name="T46" fmla="*/ 8 w 13"/>
                  <a:gd name="T47" fmla="*/ 8 h 18"/>
                  <a:gd name="T48" fmla="*/ 7 w 13"/>
                  <a:gd name="T49" fmla="*/ 7 h 18"/>
                  <a:gd name="T50" fmla="*/ 6 w 13"/>
                  <a:gd name="T51" fmla="*/ 7 h 18"/>
                  <a:gd name="T52" fmla="*/ 4 w 13"/>
                  <a:gd name="T53" fmla="*/ 9 h 18"/>
                  <a:gd name="T54" fmla="*/ 4 w 13"/>
                  <a:gd name="T55" fmla="*/ 12 h 18"/>
                  <a:gd name="T56" fmla="*/ 4 w 13"/>
                  <a:gd name="T57" fmla="*/ 15 h 18"/>
                  <a:gd name="T58" fmla="*/ 6 w 13"/>
                  <a:gd name="T59" fmla="*/ 17 h 18"/>
                  <a:gd name="T60" fmla="*/ 7 w 13"/>
                  <a:gd name="T61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3" h="18">
                    <a:moveTo>
                      <a:pt x="1" y="7"/>
                    </a:moveTo>
                    <a:cubicBezTo>
                      <a:pt x="2" y="6"/>
                      <a:pt x="3" y="5"/>
                      <a:pt x="5" y="5"/>
                    </a:cubicBezTo>
                    <a:cubicBezTo>
                      <a:pt x="6" y="5"/>
                      <a:pt x="6" y="5"/>
                      <a:pt x="7" y="6"/>
                    </a:cubicBezTo>
                    <a:cubicBezTo>
                      <a:pt x="7" y="6"/>
                      <a:pt x="8" y="6"/>
                      <a:pt x="8" y="7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0"/>
                      <a:pt x="7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1" y="18"/>
                      <a:pt x="11" y="18"/>
                    </a:cubicBezTo>
                    <a:cubicBezTo>
                      <a:pt x="10" y="18"/>
                      <a:pt x="9" y="18"/>
                      <a:pt x="8" y="18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8"/>
                      <a:pt x="7" y="18"/>
                    </a:cubicBezTo>
                    <a:cubicBezTo>
                      <a:pt x="6" y="18"/>
                      <a:pt x="5" y="18"/>
                      <a:pt x="5" y="18"/>
                    </a:cubicBezTo>
                    <a:cubicBezTo>
                      <a:pt x="3" y="18"/>
                      <a:pt x="2" y="18"/>
                      <a:pt x="1" y="17"/>
                    </a:cubicBezTo>
                    <a:cubicBezTo>
                      <a:pt x="0" y="16"/>
                      <a:pt x="0" y="14"/>
                      <a:pt x="0" y="12"/>
                    </a:cubicBezTo>
                    <a:cubicBezTo>
                      <a:pt x="0" y="10"/>
                      <a:pt x="0" y="8"/>
                      <a:pt x="1" y="7"/>
                    </a:cubicBezTo>
                    <a:close/>
                    <a:moveTo>
                      <a:pt x="7" y="16"/>
                    </a:moveTo>
                    <a:cubicBezTo>
                      <a:pt x="8" y="16"/>
                      <a:pt x="8" y="15"/>
                      <a:pt x="8" y="15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7" y="7"/>
                    </a:cubicBezTo>
                    <a:cubicBezTo>
                      <a:pt x="7" y="7"/>
                      <a:pt x="7" y="7"/>
                      <a:pt x="6" y="7"/>
                    </a:cubicBezTo>
                    <a:cubicBezTo>
                      <a:pt x="5" y="7"/>
                      <a:pt x="4" y="7"/>
                      <a:pt x="4" y="9"/>
                    </a:cubicBezTo>
                    <a:cubicBezTo>
                      <a:pt x="4" y="9"/>
                      <a:pt x="4" y="10"/>
                      <a:pt x="4" y="12"/>
                    </a:cubicBezTo>
                    <a:cubicBezTo>
                      <a:pt x="4" y="13"/>
                      <a:pt x="4" y="14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6" y="17"/>
                      <a:pt x="7" y="17"/>
                      <a:pt x="7" y="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6" name="Freeform 224"/>
              <p:cNvSpPr>
                <a:spLocks/>
              </p:cNvSpPr>
              <p:nvPr/>
            </p:nvSpPr>
            <p:spPr bwMode="auto">
              <a:xfrm>
                <a:off x="3280569" y="3430538"/>
                <a:ext cx="158750" cy="136525"/>
              </a:xfrm>
              <a:custGeom>
                <a:avLst/>
                <a:gdLst>
                  <a:gd name="T0" fmla="*/ 5 w 14"/>
                  <a:gd name="T1" fmla="*/ 0 h 12"/>
                  <a:gd name="T2" fmla="*/ 5 w 14"/>
                  <a:gd name="T3" fmla="*/ 9 h 12"/>
                  <a:gd name="T4" fmla="*/ 6 w 14"/>
                  <a:gd name="T5" fmla="*/ 10 h 12"/>
                  <a:gd name="T6" fmla="*/ 7 w 14"/>
                  <a:gd name="T7" fmla="*/ 11 h 12"/>
                  <a:gd name="T8" fmla="*/ 8 w 14"/>
                  <a:gd name="T9" fmla="*/ 10 h 12"/>
                  <a:gd name="T10" fmla="*/ 9 w 14"/>
                  <a:gd name="T11" fmla="*/ 9 h 12"/>
                  <a:gd name="T12" fmla="*/ 9 w 14"/>
                  <a:gd name="T13" fmla="*/ 2 h 12"/>
                  <a:gd name="T14" fmla="*/ 9 w 14"/>
                  <a:gd name="T15" fmla="*/ 1 h 12"/>
                  <a:gd name="T16" fmla="*/ 7 w 14"/>
                  <a:gd name="T17" fmla="*/ 0 h 12"/>
                  <a:gd name="T18" fmla="*/ 7 w 14"/>
                  <a:gd name="T19" fmla="*/ 0 h 12"/>
                  <a:gd name="T20" fmla="*/ 13 w 14"/>
                  <a:gd name="T21" fmla="*/ 0 h 12"/>
                  <a:gd name="T22" fmla="*/ 13 w 14"/>
                  <a:gd name="T23" fmla="*/ 9 h 12"/>
                  <a:gd name="T24" fmla="*/ 13 w 14"/>
                  <a:gd name="T25" fmla="*/ 10 h 12"/>
                  <a:gd name="T26" fmla="*/ 14 w 14"/>
                  <a:gd name="T27" fmla="*/ 11 h 12"/>
                  <a:gd name="T28" fmla="*/ 14 w 14"/>
                  <a:gd name="T29" fmla="*/ 12 h 12"/>
                  <a:gd name="T30" fmla="*/ 11 w 14"/>
                  <a:gd name="T31" fmla="*/ 12 h 12"/>
                  <a:gd name="T32" fmla="*/ 9 w 14"/>
                  <a:gd name="T33" fmla="*/ 12 h 12"/>
                  <a:gd name="T34" fmla="*/ 9 w 14"/>
                  <a:gd name="T35" fmla="*/ 11 h 12"/>
                  <a:gd name="T36" fmla="*/ 7 w 14"/>
                  <a:gd name="T37" fmla="*/ 12 h 12"/>
                  <a:gd name="T38" fmla="*/ 5 w 14"/>
                  <a:gd name="T39" fmla="*/ 12 h 12"/>
                  <a:gd name="T40" fmla="*/ 3 w 14"/>
                  <a:gd name="T41" fmla="*/ 12 h 12"/>
                  <a:gd name="T42" fmla="*/ 2 w 14"/>
                  <a:gd name="T43" fmla="*/ 9 h 12"/>
                  <a:gd name="T44" fmla="*/ 2 w 14"/>
                  <a:gd name="T45" fmla="*/ 2 h 12"/>
                  <a:gd name="T46" fmla="*/ 1 w 14"/>
                  <a:gd name="T47" fmla="*/ 1 h 12"/>
                  <a:gd name="T48" fmla="*/ 0 w 14"/>
                  <a:gd name="T49" fmla="*/ 0 h 12"/>
                  <a:gd name="T50" fmla="*/ 0 w 14"/>
                  <a:gd name="T51" fmla="*/ 0 h 12"/>
                  <a:gd name="T52" fmla="*/ 5 w 14"/>
                  <a:gd name="T5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4" h="12">
                    <a:moveTo>
                      <a:pt x="5" y="0"/>
                    </a:move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10"/>
                      <a:pt x="6" y="10"/>
                    </a:cubicBezTo>
                    <a:cubicBezTo>
                      <a:pt x="6" y="10"/>
                      <a:pt x="6" y="11"/>
                      <a:pt x="7" y="11"/>
                    </a:cubicBezTo>
                    <a:cubicBezTo>
                      <a:pt x="7" y="11"/>
                      <a:pt x="8" y="10"/>
                      <a:pt x="8" y="10"/>
                    </a:cubicBezTo>
                    <a:cubicBezTo>
                      <a:pt x="8" y="10"/>
                      <a:pt x="9" y="10"/>
                      <a:pt x="9" y="9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0"/>
                      <a:pt x="8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3" y="12"/>
                      <a:pt x="12" y="12"/>
                      <a:pt x="11" y="12"/>
                    </a:cubicBezTo>
                    <a:cubicBezTo>
                      <a:pt x="11" y="12"/>
                      <a:pt x="10" y="12"/>
                      <a:pt x="9" y="12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8" y="11"/>
                      <a:pt x="8" y="12"/>
                      <a:pt x="7" y="12"/>
                    </a:cubicBezTo>
                    <a:cubicBezTo>
                      <a:pt x="7" y="12"/>
                      <a:pt x="6" y="12"/>
                      <a:pt x="5" y="12"/>
                    </a:cubicBezTo>
                    <a:cubicBezTo>
                      <a:pt x="4" y="12"/>
                      <a:pt x="3" y="12"/>
                      <a:pt x="3" y="12"/>
                    </a:cubicBezTo>
                    <a:cubicBezTo>
                      <a:pt x="2" y="11"/>
                      <a:pt x="2" y="10"/>
                      <a:pt x="2" y="9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7" name="Freeform 225"/>
              <p:cNvSpPr>
                <a:spLocks/>
              </p:cNvSpPr>
              <p:nvPr/>
            </p:nvSpPr>
            <p:spPr bwMode="auto">
              <a:xfrm>
                <a:off x="3450431" y="3419426"/>
                <a:ext cx="123825" cy="147638"/>
              </a:xfrm>
              <a:custGeom>
                <a:avLst/>
                <a:gdLst>
                  <a:gd name="T0" fmla="*/ 10 w 11"/>
                  <a:gd name="T1" fmla="*/ 1 h 13"/>
                  <a:gd name="T2" fmla="*/ 11 w 11"/>
                  <a:gd name="T3" fmla="*/ 3 h 13"/>
                  <a:gd name="T4" fmla="*/ 10 w 11"/>
                  <a:gd name="T5" fmla="*/ 4 h 13"/>
                  <a:gd name="T6" fmla="*/ 9 w 11"/>
                  <a:gd name="T7" fmla="*/ 5 h 13"/>
                  <a:gd name="T8" fmla="*/ 8 w 11"/>
                  <a:gd name="T9" fmla="*/ 5 h 13"/>
                  <a:gd name="T10" fmla="*/ 7 w 11"/>
                  <a:gd name="T11" fmla="*/ 3 h 13"/>
                  <a:gd name="T12" fmla="*/ 7 w 11"/>
                  <a:gd name="T13" fmla="*/ 3 h 13"/>
                  <a:gd name="T14" fmla="*/ 7 w 11"/>
                  <a:gd name="T15" fmla="*/ 2 h 13"/>
                  <a:gd name="T16" fmla="*/ 7 w 11"/>
                  <a:gd name="T17" fmla="*/ 1 h 13"/>
                  <a:gd name="T18" fmla="*/ 6 w 11"/>
                  <a:gd name="T19" fmla="*/ 1 h 13"/>
                  <a:gd name="T20" fmla="*/ 5 w 11"/>
                  <a:gd name="T21" fmla="*/ 2 h 13"/>
                  <a:gd name="T22" fmla="*/ 4 w 11"/>
                  <a:gd name="T23" fmla="*/ 6 h 13"/>
                  <a:gd name="T24" fmla="*/ 5 w 11"/>
                  <a:gd name="T25" fmla="*/ 10 h 13"/>
                  <a:gd name="T26" fmla="*/ 8 w 11"/>
                  <a:gd name="T27" fmla="*/ 12 h 13"/>
                  <a:gd name="T28" fmla="*/ 10 w 11"/>
                  <a:gd name="T29" fmla="*/ 11 h 13"/>
                  <a:gd name="T30" fmla="*/ 11 w 11"/>
                  <a:gd name="T31" fmla="*/ 10 h 13"/>
                  <a:gd name="T32" fmla="*/ 11 w 11"/>
                  <a:gd name="T33" fmla="*/ 11 h 13"/>
                  <a:gd name="T34" fmla="*/ 8 w 11"/>
                  <a:gd name="T35" fmla="*/ 13 h 13"/>
                  <a:gd name="T36" fmla="*/ 6 w 11"/>
                  <a:gd name="T37" fmla="*/ 13 h 13"/>
                  <a:gd name="T38" fmla="*/ 2 w 11"/>
                  <a:gd name="T39" fmla="*/ 12 h 13"/>
                  <a:gd name="T40" fmla="*/ 0 w 11"/>
                  <a:gd name="T41" fmla="*/ 7 h 13"/>
                  <a:gd name="T42" fmla="*/ 2 w 11"/>
                  <a:gd name="T43" fmla="*/ 2 h 13"/>
                  <a:gd name="T44" fmla="*/ 7 w 11"/>
                  <a:gd name="T45" fmla="*/ 0 h 13"/>
                  <a:gd name="T46" fmla="*/ 10 w 11"/>
                  <a:gd name="T47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" h="13">
                    <a:moveTo>
                      <a:pt x="10" y="1"/>
                    </a:moveTo>
                    <a:cubicBezTo>
                      <a:pt x="10" y="2"/>
                      <a:pt x="11" y="2"/>
                      <a:pt x="11" y="3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10" y="5"/>
                      <a:pt x="10" y="5"/>
                      <a:pt x="9" y="5"/>
                    </a:cubicBezTo>
                    <a:cubicBezTo>
                      <a:pt x="9" y="5"/>
                      <a:pt x="8" y="5"/>
                      <a:pt x="8" y="5"/>
                    </a:cubicBezTo>
                    <a:cubicBezTo>
                      <a:pt x="8" y="4"/>
                      <a:pt x="7" y="4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6" y="1"/>
                      <a:pt x="5" y="2"/>
                      <a:pt x="5" y="2"/>
                    </a:cubicBezTo>
                    <a:cubicBezTo>
                      <a:pt x="4" y="3"/>
                      <a:pt x="4" y="4"/>
                      <a:pt x="4" y="6"/>
                    </a:cubicBezTo>
                    <a:cubicBezTo>
                      <a:pt x="4" y="7"/>
                      <a:pt x="4" y="9"/>
                      <a:pt x="5" y="10"/>
                    </a:cubicBezTo>
                    <a:cubicBezTo>
                      <a:pt x="6" y="11"/>
                      <a:pt x="7" y="12"/>
                      <a:pt x="8" y="12"/>
                    </a:cubicBezTo>
                    <a:cubicBezTo>
                      <a:pt x="9" y="12"/>
                      <a:pt x="9" y="11"/>
                      <a:pt x="10" y="11"/>
                    </a:cubicBezTo>
                    <a:cubicBezTo>
                      <a:pt x="10" y="11"/>
                      <a:pt x="10" y="11"/>
                      <a:pt x="11" y="1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2"/>
                      <a:pt x="9" y="13"/>
                      <a:pt x="8" y="13"/>
                    </a:cubicBezTo>
                    <a:cubicBezTo>
                      <a:pt x="8" y="13"/>
                      <a:pt x="7" y="13"/>
                      <a:pt x="6" y="13"/>
                    </a:cubicBezTo>
                    <a:cubicBezTo>
                      <a:pt x="4" y="13"/>
                      <a:pt x="3" y="13"/>
                      <a:pt x="2" y="12"/>
                    </a:cubicBezTo>
                    <a:cubicBezTo>
                      <a:pt x="1" y="10"/>
                      <a:pt x="0" y="9"/>
                      <a:pt x="0" y="7"/>
                    </a:cubicBezTo>
                    <a:cubicBezTo>
                      <a:pt x="0" y="5"/>
                      <a:pt x="1" y="4"/>
                      <a:pt x="2" y="2"/>
                    </a:cubicBezTo>
                    <a:cubicBezTo>
                      <a:pt x="3" y="1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8" name="Freeform 226"/>
              <p:cNvSpPr>
                <a:spLocks/>
              </p:cNvSpPr>
              <p:nvPr/>
            </p:nvSpPr>
            <p:spPr bwMode="auto">
              <a:xfrm>
                <a:off x="3585369" y="3373388"/>
                <a:ext cx="90488" cy="193675"/>
              </a:xfrm>
              <a:custGeom>
                <a:avLst/>
                <a:gdLst>
                  <a:gd name="T0" fmla="*/ 0 w 8"/>
                  <a:gd name="T1" fmla="*/ 6 h 17"/>
                  <a:gd name="T2" fmla="*/ 0 w 8"/>
                  <a:gd name="T3" fmla="*/ 5 h 17"/>
                  <a:gd name="T4" fmla="*/ 1 w 8"/>
                  <a:gd name="T5" fmla="*/ 4 h 17"/>
                  <a:gd name="T6" fmla="*/ 2 w 8"/>
                  <a:gd name="T7" fmla="*/ 3 h 17"/>
                  <a:gd name="T8" fmla="*/ 4 w 8"/>
                  <a:gd name="T9" fmla="*/ 0 h 17"/>
                  <a:gd name="T10" fmla="*/ 5 w 8"/>
                  <a:gd name="T11" fmla="*/ 0 h 17"/>
                  <a:gd name="T12" fmla="*/ 5 w 8"/>
                  <a:gd name="T13" fmla="*/ 5 h 17"/>
                  <a:gd name="T14" fmla="*/ 8 w 8"/>
                  <a:gd name="T15" fmla="*/ 5 h 17"/>
                  <a:gd name="T16" fmla="*/ 8 w 8"/>
                  <a:gd name="T17" fmla="*/ 6 h 17"/>
                  <a:gd name="T18" fmla="*/ 5 w 8"/>
                  <a:gd name="T19" fmla="*/ 6 h 17"/>
                  <a:gd name="T20" fmla="*/ 5 w 8"/>
                  <a:gd name="T21" fmla="*/ 14 h 17"/>
                  <a:gd name="T22" fmla="*/ 5 w 8"/>
                  <a:gd name="T23" fmla="*/ 15 h 17"/>
                  <a:gd name="T24" fmla="*/ 6 w 8"/>
                  <a:gd name="T25" fmla="*/ 15 h 17"/>
                  <a:gd name="T26" fmla="*/ 7 w 8"/>
                  <a:gd name="T27" fmla="*/ 15 h 17"/>
                  <a:gd name="T28" fmla="*/ 8 w 8"/>
                  <a:gd name="T29" fmla="*/ 14 h 17"/>
                  <a:gd name="T30" fmla="*/ 8 w 8"/>
                  <a:gd name="T31" fmla="*/ 14 h 17"/>
                  <a:gd name="T32" fmla="*/ 7 w 8"/>
                  <a:gd name="T33" fmla="*/ 16 h 17"/>
                  <a:gd name="T34" fmla="*/ 4 w 8"/>
                  <a:gd name="T35" fmla="*/ 17 h 17"/>
                  <a:gd name="T36" fmla="*/ 3 w 8"/>
                  <a:gd name="T37" fmla="*/ 17 h 17"/>
                  <a:gd name="T38" fmla="*/ 1 w 8"/>
                  <a:gd name="T39" fmla="*/ 15 h 17"/>
                  <a:gd name="T40" fmla="*/ 1 w 8"/>
                  <a:gd name="T41" fmla="*/ 6 h 17"/>
                  <a:gd name="T42" fmla="*/ 0 w 8"/>
                  <a:gd name="T43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" h="17">
                    <a:moveTo>
                      <a:pt x="0" y="6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3" y="2"/>
                      <a:pt x="4" y="1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5"/>
                      <a:pt x="5" y="15"/>
                    </a:cubicBezTo>
                    <a:cubicBezTo>
                      <a:pt x="5" y="15"/>
                      <a:pt x="6" y="15"/>
                      <a:pt x="6" y="15"/>
                    </a:cubicBezTo>
                    <a:cubicBezTo>
                      <a:pt x="6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5"/>
                      <a:pt x="8" y="16"/>
                      <a:pt x="7" y="16"/>
                    </a:cubicBezTo>
                    <a:cubicBezTo>
                      <a:pt x="6" y="17"/>
                      <a:pt x="6" y="17"/>
                      <a:pt x="4" y="17"/>
                    </a:cubicBezTo>
                    <a:cubicBezTo>
                      <a:pt x="4" y="17"/>
                      <a:pt x="3" y="17"/>
                      <a:pt x="3" y="17"/>
                    </a:cubicBezTo>
                    <a:cubicBezTo>
                      <a:pt x="2" y="17"/>
                      <a:pt x="1" y="16"/>
                      <a:pt x="1" y="15"/>
                    </a:cubicBezTo>
                    <a:cubicBezTo>
                      <a:pt x="1" y="6"/>
                      <a:pt x="1" y="6"/>
                      <a:pt x="1" y="6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9" name="Freeform 227"/>
              <p:cNvSpPr>
                <a:spLocks noEditPoints="1"/>
              </p:cNvSpPr>
              <p:nvPr/>
            </p:nvSpPr>
            <p:spPr bwMode="auto">
              <a:xfrm>
                <a:off x="3686969" y="3351163"/>
                <a:ext cx="66675" cy="215900"/>
              </a:xfrm>
              <a:custGeom>
                <a:avLst/>
                <a:gdLst>
                  <a:gd name="T0" fmla="*/ 0 w 6"/>
                  <a:gd name="T1" fmla="*/ 18 h 19"/>
                  <a:gd name="T2" fmla="*/ 1 w 6"/>
                  <a:gd name="T3" fmla="*/ 18 h 19"/>
                  <a:gd name="T4" fmla="*/ 1 w 6"/>
                  <a:gd name="T5" fmla="*/ 17 h 19"/>
                  <a:gd name="T6" fmla="*/ 1 w 6"/>
                  <a:gd name="T7" fmla="*/ 9 h 19"/>
                  <a:gd name="T8" fmla="*/ 1 w 6"/>
                  <a:gd name="T9" fmla="*/ 8 h 19"/>
                  <a:gd name="T10" fmla="*/ 0 w 6"/>
                  <a:gd name="T11" fmla="*/ 7 h 19"/>
                  <a:gd name="T12" fmla="*/ 0 w 6"/>
                  <a:gd name="T13" fmla="*/ 7 h 19"/>
                  <a:gd name="T14" fmla="*/ 5 w 6"/>
                  <a:gd name="T15" fmla="*/ 7 h 19"/>
                  <a:gd name="T16" fmla="*/ 5 w 6"/>
                  <a:gd name="T17" fmla="*/ 17 h 19"/>
                  <a:gd name="T18" fmla="*/ 5 w 6"/>
                  <a:gd name="T19" fmla="*/ 18 h 19"/>
                  <a:gd name="T20" fmla="*/ 6 w 6"/>
                  <a:gd name="T21" fmla="*/ 18 h 19"/>
                  <a:gd name="T22" fmla="*/ 6 w 6"/>
                  <a:gd name="T23" fmla="*/ 19 h 19"/>
                  <a:gd name="T24" fmla="*/ 0 w 6"/>
                  <a:gd name="T25" fmla="*/ 19 h 19"/>
                  <a:gd name="T26" fmla="*/ 0 w 6"/>
                  <a:gd name="T27" fmla="*/ 18 h 19"/>
                  <a:gd name="T28" fmla="*/ 1 w 6"/>
                  <a:gd name="T29" fmla="*/ 1 h 19"/>
                  <a:gd name="T30" fmla="*/ 3 w 6"/>
                  <a:gd name="T31" fmla="*/ 0 h 19"/>
                  <a:gd name="T32" fmla="*/ 4 w 6"/>
                  <a:gd name="T33" fmla="*/ 1 h 19"/>
                  <a:gd name="T34" fmla="*/ 5 w 6"/>
                  <a:gd name="T35" fmla="*/ 2 h 19"/>
                  <a:gd name="T36" fmla="*/ 4 w 6"/>
                  <a:gd name="T37" fmla="*/ 4 h 19"/>
                  <a:gd name="T38" fmla="*/ 3 w 6"/>
                  <a:gd name="T39" fmla="*/ 4 h 19"/>
                  <a:gd name="T40" fmla="*/ 1 w 6"/>
                  <a:gd name="T41" fmla="*/ 4 h 19"/>
                  <a:gd name="T42" fmla="*/ 1 w 6"/>
                  <a:gd name="T43" fmla="*/ 2 h 19"/>
                  <a:gd name="T44" fmla="*/ 1 w 6"/>
                  <a:gd name="T45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" h="19">
                    <a:moveTo>
                      <a:pt x="0" y="18"/>
                    </a:moveTo>
                    <a:cubicBezTo>
                      <a:pt x="0" y="18"/>
                      <a:pt x="0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5" y="18"/>
                      <a:pt x="5" y="18"/>
                    </a:cubicBezTo>
                    <a:cubicBezTo>
                      <a:pt x="5" y="18"/>
                      <a:pt x="6" y="18"/>
                      <a:pt x="6" y="18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0" y="19"/>
                      <a:pt x="0" y="19"/>
                      <a:pt x="0" y="19"/>
                    </a:cubicBezTo>
                    <a:lnTo>
                      <a:pt x="0" y="18"/>
                    </a:lnTo>
                    <a:close/>
                    <a:moveTo>
                      <a:pt x="1" y="1"/>
                    </a:move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4" y="0"/>
                      <a:pt x="4" y="1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4"/>
                      <a:pt x="2" y="4"/>
                      <a:pt x="1" y="4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30" name="Freeform 228"/>
              <p:cNvSpPr>
                <a:spLocks/>
              </p:cNvSpPr>
              <p:nvPr/>
            </p:nvSpPr>
            <p:spPr bwMode="auto">
              <a:xfrm>
                <a:off x="3766344" y="3430538"/>
                <a:ext cx="146050" cy="136525"/>
              </a:xfrm>
              <a:custGeom>
                <a:avLst/>
                <a:gdLst>
                  <a:gd name="T0" fmla="*/ 7 w 13"/>
                  <a:gd name="T1" fmla="*/ 0 h 12"/>
                  <a:gd name="T2" fmla="*/ 7 w 13"/>
                  <a:gd name="T3" fmla="*/ 0 h 12"/>
                  <a:gd name="T4" fmla="*/ 6 w 13"/>
                  <a:gd name="T5" fmla="*/ 0 h 12"/>
                  <a:gd name="T6" fmla="*/ 5 w 13"/>
                  <a:gd name="T7" fmla="*/ 1 h 12"/>
                  <a:gd name="T8" fmla="*/ 5 w 13"/>
                  <a:gd name="T9" fmla="*/ 1 h 12"/>
                  <a:gd name="T10" fmla="*/ 6 w 13"/>
                  <a:gd name="T11" fmla="*/ 2 h 12"/>
                  <a:gd name="T12" fmla="*/ 8 w 13"/>
                  <a:gd name="T13" fmla="*/ 7 h 12"/>
                  <a:gd name="T14" fmla="*/ 8 w 13"/>
                  <a:gd name="T15" fmla="*/ 7 h 12"/>
                  <a:gd name="T16" fmla="*/ 10 w 13"/>
                  <a:gd name="T17" fmla="*/ 2 h 12"/>
                  <a:gd name="T18" fmla="*/ 10 w 13"/>
                  <a:gd name="T19" fmla="*/ 2 h 12"/>
                  <a:gd name="T20" fmla="*/ 10 w 13"/>
                  <a:gd name="T21" fmla="*/ 1 h 12"/>
                  <a:gd name="T22" fmla="*/ 10 w 13"/>
                  <a:gd name="T23" fmla="*/ 0 h 12"/>
                  <a:gd name="T24" fmla="*/ 8 w 13"/>
                  <a:gd name="T25" fmla="*/ 0 h 12"/>
                  <a:gd name="T26" fmla="*/ 8 w 13"/>
                  <a:gd name="T27" fmla="*/ 0 h 12"/>
                  <a:gd name="T28" fmla="*/ 13 w 13"/>
                  <a:gd name="T29" fmla="*/ 0 h 12"/>
                  <a:gd name="T30" fmla="*/ 13 w 13"/>
                  <a:gd name="T31" fmla="*/ 0 h 12"/>
                  <a:gd name="T32" fmla="*/ 12 w 13"/>
                  <a:gd name="T33" fmla="*/ 1 h 12"/>
                  <a:gd name="T34" fmla="*/ 11 w 13"/>
                  <a:gd name="T35" fmla="*/ 2 h 12"/>
                  <a:gd name="T36" fmla="*/ 7 w 13"/>
                  <a:gd name="T37" fmla="*/ 12 h 12"/>
                  <a:gd name="T38" fmla="*/ 6 w 13"/>
                  <a:gd name="T39" fmla="*/ 12 h 12"/>
                  <a:gd name="T40" fmla="*/ 3 w 13"/>
                  <a:gd name="T41" fmla="*/ 4 h 12"/>
                  <a:gd name="T42" fmla="*/ 2 w 13"/>
                  <a:gd name="T43" fmla="*/ 3 h 12"/>
                  <a:gd name="T44" fmla="*/ 1 w 13"/>
                  <a:gd name="T45" fmla="*/ 1 h 12"/>
                  <a:gd name="T46" fmla="*/ 1 w 13"/>
                  <a:gd name="T47" fmla="*/ 0 h 12"/>
                  <a:gd name="T48" fmla="*/ 0 w 13"/>
                  <a:gd name="T49" fmla="*/ 0 h 12"/>
                  <a:gd name="T50" fmla="*/ 0 w 13"/>
                  <a:gd name="T51" fmla="*/ 0 h 12"/>
                  <a:gd name="T52" fmla="*/ 7 w 13"/>
                  <a:gd name="T5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3" h="12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0"/>
                      <a:pt x="10" y="0"/>
                    </a:cubicBezTo>
                    <a:cubicBezTo>
                      <a:pt x="9" y="0"/>
                      <a:pt x="9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0"/>
                      <a:pt x="12" y="0"/>
                      <a:pt x="12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31" name="Freeform 229"/>
              <p:cNvSpPr>
                <a:spLocks noEditPoints="1"/>
              </p:cNvSpPr>
              <p:nvPr/>
            </p:nvSpPr>
            <p:spPr bwMode="auto">
              <a:xfrm>
                <a:off x="3912394" y="3351163"/>
                <a:ext cx="79375" cy="215900"/>
              </a:xfrm>
              <a:custGeom>
                <a:avLst/>
                <a:gdLst>
                  <a:gd name="T0" fmla="*/ 0 w 7"/>
                  <a:gd name="T1" fmla="*/ 18 h 19"/>
                  <a:gd name="T2" fmla="*/ 1 w 7"/>
                  <a:gd name="T3" fmla="*/ 18 h 19"/>
                  <a:gd name="T4" fmla="*/ 2 w 7"/>
                  <a:gd name="T5" fmla="*/ 17 h 19"/>
                  <a:gd name="T6" fmla="*/ 2 w 7"/>
                  <a:gd name="T7" fmla="*/ 9 h 19"/>
                  <a:gd name="T8" fmla="*/ 1 w 7"/>
                  <a:gd name="T9" fmla="*/ 8 h 19"/>
                  <a:gd name="T10" fmla="*/ 0 w 7"/>
                  <a:gd name="T11" fmla="*/ 7 h 19"/>
                  <a:gd name="T12" fmla="*/ 0 w 7"/>
                  <a:gd name="T13" fmla="*/ 7 h 19"/>
                  <a:gd name="T14" fmla="*/ 5 w 7"/>
                  <a:gd name="T15" fmla="*/ 7 h 19"/>
                  <a:gd name="T16" fmla="*/ 5 w 7"/>
                  <a:gd name="T17" fmla="*/ 17 h 19"/>
                  <a:gd name="T18" fmla="*/ 6 w 7"/>
                  <a:gd name="T19" fmla="*/ 18 h 19"/>
                  <a:gd name="T20" fmla="*/ 7 w 7"/>
                  <a:gd name="T21" fmla="*/ 18 h 19"/>
                  <a:gd name="T22" fmla="*/ 7 w 7"/>
                  <a:gd name="T23" fmla="*/ 19 h 19"/>
                  <a:gd name="T24" fmla="*/ 0 w 7"/>
                  <a:gd name="T25" fmla="*/ 19 h 19"/>
                  <a:gd name="T26" fmla="*/ 0 w 7"/>
                  <a:gd name="T27" fmla="*/ 18 h 19"/>
                  <a:gd name="T28" fmla="*/ 2 w 7"/>
                  <a:gd name="T29" fmla="*/ 1 h 19"/>
                  <a:gd name="T30" fmla="*/ 4 w 7"/>
                  <a:gd name="T31" fmla="*/ 0 h 19"/>
                  <a:gd name="T32" fmla="*/ 5 w 7"/>
                  <a:gd name="T33" fmla="*/ 1 h 19"/>
                  <a:gd name="T34" fmla="*/ 6 w 7"/>
                  <a:gd name="T35" fmla="*/ 2 h 19"/>
                  <a:gd name="T36" fmla="*/ 5 w 7"/>
                  <a:gd name="T37" fmla="*/ 4 h 19"/>
                  <a:gd name="T38" fmla="*/ 4 w 7"/>
                  <a:gd name="T39" fmla="*/ 4 h 19"/>
                  <a:gd name="T40" fmla="*/ 2 w 7"/>
                  <a:gd name="T41" fmla="*/ 4 h 19"/>
                  <a:gd name="T42" fmla="*/ 1 w 7"/>
                  <a:gd name="T43" fmla="*/ 2 h 19"/>
                  <a:gd name="T44" fmla="*/ 2 w 7"/>
                  <a:gd name="T45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" h="19">
                    <a:moveTo>
                      <a:pt x="0" y="18"/>
                    </a:move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2" y="17"/>
                      <a:pt x="2" y="1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6" y="18"/>
                      <a:pt x="6" y="18"/>
                    </a:cubicBezTo>
                    <a:cubicBezTo>
                      <a:pt x="6" y="18"/>
                      <a:pt x="6" y="18"/>
                      <a:pt x="7" y="18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0" y="19"/>
                      <a:pt x="0" y="19"/>
                      <a:pt x="0" y="19"/>
                    </a:cubicBezTo>
                    <a:lnTo>
                      <a:pt x="0" y="18"/>
                    </a:lnTo>
                    <a:close/>
                    <a:moveTo>
                      <a:pt x="2" y="1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32" name="Freeform 230"/>
              <p:cNvSpPr>
                <a:spLocks/>
              </p:cNvSpPr>
              <p:nvPr/>
            </p:nvSpPr>
            <p:spPr bwMode="auto">
              <a:xfrm>
                <a:off x="3991769" y="3373388"/>
                <a:ext cx="101600" cy="193675"/>
              </a:xfrm>
              <a:custGeom>
                <a:avLst/>
                <a:gdLst>
                  <a:gd name="T0" fmla="*/ 0 w 9"/>
                  <a:gd name="T1" fmla="*/ 6 h 17"/>
                  <a:gd name="T2" fmla="*/ 0 w 9"/>
                  <a:gd name="T3" fmla="*/ 5 h 17"/>
                  <a:gd name="T4" fmla="*/ 1 w 9"/>
                  <a:gd name="T5" fmla="*/ 4 h 17"/>
                  <a:gd name="T6" fmla="*/ 3 w 9"/>
                  <a:gd name="T7" fmla="*/ 3 h 17"/>
                  <a:gd name="T8" fmla="*/ 5 w 9"/>
                  <a:gd name="T9" fmla="*/ 0 h 17"/>
                  <a:gd name="T10" fmla="*/ 6 w 9"/>
                  <a:gd name="T11" fmla="*/ 0 h 17"/>
                  <a:gd name="T12" fmla="*/ 6 w 9"/>
                  <a:gd name="T13" fmla="*/ 5 h 17"/>
                  <a:gd name="T14" fmla="*/ 8 w 9"/>
                  <a:gd name="T15" fmla="*/ 5 h 17"/>
                  <a:gd name="T16" fmla="*/ 8 w 9"/>
                  <a:gd name="T17" fmla="*/ 6 h 17"/>
                  <a:gd name="T18" fmla="*/ 6 w 9"/>
                  <a:gd name="T19" fmla="*/ 6 h 17"/>
                  <a:gd name="T20" fmla="*/ 6 w 9"/>
                  <a:gd name="T21" fmla="*/ 14 h 17"/>
                  <a:gd name="T22" fmla="*/ 6 w 9"/>
                  <a:gd name="T23" fmla="*/ 15 h 17"/>
                  <a:gd name="T24" fmla="*/ 7 w 9"/>
                  <a:gd name="T25" fmla="*/ 15 h 17"/>
                  <a:gd name="T26" fmla="*/ 8 w 9"/>
                  <a:gd name="T27" fmla="*/ 15 h 17"/>
                  <a:gd name="T28" fmla="*/ 8 w 9"/>
                  <a:gd name="T29" fmla="*/ 14 h 17"/>
                  <a:gd name="T30" fmla="*/ 9 w 9"/>
                  <a:gd name="T31" fmla="*/ 14 h 17"/>
                  <a:gd name="T32" fmla="*/ 8 w 9"/>
                  <a:gd name="T33" fmla="*/ 16 h 17"/>
                  <a:gd name="T34" fmla="*/ 5 w 9"/>
                  <a:gd name="T35" fmla="*/ 17 h 17"/>
                  <a:gd name="T36" fmla="*/ 3 w 9"/>
                  <a:gd name="T37" fmla="*/ 17 h 17"/>
                  <a:gd name="T38" fmla="*/ 2 w 9"/>
                  <a:gd name="T39" fmla="*/ 15 h 17"/>
                  <a:gd name="T40" fmla="*/ 2 w 9"/>
                  <a:gd name="T41" fmla="*/ 6 h 17"/>
                  <a:gd name="T42" fmla="*/ 0 w 9"/>
                  <a:gd name="T43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7">
                    <a:moveTo>
                      <a:pt x="0" y="6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4" y="2"/>
                      <a:pt x="4" y="1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5"/>
                      <a:pt x="6" y="15"/>
                    </a:cubicBezTo>
                    <a:cubicBezTo>
                      <a:pt x="6" y="15"/>
                      <a:pt x="6" y="15"/>
                      <a:pt x="7" y="15"/>
                    </a:cubicBezTo>
                    <a:cubicBezTo>
                      <a:pt x="7" y="15"/>
                      <a:pt x="7" y="15"/>
                      <a:pt x="8" y="15"/>
                    </a:cubicBezTo>
                    <a:cubicBezTo>
                      <a:pt x="8" y="15"/>
                      <a:pt x="8" y="15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5"/>
                      <a:pt x="8" y="16"/>
                      <a:pt x="8" y="16"/>
                    </a:cubicBezTo>
                    <a:cubicBezTo>
                      <a:pt x="7" y="17"/>
                      <a:pt x="6" y="17"/>
                      <a:pt x="5" y="17"/>
                    </a:cubicBezTo>
                    <a:cubicBezTo>
                      <a:pt x="4" y="17"/>
                      <a:pt x="4" y="17"/>
                      <a:pt x="3" y="17"/>
                    </a:cubicBezTo>
                    <a:cubicBezTo>
                      <a:pt x="2" y="17"/>
                      <a:pt x="2" y="16"/>
                      <a:pt x="2" y="15"/>
                    </a:cubicBezTo>
                    <a:cubicBezTo>
                      <a:pt x="2" y="6"/>
                      <a:pt x="2" y="6"/>
                      <a:pt x="2" y="6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33" name="Freeform 231"/>
              <p:cNvSpPr>
                <a:spLocks/>
              </p:cNvSpPr>
              <p:nvPr/>
            </p:nvSpPr>
            <p:spPr bwMode="auto">
              <a:xfrm>
                <a:off x="4093369" y="3430538"/>
                <a:ext cx="146050" cy="204788"/>
              </a:xfrm>
              <a:custGeom>
                <a:avLst/>
                <a:gdLst>
                  <a:gd name="T0" fmla="*/ 0 w 13"/>
                  <a:gd name="T1" fmla="*/ 14 h 18"/>
                  <a:gd name="T2" fmla="*/ 2 w 13"/>
                  <a:gd name="T3" fmla="*/ 14 h 18"/>
                  <a:gd name="T4" fmla="*/ 3 w 13"/>
                  <a:gd name="T5" fmla="*/ 14 h 18"/>
                  <a:gd name="T6" fmla="*/ 3 w 13"/>
                  <a:gd name="T7" fmla="*/ 15 h 18"/>
                  <a:gd name="T8" fmla="*/ 3 w 13"/>
                  <a:gd name="T9" fmla="*/ 16 h 18"/>
                  <a:gd name="T10" fmla="*/ 3 w 13"/>
                  <a:gd name="T11" fmla="*/ 16 h 18"/>
                  <a:gd name="T12" fmla="*/ 4 w 13"/>
                  <a:gd name="T13" fmla="*/ 16 h 18"/>
                  <a:gd name="T14" fmla="*/ 5 w 13"/>
                  <a:gd name="T15" fmla="*/ 15 h 18"/>
                  <a:gd name="T16" fmla="*/ 6 w 13"/>
                  <a:gd name="T17" fmla="*/ 12 h 18"/>
                  <a:gd name="T18" fmla="*/ 3 w 13"/>
                  <a:gd name="T19" fmla="*/ 4 h 18"/>
                  <a:gd name="T20" fmla="*/ 2 w 13"/>
                  <a:gd name="T21" fmla="*/ 3 h 18"/>
                  <a:gd name="T22" fmla="*/ 2 w 13"/>
                  <a:gd name="T23" fmla="*/ 1 h 18"/>
                  <a:gd name="T24" fmla="*/ 1 w 13"/>
                  <a:gd name="T25" fmla="*/ 0 h 18"/>
                  <a:gd name="T26" fmla="*/ 0 w 13"/>
                  <a:gd name="T27" fmla="*/ 0 h 18"/>
                  <a:gd name="T28" fmla="*/ 0 w 13"/>
                  <a:gd name="T29" fmla="*/ 0 h 18"/>
                  <a:gd name="T30" fmla="*/ 7 w 13"/>
                  <a:gd name="T31" fmla="*/ 0 h 18"/>
                  <a:gd name="T32" fmla="*/ 7 w 13"/>
                  <a:gd name="T33" fmla="*/ 0 h 18"/>
                  <a:gd name="T34" fmla="*/ 6 w 13"/>
                  <a:gd name="T35" fmla="*/ 0 h 18"/>
                  <a:gd name="T36" fmla="*/ 6 w 13"/>
                  <a:gd name="T37" fmla="*/ 1 h 18"/>
                  <a:gd name="T38" fmla="*/ 6 w 13"/>
                  <a:gd name="T39" fmla="*/ 1 h 18"/>
                  <a:gd name="T40" fmla="*/ 6 w 13"/>
                  <a:gd name="T41" fmla="*/ 2 h 18"/>
                  <a:gd name="T42" fmla="*/ 8 w 13"/>
                  <a:gd name="T43" fmla="*/ 7 h 18"/>
                  <a:gd name="T44" fmla="*/ 8 w 13"/>
                  <a:gd name="T45" fmla="*/ 7 h 18"/>
                  <a:gd name="T46" fmla="*/ 10 w 13"/>
                  <a:gd name="T47" fmla="*/ 2 h 18"/>
                  <a:gd name="T48" fmla="*/ 10 w 13"/>
                  <a:gd name="T49" fmla="*/ 2 h 18"/>
                  <a:gd name="T50" fmla="*/ 10 w 13"/>
                  <a:gd name="T51" fmla="*/ 1 h 18"/>
                  <a:gd name="T52" fmla="*/ 10 w 13"/>
                  <a:gd name="T53" fmla="*/ 0 h 18"/>
                  <a:gd name="T54" fmla="*/ 9 w 13"/>
                  <a:gd name="T55" fmla="*/ 0 h 18"/>
                  <a:gd name="T56" fmla="*/ 9 w 13"/>
                  <a:gd name="T57" fmla="*/ 0 h 18"/>
                  <a:gd name="T58" fmla="*/ 13 w 13"/>
                  <a:gd name="T59" fmla="*/ 0 h 18"/>
                  <a:gd name="T60" fmla="*/ 13 w 13"/>
                  <a:gd name="T61" fmla="*/ 0 h 18"/>
                  <a:gd name="T62" fmla="*/ 12 w 13"/>
                  <a:gd name="T63" fmla="*/ 0 h 18"/>
                  <a:gd name="T64" fmla="*/ 11 w 13"/>
                  <a:gd name="T65" fmla="*/ 2 h 18"/>
                  <a:gd name="T66" fmla="*/ 7 w 13"/>
                  <a:gd name="T67" fmla="*/ 12 h 18"/>
                  <a:gd name="T68" fmla="*/ 5 w 13"/>
                  <a:gd name="T69" fmla="*/ 17 h 18"/>
                  <a:gd name="T70" fmla="*/ 2 w 13"/>
                  <a:gd name="T71" fmla="*/ 18 h 18"/>
                  <a:gd name="T72" fmla="*/ 0 w 13"/>
                  <a:gd name="T73" fmla="*/ 17 h 18"/>
                  <a:gd name="T74" fmla="*/ 0 w 13"/>
                  <a:gd name="T75" fmla="*/ 16 h 18"/>
                  <a:gd name="T76" fmla="*/ 0 w 13"/>
                  <a:gd name="T77" fmla="*/ 1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3" h="18">
                    <a:moveTo>
                      <a:pt x="0" y="14"/>
                    </a:moveTo>
                    <a:cubicBezTo>
                      <a:pt x="1" y="14"/>
                      <a:pt x="1" y="14"/>
                      <a:pt x="2" y="14"/>
                    </a:cubicBezTo>
                    <a:cubicBezTo>
                      <a:pt x="2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3" y="15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4" y="16"/>
                      <a:pt x="5" y="16"/>
                      <a:pt x="5" y="15"/>
                    </a:cubicBezTo>
                    <a:cubicBezTo>
                      <a:pt x="5" y="15"/>
                      <a:pt x="6" y="14"/>
                      <a:pt x="6" y="1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2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0"/>
                      <a:pt x="10" y="0"/>
                    </a:cubicBezTo>
                    <a:cubicBezTo>
                      <a:pt x="10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1" y="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5"/>
                      <a:pt x="6" y="16"/>
                      <a:pt x="5" y="17"/>
                    </a:cubicBezTo>
                    <a:cubicBezTo>
                      <a:pt x="5" y="17"/>
                      <a:pt x="4" y="18"/>
                      <a:pt x="2" y="18"/>
                    </a:cubicBezTo>
                    <a:cubicBezTo>
                      <a:pt x="2" y="18"/>
                      <a:pt x="1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4"/>
                      <a:pt x="0" y="1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34" name="Freeform 232"/>
              <p:cNvSpPr>
                <a:spLocks/>
              </p:cNvSpPr>
              <p:nvPr/>
            </p:nvSpPr>
            <p:spPr bwMode="auto">
              <a:xfrm>
                <a:off x="4329906" y="3351163"/>
                <a:ext cx="190500" cy="227013"/>
              </a:xfrm>
              <a:custGeom>
                <a:avLst/>
                <a:gdLst>
                  <a:gd name="T0" fmla="*/ 13 w 17"/>
                  <a:gd name="T1" fmla="*/ 1 h 20"/>
                  <a:gd name="T2" fmla="*/ 15 w 17"/>
                  <a:gd name="T3" fmla="*/ 2 h 20"/>
                  <a:gd name="T4" fmla="*/ 15 w 17"/>
                  <a:gd name="T5" fmla="*/ 1 h 20"/>
                  <a:gd name="T6" fmla="*/ 16 w 17"/>
                  <a:gd name="T7" fmla="*/ 0 h 20"/>
                  <a:gd name="T8" fmla="*/ 17 w 17"/>
                  <a:gd name="T9" fmla="*/ 0 h 20"/>
                  <a:gd name="T10" fmla="*/ 17 w 17"/>
                  <a:gd name="T11" fmla="*/ 7 h 20"/>
                  <a:gd name="T12" fmla="*/ 16 w 17"/>
                  <a:gd name="T13" fmla="*/ 7 h 20"/>
                  <a:gd name="T14" fmla="*/ 14 w 17"/>
                  <a:gd name="T15" fmla="*/ 3 h 20"/>
                  <a:gd name="T16" fmla="*/ 9 w 17"/>
                  <a:gd name="T17" fmla="*/ 1 h 20"/>
                  <a:gd name="T18" fmla="*/ 6 w 17"/>
                  <a:gd name="T19" fmla="*/ 4 h 20"/>
                  <a:gd name="T20" fmla="*/ 4 w 17"/>
                  <a:gd name="T21" fmla="*/ 10 h 20"/>
                  <a:gd name="T22" fmla="*/ 5 w 17"/>
                  <a:gd name="T23" fmla="*/ 15 h 20"/>
                  <a:gd name="T24" fmla="*/ 10 w 17"/>
                  <a:gd name="T25" fmla="*/ 18 h 20"/>
                  <a:gd name="T26" fmla="*/ 14 w 17"/>
                  <a:gd name="T27" fmla="*/ 17 h 20"/>
                  <a:gd name="T28" fmla="*/ 16 w 17"/>
                  <a:gd name="T29" fmla="*/ 15 h 20"/>
                  <a:gd name="T30" fmla="*/ 17 w 17"/>
                  <a:gd name="T31" fmla="*/ 16 h 20"/>
                  <a:gd name="T32" fmla="*/ 14 w 17"/>
                  <a:gd name="T33" fmla="*/ 18 h 20"/>
                  <a:gd name="T34" fmla="*/ 9 w 17"/>
                  <a:gd name="T35" fmla="*/ 20 h 20"/>
                  <a:gd name="T36" fmla="*/ 3 w 17"/>
                  <a:gd name="T37" fmla="*/ 17 h 20"/>
                  <a:gd name="T38" fmla="*/ 0 w 17"/>
                  <a:gd name="T39" fmla="*/ 10 h 20"/>
                  <a:gd name="T40" fmla="*/ 2 w 17"/>
                  <a:gd name="T41" fmla="*/ 3 h 20"/>
                  <a:gd name="T42" fmla="*/ 9 w 17"/>
                  <a:gd name="T43" fmla="*/ 0 h 20"/>
                  <a:gd name="T44" fmla="*/ 13 w 17"/>
                  <a:gd name="T45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" h="20">
                    <a:moveTo>
                      <a:pt x="13" y="1"/>
                    </a:moveTo>
                    <a:cubicBezTo>
                      <a:pt x="14" y="1"/>
                      <a:pt x="14" y="2"/>
                      <a:pt x="15" y="2"/>
                    </a:cubicBezTo>
                    <a:cubicBezTo>
                      <a:pt x="15" y="2"/>
                      <a:pt x="15" y="1"/>
                      <a:pt x="15" y="1"/>
                    </a:cubicBezTo>
                    <a:cubicBezTo>
                      <a:pt x="16" y="1"/>
                      <a:pt x="16" y="1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5" y="5"/>
                      <a:pt x="15" y="4"/>
                      <a:pt x="14" y="3"/>
                    </a:cubicBezTo>
                    <a:cubicBezTo>
                      <a:pt x="13" y="2"/>
                      <a:pt x="11" y="1"/>
                      <a:pt x="9" y="1"/>
                    </a:cubicBezTo>
                    <a:cubicBezTo>
                      <a:pt x="8" y="1"/>
                      <a:pt x="6" y="2"/>
                      <a:pt x="6" y="4"/>
                    </a:cubicBezTo>
                    <a:cubicBezTo>
                      <a:pt x="5" y="5"/>
                      <a:pt x="4" y="7"/>
                      <a:pt x="4" y="10"/>
                    </a:cubicBezTo>
                    <a:cubicBezTo>
                      <a:pt x="4" y="12"/>
                      <a:pt x="5" y="13"/>
                      <a:pt x="5" y="15"/>
                    </a:cubicBezTo>
                    <a:cubicBezTo>
                      <a:pt x="6" y="17"/>
                      <a:pt x="8" y="18"/>
                      <a:pt x="10" y="18"/>
                    </a:cubicBezTo>
                    <a:cubicBezTo>
                      <a:pt x="11" y="18"/>
                      <a:pt x="13" y="18"/>
                      <a:pt x="14" y="17"/>
                    </a:cubicBezTo>
                    <a:cubicBezTo>
                      <a:pt x="14" y="17"/>
                      <a:pt x="15" y="16"/>
                      <a:pt x="16" y="15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6" y="17"/>
                      <a:pt x="15" y="18"/>
                      <a:pt x="14" y="18"/>
                    </a:cubicBezTo>
                    <a:cubicBezTo>
                      <a:pt x="13" y="19"/>
                      <a:pt x="11" y="20"/>
                      <a:pt x="9" y="20"/>
                    </a:cubicBezTo>
                    <a:cubicBezTo>
                      <a:pt x="7" y="20"/>
                      <a:pt x="4" y="19"/>
                      <a:pt x="3" y="17"/>
                    </a:cubicBezTo>
                    <a:cubicBezTo>
                      <a:pt x="1" y="15"/>
                      <a:pt x="0" y="13"/>
                      <a:pt x="0" y="10"/>
                    </a:cubicBezTo>
                    <a:cubicBezTo>
                      <a:pt x="0" y="7"/>
                      <a:pt x="1" y="5"/>
                      <a:pt x="2" y="3"/>
                    </a:cubicBezTo>
                    <a:cubicBezTo>
                      <a:pt x="4" y="1"/>
                      <a:pt x="7" y="0"/>
                      <a:pt x="9" y="0"/>
                    </a:cubicBezTo>
                    <a:cubicBezTo>
                      <a:pt x="10" y="0"/>
                      <a:pt x="11" y="0"/>
                      <a:pt x="13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35" name="Freeform 233"/>
              <p:cNvSpPr>
                <a:spLocks noEditPoints="1"/>
              </p:cNvSpPr>
              <p:nvPr/>
            </p:nvSpPr>
            <p:spPr bwMode="auto">
              <a:xfrm>
                <a:off x="4544219" y="3419426"/>
                <a:ext cx="134938" cy="147638"/>
              </a:xfrm>
              <a:custGeom>
                <a:avLst/>
                <a:gdLst>
                  <a:gd name="T0" fmla="*/ 1 w 12"/>
                  <a:gd name="T1" fmla="*/ 2 h 13"/>
                  <a:gd name="T2" fmla="*/ 6 w 12"/>
                  <a:gd name="T3" fmla="*/ 0 h 13"/>
                  <a:gd name="T4" fmla="*/ 10 w 12"/>
                  <a:gd name="T5" fmla="*/ 2 h 13"/>
                  <a:gd name="T6" fmla="*/ 12 w 12"/>
                  <a:gd name="T7" fmla="*/ 7 h 13"/>
                  <a:gd name="T8" fmla="*/ 10 w 12"/>
                  <a:gd name="T9" fmla="*/ 11 h 13"/>
                  <a:gd name="T10" fmla="*/ 6 w 12"/>
                  <a:gd name="T11" fmla="*/ 13 h 13"/>
                  <a:gd name="T12" fmla="*/ 1 w 12"/>
                  <a:gd name="T13" fmla="*/ 12 h 13"/>
                  <a:gd name="T14" fmla="*/ 0 w 12"/>
                  <a:gd name="T15" fmla="*/ 7 h 13"/>
                  <a:gd name="T16" fmla="*/ 1 w 12"/>
                  <a:gd name="T17" fmla="*/ 2 h 13"/>
                  <a:gd name="T18" fmla="*/ 4 w 12"/>
                  <a:gd name="T19" fmla="*/ 11 h 13"/>
                  <a:gd name="T20" fmla="*/ 6 w 12"/>
                  <a:gd name="T21" fmla="*/ 13 h 13"/>
                  <a:gd name="T22" fmla="*/ 7 w 12"/>
                  <a:gd name="T23" fmla="*/ 11 h 13"/>
                  <a:gd name="T24" fmla="*/ 8 w 12"/>
                  <a:gd name="T25" fmla="*/ 7 h 13"/>
                  <a:gd name="T26" fmla="*/ 7 w 12"/>
                  <a:gd name="T27" fmla="*/ 2 h 13"/>
                  <a:gd name="T28" fmla="*/ 6 w 12"/>
                  <a:gd name="T29" fmla="*/ 1 h 13"/>
                  <a:gd name="T30" fmla="*/ 4 w 12"/>
                  <a:gd name="T31" fmla="*/ 3 h 13"/>
                  <a:gd name="T32" fmla="*/ 4 w 12"/>
                  <a:gd name="T33" fmla="*/ 7 h 13"/>
                  <a:gd name="T34" fmla="*/ 4 w 12"/>
                  <a:gd name="T35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13">
                    <a:moveTo>
                      <a:pt x="1" y="2"/>
                    </a:moveTo>
                    <a:cubicBezTo>
                      <a:pt x="2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10" y="2"/>
                    </a:cubicBezTo>
                    <a:cubicBezTo>
                      <a:pt x="11" y="3"/>
                      <a:pt x="12" y="5"/>
                      <a:pt x="12" y="7"/>
                    </a:cubicBezTo>
                    <a:cubicBezTo>
                      <a:pt x="12" y="9"/>
                      <a:pt x="11" y="10"/>
                      <a:pt x="10" y="11"/>
                    </a:cubicBezTo>
                    <a:cubicBezTo>
                      <a:pt x="9" y="13"/>
                      <a:pt x="8" y="13"/>
                      <a:pt x="6" y="13"/>
                    </a:cubicBezTo>
                    <a:cubicBezTo>
                      <a:pt x="4" y="13"/>
                      <a:pt x="2" y="13"/>
                      <a:pt x="1" y="12"/>
                    </a:cubicBezTo>
                    <a:cubicBezTo>
                      <a:pt x="0" y="10"/>
                      <a:pt x="0" y="9"/>
                      <a:pt x="0" y="7"/>
                    </a:cubicBezTo>
                    <a:cubicBezTo>
                      <a:pt x="0" y="5"/>
                      <a:pt x="0" y="3"/>
                      <a:pt x="1" y="2"/>
                    </a:cubicBezTo>
                    <a:close/>
                    <a:moveTo>
                      <a:pt x="4" y="11"/>
                    </a:moveTo>
                    <a:cubicBezTo>
                      <a:pt x="4" y="12"/>
                      <a:pt x="5" y="13"/>
                      <a:pt x="6" y="13"/>
                    </a:cubicBezTo>
                    <a:cubicBezTo>
                      <a:pt x="7" y="13"/>
                      <a:pt x="7" y="12"/>
                      <a:pt x="7" y="11"/>
                    </a:cubicBezTo>
                    <a:cubicBezTo>
                      <a:pt x="8" y="10"/>
                      <a:pt x="8" y="9"/>
                      <a:pt x="8" y="7"/>
                    </a:cubicBezTo>
                    <a:cubicBezTo>
                      <a:pt x="8" y="5"/>
                      <a:pt x="8" y="3"/>
                      <a:pt x="7" y="2"/>
                    </a:cubicBezTo>
                    <a:cubicBezTo>
                      <a:pt x="7" y="2"/>
                      <a:pt x="7" y="1"/>
                      <a:pt x="6" y="1"/>
                    </a:cubicBezTo>
                    <a:cubicBezTo>
                      <a:pt x="5" y="1"/>
                      <a:pt x="4" y="2"/>
                      <a:pt x="4" y="3"/>
                    </a:cubicBezTo>
                    <a:cubicBezTo>
                      <a:pt x="4" y="4"/>
                      <a:pt x="4" y="5"/>
                      <a:pt x="4" y="7"/>
                    </a:cubicBezTo>
                    <a:cubicBezTo>
                      <a:pt x="4" y="9"/>
                      <a:pt x="4" y="10"/>
                      <a:pt x="4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36" name="Freeform 234"/>
              <p:cNvSpPr>
                <a:spLocks/>
              </p:cNvSpPr>
              <p:nvPr/>
            </p:nvSpPr>
            <p:spPr bwMode="auto">
              <a:xfrm>
                <a:off x="4690269" y="3419426"/>
                <a:ext cx="236538" cy="147638"/>
              </a:xfrm>
              <a:custGeom>
                <a:avLst/>
                <a:gdLst>
                  <a:gd name="T0" fmla="*/ 0 w 21"/>
                  <a:gd name="T1" fmla="*/ 12 h 13"/>
                  <a:gd name="T2" fmla="*/ 1 w 21"/>
                  <a:gd name="T3" fmla="*/ 12 h 13"/>
                  <a:gd name="T4" fmla="*/ 1 w 21"/>
                  <a:gd name="T5" fmla="*/ 11 h 13"/>
                  <a:gd name="T6" fmla="*/ 1 w 21"/>
                  <a:gd name="T7" fmla="*/ 3 h 13"/>
                  <a:gd name="T8" fmla="*/ 1 w 21"/>
                  <a:gd name="T9" fmla="*/ 2 h 13"/>
                  <a:gd name="T10" fmla="*/ 0 w 21"/>
                  <a:gd name="T11" fmla="*/ 1 h 13"/>
                  <a:gd name="T12" fmla="*/ 0 w 21"/>
                  <a:gd name="T13" fmla="*/ 1 h 13"/>
                  <a:gd name="T14" fmla="*/ 5 w 21"/>
                  <a:gd name="T15" fmla="*/ 1 h 13"/>
                  <a:gd name="T16" fmla="*/ 5 w 21"/>
                  <a:gd name="T17" fmla="*/ 2 h 13"/>
                  <a:gd name="T18" fmla="*/ 6 w 21"/>
                  <a:gd name="T19" fmla="*/ 1 h 13"/>
                  <a:gd name="T20" fmla="*/ 9 w 21"/>
                  <a:gd name="T21" fmla="*/ 0 h 13"/>
                  <a:gd name="T22" fmla="*/ 11 w 21"/>
                  <a:gd name="T23" fmla="*/ 1 h 13"/>
                  <a:gd name="T24" fmla="*/ 12 w 21"/>
                  <a:gd name="T25" fmla="*/ 2 h 13"/>
                  <a:gd name="T26" fmla="*/ 13 w 21"/>
                  <a:gd name="T27" fmla="*/ 2 h 13"/>
                  <a:gd name="T28" fmla="*/ 14 w 21"/>
                  <a:gd name="T29" fmla="*/ 1 h 13"/>
                  <a:gd name="T30" fmla="*/ 16 w 21"/>
                  <a:gd name="T31" fmla="*/ 0 h 13"/>
                  <a:gd name="T32" fmla="*/ 19 w 21"/>
                  <a:gd name="T33" fmla="*/ 1 h 13"/>
                  <a:gd name="T34" fmla="*/ 20 w 21"/>
                  <a:gd name="T35" fmla="*/ 4 h 13"/>
                  <a:gd name="T36" fmla="*/ 20 w 21"/>
                  <a:gd name="T37" fmla="*/ 11 h 13"/>
                  <a:gd name="T38" fmla="*/ 20 w 21"/>
                  <a:gd name="T39" fmla="*/ 12 h 13"/>
                  <a:gd name="T40" fmla="*/ 21 w 21"/>
                  <a:gd name="T41" fmla="*/ 12 h 13"/>
                  <a:gd name="T42" fmla="*/ 21 w 21"/>
                  <a:gd name="T43" fmla="*/ 13 h 13"/>
                  <a:gd name="T44" fmla="*/ 15 w 21"/>
                  <a:gd name="T45" fmla="*/ 13 h 13"/>
                  <a:gd name="T46" fmla="*/ 15 w 21"/>
                  <a:gd name="T47" fmla="*/ 12 h 13"/>
                  <a:gd name="T48" fmla="*/ 16 w 21"/>
                  <a:gd name="T49" fmla="*/ 12 h 13"/>
                  <a:gd name="T50" fmla="*/ 16 w 21"/>
                  <a:gd name="T51" fmla="*/ 11 h 13"/>
                  <a:gd name="T52" fmla="*/ 16 w 21"/>
                  <a:gd name="T53" fmla="*/ 4 h 13"/>
                  <a:gd name="T54" fmla="*/ 16 w 21"/>
                  <a:gd name="T55" fmla="*/ 3 h 13"/>
                  <a:gd name="T56" fmla="*/ 15 w 21"/>
                  <a:gd name="T57" fmla="*/ 2 h 13"/>
                  <a:gd name="T58" fmla="*/ 13 w 21"/>
                  <a:gd name="T59" fmla="*/ 3 h 13"/>
                  <a:gd name="T60" fmla="*/ 13 w 21"/>
                  <a:gd name="T61" fmla="*/ 4 h 13"/>
                  <a:gd name="T62" fmla="*/ 13 w 21"/>
                  <a:gd name="T63" fmla="*/ 11 h 13"/>
                  <a:gd name="T64" fmla="*/ 13 w 21"/>
                  <a:gd name="T65" fmla="*/ 12 h 13"/>
                  <a:gd name="T66" fmla="*/ 14 w 21"/>
                  <a:gd name="T67" fmla="*/ 12 h 13"/>
                  <a:gd name="T68" fmla="*/ 14 w 21"/>
                  <a:gd name="T69" fmla="*/ 13 h 13"/>
                  <a:gd name="T70" fmla="*/ 7 w 21"/>
                  <a:gd name="T71" fmla="*/ 13 h 13"/>
                  <a:gd name="T72" fmla="*/ 7 w 21"/>
                  <a:gd name="T73" fmla="*/ 12 h 13"/>
                  <a:gd name="T74" fmla="*/ 8 w 21"/>
                  <a:gd name="T75" fmla="*/ 12 h 13"/>
                  <a:gd name="T76" fmla="*/ 9 w 21"/>
                  <a:gd name="T77" fmla="*/ 11 h 13"/>
                  <a:gd name="T78" fmla="*/ 9 w 21"/>
                  <a:gd name="T79" fmla="*/ 4 h 13"/>
                  <a:gd name="T80" fmla="*/ 8 w 21"/>
                  <a:gd name="T81" fmla="*/ 3 h 13"/>
                  <a:gd name="T82" fmla="*/ 7 w 21"/>
                  <a:gd name="T83" fmla="*/ 2 h 13"/>
                  <a:gd name="T84" fmla="*/ 6 w 21"/>
                  <a:gd name="T85" fmla="*/ 3 h 13"/>
                  <a:gd name="T86" fmla="*/ 5 w 21"/>
                  <a:gd name="T87" fmla="*/ 4 h 13"/>
                  <a:gd name="T88" fmla="*/ 5 w 21"/>
                  <a:gd name="T89" fmla="*/ 11 h 13"/>
                  <a:gd name="T90" fmla="*/ 5 w 21"/>
                  <a:gd name="T91" fmla="*/ 12 h 13"/>
                  <a:gd name="T92" fmla="*/ 6 w 21"/>
                  <a:gd name="T93" fmla="*/ 12 h 13"/>
                  <a:gd name="T94" fmla="*/ 6 w 21"/>
                  <a:gd name="T95" fmla="*/ 13 h 13"/>
                  <a:gd name="T96" fmla="*/ 0 w 21"/>
                  <a:gd name="T97" fmla="*/ 13 h 13"/>
                  <a:gd name="T98" fmla="*/ 0 w 21"/>
                  <a:gd name="T9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1" h="13">
                    <a:moveTo>
                      <a:pt x="0" y="12"/>
                    </a:moveTo>
                    <a:cubicBezTo>
                      <a:pt x="0" y="12"/>
                      <a:pt x="1" y="12"/>
                      <a:pt x="1" y="12"/>
                    </a:cubicBezTo>
                    <a:cubicBezTo>
                      <a:pt x="1" y="12"/>
                      <a:pt x="1" y="11"/>
                      <a:pt x="1" y="1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6" y="1"/>
                      <a:pt x="6" y="1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1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4" y="1"/>
                      <a:pt x="14" y="1"/>
                    </a:cubicBezTo>
                    <a:cubicBezTo>
                      <a:pt x="15" y="0"/>
                      <a:pt x="16" y="0"/>
                      <a:pt x="16" y="0"/>
                    </a:cubicBezTo>
                    <a:cubicBezTo>
                      <a:pt x="17" y="0"/>
                      <a:pt x="18" y="0"/>
                      <a:pt x="19" y="1"/>
                    </a:cubicBezTo>
                    <a:cubicBezTo>
                      <a:pt x="20" y="2"/>
                      <a:pt x="20" y="3"/>
                      <a:pt x="20" y="4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2"/>
                      <a:pt x="16" y="12"/>
                      <a:pt x="16" y="12"/>
                    </a:cubicBezTo>
                    <a:cubicBezTo>
                      <a:pt x="16" y="12"/>
                      <a:pt x="16" y="11"/>
                      <a:pt x="16" y="11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3"/>
                      <a:pt x="16" y="3"/>
                    </a:cubicBezTo>
                    <a:cubicBezTo>
                      <a:pt x="16" y="2"/>
                      <a:pt x="15" y="2"/>
                      <a:pt x="15" y="2"/>
                    </a:cubicBezTo>
                    <a:cubicBezTo>
                      <a:pt x="14" y="2"/>
                      <a:pt x="14" y="2"/>
                      <a:pt x="13" y="3"/>
                    </a:cubicBezTo>
                    <a:cubicBezTo>
                      <a:pt x="13" y="3"/>
                      <a:pt x="13" y="3"/>
                      <a:pt x="13" y="4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11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2"/>
                      <a:pt x="9" y="11"/>
                      <a:pt x="9" y="11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7" y="2"/>
                    </a:cubicBezTo>
                    <a:cubicBezTo>
                      <a:pt x="7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2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0" y="13"/>
                      <a:pt x="0" y="13"/>
                      <a:pt x="0" y="13"/>
                    </a:cubicBezTo>
                    <a:lnTo>
                      <a:pt x="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37" name="Freeform 235"/>
              <p:cNvSpPr>
                <a:spLocks/>
              </p:cNvSpPr>
              <p:nvPr/>
            </p:nvSpPr>
            <p:spPr bwMode="auto">
              <a:xfrm>
                <a:off x="4937919" y="3419426"/>
                <a:ext cx="247650" cy="147638"/>
              </a:xfrm>
              <a:custGeom>
                <a:avLst/>
                <a:gdLst>
                  <a:gd name="T0" fmla="*/ 0 w 22"/>
                  <a:gd name="T1" fmla="*/ 12 h 13"/>
                  <a:gd name="T2" fmla="*/ 1 w 22"/>
                  <a:gd name="T3" fmla="*/ 12 h 13"/>
                  <a:gd name="T4" fmla="*/ 2 w 22"/>
                  <a:gd name="T5" fmla="*/ 11 h 13"/>
                  <a:gd name="T6" fmla="*/ 2 w 22"/>
                  <a:gd name="T7" fmla="*/ 3 h 13"/>
                  <a:gd name="T8" fmla="*/ 1 w 22"/>
                  <a:gd name="T9" fmla="*/ 2 h 13"/>
                  <a:gd name="T10" fmla="*/ 0 w 22"/>
                  <a:gd name="T11" fmla="*/ 1 h 13"/>
                  <a:gd name="T12" fmla="*/ 0 w 22"/>
                  <a:gd name="T13" fmla="*/ 1 h 13"/>
                  <a:gd name="T14" fmla="*/ 5 w 22"/>
                  <a:gd name="T15" fmla="*/ 1 h 13"/>
                  <a:gd name="T16" fmla="*/ 5 w 22"/>
                  <a:gd name="T17" fmla="*/ 2 h 13"/>
                  <a:gd name="T18" fmla="*/ 7 w 22"/>
                  <a:gd name="T19" fmla="*/ 1 h 13"/>
                  <a:gd name="T20" fmla="*/ 9 w 22"/>
                  <a:gd name="T21" fmla="*/ 0 h 13"/>
                  <a:gd name="T22" fmla="*/ 12 w 22"/>
                  <a:gd name="T23" fmla="*/ 1 h 13"/>
                  <a:gd name="T24" fmla="*/ 13 w 22"/>
                  <a:gd name="T25" fmla="*/ 2 h 13"/>
                  <a:gd name="T26" fmla="*/ 13 w 22"/>
                  <a:gd name="T27" fmla="*/ 2 h 13"/>
                  <a:gd name="T28" fmla="*/ 15 w 22"/>
                  <a:gd name="T29" fmla="*/ 1 h 13"/>
                  <a:gd name="T30" fmla="*/ 17 w 22"/>
                  <a:gd name="T31" fmla="*/ 0 h 13"/>
                  <a:gd name="T32" fmla="*/ 20 w 22"/>
                  <a:gd name="T33" fmla="*/ 1 h 13"/>
                  <a:gd name="T34" fmla="*/ 21 w 22"/>
                  <a:gd name="T35" fmla="*/ 4 h 13"/>
                  <a:gd name="T36" fmla="*/ 21 w 22"/>
                  <a:gd name="T37" fmla="*/ 11 h 13"/>
                  <a:gd name="T38" fmla="*/ 21 w 22"/>
                  <a:gd name="T39" fmla="*/ 12 h 13"/>
                  <a:gd name="T40" fmla="*/ 22 w 22"/>
                  <a:gd name="T41" fmla="*/ 12 h 13"/>
                  <a:gd name="T42" fmla="*/ 22 w 22"/>
                  <a:gd name="T43" fmla="*/ 13 h 13"/>
                  <a:gd name="T44" fmla="*/ 16 w 22"/>
                  <a:gd name="T45" fmla="*/ 13 h 13"/>
                  <a:gd name="T46" fmla="*/ 16 w 22"/>
                  <a:gd name="T47" fmla="*/ 12 h 13"/>
                  <a:gd name="T48" fmla="*/ 17 w 22"/>
                  <a:gd name="T49" fmla="*/ 12 h 13"/>
                  <a:gd name="T50" fmla="*/ 17 w 22"/>
                  <a:gd name="T51" fmla="*/ 11 h 13"/>
                  <a:gd name="T52" fmla="*/ 17 w 22"/>
                  <a:gd name="T53" fmla="*/ 4 h 13"/>
                  <a:gd name="T54" fmla="*/ 17 w 22"/>
                  <a:gd name="T55" fmla="*/ 3 h 13"/>
                  <a:gd name="T56" fmla="*/ 15 w 22"/>
                  <a:gd name="T57" fmla="*/ 2 h 13"/>
                  <a:gd name="T58" fmla="*/ 14 w 22"/>
                  <a:gd name="T59" fmla="*/ 3 h 13"/>
                  <a:gd name="T60" fmla="*/ 13 w 22"/>
                  <a:gd name="T61" fmla="*/ 4 h 13"/>
                  <a:gd name="T62" fmla="*/ 13 w 22"/>
                  <a:gd name="T63" fmla="*/ 11 h 13"/>
                  <a:gd name="T64" fmla="*/ 13 w 22"/>
                  <a:gd name="T65" fmla="*/ 12 h 13"/>
                  <a:gd name="T66" fmla="*/ 14 w 22"/>
                  <a:gd name="T67" fmla="*/ 12 h 13"/>
                  <a:gd name="T68" fmla="*/ 14 w 22"/>
                  <a:gd name="T69" fmla="*/ 13 h 13"/>
                  <a:gd name="T70" fmla="*/ 8 w 22"/>
                  <a:gd name="T71" fmla="*/ 13 h 13"/>
                  <a:gd name="T72" fmla="*/ 8 w 22"/>
                  <a:gd name="T73" fmla="*/ 12 h 13"/>
                  <a:gd name="T74" fmla="*/ 9 w 22"/>
                  <a:gd name="T75" fmla="*/ 12 h 13"/>
                  <a:gd name="T76" fmla="*/ 9 w 22"/>
                  <a:gd name="T77" fmla="*/ 11 h 13"/>
                  <a:gd name="T78" fmla="*/ 9 w 22"/>
                  <a:gd name="T79" fmla="*/ 4 h 13"/>
                  <a:gd name="T80" fmla="*/ 9 w 22"/>
                  <a:gd name="T81" fmla="*/ 3 h 13"/>
                  <a:gd name="T82" fmla="*/ 8 w 22"/>
                  <a:gd name="T83" fmla="*/ 2 h 13"/>
                  <a:gd name="T84" fmla="*/ 6 w 22"/>
                  <a:gd name="T85" fmla="*/ 3 h 13"/>
                  <a:gd name="T86" fmla="*/ 6 w 22"/>
                  <a:gd name="T87" fmla="*/ 4 h 13"/>
                  <a:gd name="T88" fmla="*/ 6 w 22"/>
                  <a:gd name="T89" fmla="*/ 11 h 13"/>
                  <a:gd name="T90" fmla="*/ 6 w 22"/>
                  <a:gd name="T91" fmla="*/ 12 h 13"/>
                  <a:gd name="T92" fmla="*/ 7 w 22"/>
                  <a:gd name="T93" fmla="*/ 12 h 13"/>
                  <a:gd name="T94" fmla="*/ 7 w 22"/>
                  <a:gd name="T95" fmla="*/ 13 h 13"/>
                  <a:gd name="T96" fmla="*/ 0 w 22"/>
                  <a:gd name="T97" fmla="*/ 13 h 13"/>
                  <a:gd name="T98" fmla="*/ 0 w 22"/>
                  <a:gd name="T9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2" h="13">
                    <a:moveTo>
                      <a:pt x="0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" y="12"/>
                      <a:pt x="2" y="11"/>
                      <a:pt x="2" y="1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1" y="2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1"/>
                      <a:pt x="7" y="1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11" y="0"/>
                      <a:pt x="11" y="0"/>
                      <a:pt x="12" y="1"/>
                    </a:cubicBezTo>
                    <a:cubicBezTo>
                      <a:pt x="12" y="1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2"/>
                      <a:pt x="14" y="1"/>
                      <a:pt x="15" y="1"/>
                    </a:cubicBezTo>
                    <a:cubicBezTo>
                      <a:pt x="15" y="0"/>
                      <a:pt x="16" y="0"/>
                      <a:pt x="17" y="0"/>
                    </a:cubicBezTo>
                    <a:cubicBezTo>
                      <a:pt x="18" y="0"/>
                      <a:pt x="19" y="0"/>
                      <a:pt x="20" y="1"/>
                    </a:cubicBezTo>
                    <a:cubicBezTo>
                      <a:pt x="20" y="2"/>
                      <a:pt x="21" y="3"/>
                      <a:pt x="21" y="4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2" y="12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2"/>
                      <a:pt x="16" y="12"/>
                      <a:pt x="17" y="12"/>
                    </a:cubicBezTo>
                    <a:cubicBezTo>
                      <a:pt x="17" y="12"/>
                      <a:pt x="17" y="11"/>
                      <a:pt x="17" y="11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17" y="3"/>
                      <a:pt x="17" y="3"/>
                    </a:cubicBezTo>
                    <a:cubicBezTo>
                      <a:pt x="16" y="2"/>
                      <a:pt x="16" y="2"/>
                      <a:pt x="15" y="2"/>
                    </a:cubicBezTo>
                    <a:cubicBezTo>
                      <a:pt x="15" y="2"/>
                      <a:pt x="14" y="2"/>
                      <a:pt x="14" y="3"/>
                    </a:cubicBezTo>
                    <a:cubicBezTo>
                      <a:pt x="13" y="3"/>
                      <a:pt x="13" y="3"/>
                      <a:pt x="13" y="4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11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9" y="12"/>
                      <a:pt x="9" y="12"/>
                    </a:cubicBezTo>
                    <a:cubicBezTo>
                      <a:pt x="9" y="12"/>
                      <a:pt x="9" y="11"/>
                      <a:pt x="9" y="11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2"/>
                      <a:pt x="8" y="2"/>
                      <a:pt x="8" y="2"/>
                    </a:cubicBez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6" y="3"/>
                      <a:pt x="6" y="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2"/>
                      <a:pt x="6" y="12"/>
                    </a:cubicBezTo>
                    <a:cubicBezTo>
                      <a:pt x="6" y="12"/>
                      <a:pt x="6" y="12"/>
                      <a:pt x="7" y="12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0" y="13"/>
                      <a:pt x="0" y="13"/>
                      <a:pt x="0" y="13"/>
                    </a:cubicBezTo>
                    <a:lnTo>
                      <a:pt x="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38" name="Freeform 236"/>
              <p:cNvSpPr>
                <a:spLocks noEditPoints="1"/>
              </p:cNvSpPr>
              <p:nvPr/>
            </p:nvSpPr>
            <p:spPr bwMode="auto">
              <a:xfrm>
                <a:off x="5196681" y="3351163"/>
                <a:ext cx="68263" cy="215900"/>
              </a:xfrm>
              <a:custGeom>
                <a:avLst/>
                <a:gdLst>
                  <a:gd name="T0" fmla="*/ 0 w 6"/>
                  <a:gd name="T1" fmla="*/ 18 h 19"/>
                  <a:gd name="T2" fmla="*/ 1 w 6"/>
                  <a:gd name="T3" fmla="*/ 18 h 19"/>
                  <a:gd name="T4" fmla="*/ 1 w 6"/>
                  <a:gd name="T5" fmla="*/ 17 h 19"/>
                  <a:gd name="T6" fmla="*/ 1 w 6"/>
                  <a:gd name="T7" fmla="*/ 9 h 19"/>
                  <a:gd name="T8" fmla="*/ 1 w 6"/>
                  <a:gd name="T9" fmla="*/ 8 h 19"/>
                  <a:gd name="T10" fmla="*/ 0 w 6"/>
                  <a:gd name="T11" fmla="*/ 7 h 19"/>
                  <a:gd name="T12" fmla="*/ 0 w 6"/>
                  <a:gd name="T13" fmla="*/ 7 h 19"/>
                  <a:gd name="T14" fmla="*/ 5 w 6"/>
                  <a:gd name="T15" fmla="*/ 7 h 19"/>
                  <a:gd name="T16" fmla="*/ 5 w 6"/>
                  <a:gd name="T17" fmla="*/ 17 h 19"/>
                  <a:gd name="T18" fmla="*/ 5 w 6"/>
                  <a:gd name="T19" fmla="*/ 18 h 19"/>
                  <a:gd name="T20" fmla="*/ 6 w 6"/>
                  <a:gd name="T21" fmla="*/ 18 h 19"/>
                  <a:gd name="T22" fmla="*/ 6 w 6"/>
                  <a:gd name="T23" fmla="*/ 19 h 19"/>
                  <a:gd name="T24" fmla="*/ 0 w 6"/>
                  <a:gd name="T25" fmla="*/ 19 h 19"/>
                  <a:gd name="T26" fmla="*/ 0 w 6"/>
                  <a:gd name="T27" fmla="*/ 18 h 19"/>
                  <a:gd name="T28" fmla="*/ 2 w 6"/>
                  <a:gd name="T29" fmla="*/ 1 h 19"/>
                  <a:gd name="T30" fmla="*/ 3 w 6"/>
                  <a:gd name="T31" fmla="*/ 0 h 19"/>
                  <a:gd name="T32" fmla="*/ 5 w 6"/>
                  <a:gd name="T33" fmla="*/ 1 h 19"/>
                  <a:gd name="T34" fmla="*/ 5 w 6"/>
                  <a:gd name="T35" fmla="*/ 2 h 19"/>
                  <a:gd name="T36" fmla="*/ 5 w 6"/>
                  <a:gd name="T37" fmla="*/ 4 h 19"/>
                  <a:gd name="T38" fmla="*/ 3 w 6"/>
                  <a:gd name="T39" fmla="*/ 4 h 19"/>
                  <a:gd name="T40" fmla="*/ 2 w 6"/>
                  <a:gd name="T41" fmla="*/ 4 h 19"/>
                  <a:gd name="T42" fmla="*/ 1 w 6"/>
                  <a:gd name="T43" fmla="*/ 2 h 19"/>
                  <a:gd name="T44" fmla="*/ 2 w 6"/>
                  <a:gd name="T45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" h="19">
                    <a:moveTo>
                      <a:pt x="0" y="18"/>
                    </a:moveTo>
                    <a:cubicBezTo>
                      <a:pt x="0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5" y="18"/>
                      <a:pt x="5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0" y="19"/>
                      <a:pt x="0" y="19"/>
                      <a:pt x="0" y="19"/>
                    </a:cubicBezTo>
                    <a:lnTo>
                      <a:pt x="0" y="18"/>
                    </a:lnTo>
                    <a:close/>
                    <a:moveTo>
                      <a:pt x="2" y="1"/>
                    </a:moveTo>
                    <a:cubicBezTo>
                      <a:pt x="2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1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39" name="Freeform 237"/>
              <p:cNvSpPr>
                <a:spLocks/>
              </p:cNvSpPr>
              <p:nvPr/>
            </p:nvSpPr>
            <p:spPr bwMode="auto">
              <a:xfrm>
                <a:off x="5276056" y="3419426"/>
                <a:ext cx="112713" cy="147638"/>
              </a:xfrm>
              <a:custGeom>
                <a:avLst/>
                <a:gdLst>
                  <a:gd name="T0" fmla="*/ 0 w 10"/>
                  <a:gd name="T1" fmla="*/ 9 h 13"/>
                  <a:gd name="T2" fmla="*/ 1 w 10"/>
                  <a:gd name="T3" fmla="*/ 9 h 13"/>
                  <a:gd name="T4" fmla="*/ 3 w 10"/>
                  <a:gd name="T5" fmla="*/ 12 h 13"/>
                  <a:gd name="T6" fmla="*/ 5 w 10"/>
                  <a:gd name="T7" fmla="*/ 12 h 13"/>
                  <a:gd name="T8" fmla="*/ 7 w 10"/>
                  <a:gd name="T9" fmla="*/ 12 h 13"/>
                  <a:gd name="T10" fmla="*/ 7 w 10"/>
                  <a:gd name="T11" fmla="*/ 11 h 13"/>
                  <a:gd name="T12" fmla="*/ 6 w 10"/>
                  <a:gd name="T13" fmla="*/ 10 h 13"/>
                  <a:gd name="T14" fmla="*/ 6 w 10"/>
                  <a:gd name="T15" fmla="*/ 9 h 13"/>
                  <a:gd name="T16" fmla="*/ 4 w 10"/>
                  <a:gd name="T17" fmla="*/ 8 h 13"/>
                  <a:gd name="T18" fmla="*/ 1 w 10"/>
                  <a:gd name="T19" fmla="*/ 6 h 13"/>
                  <a:gd name="T20" fmla="*/ 1 w 10"/>
                  <a:gd name="T21" fmla="*/ 4 h 13"/>
                  <a:gd name="T22" fmla="*/ 2 w 10"/>
                  <a:gd name="T23" fmla="*/ 1 h 13"/>
                  <a:gd name="T24" fmla="*/ 5 w 10"/>
                  <a:gd name="T25" fmla="*/ 0 h 13"/>
                  <a:gd name="T26" fmla="*/ 7 w 10"/>
                  <a:gd name="T27" fmla="*/ 0 h 13"/>
                  <a:gd name="T28" fmla="*/ 8 w 10"/>
                  <a:gd name="T29" fmla="*/ 1 h 13"/>
                  <a:gd name="T30" fmla="*/ 8 w 10"/>
                  <a:gd name="T31" fmla="*/ 1 h 13"/>
                  <a:gd name="T32" fmla="*/ 9 w 10"/>
                  <a:gd name="T33" fmla="*/ 0 h 13"/>
                  <a:gd name="T34" fmla="*/ 9 w 10"/>
                  <a:gd name="T35" fmla="*/ 0 h 13"/>
                  <a:gd name="T36" fmla="*/ 9 w 10"/>
                  <a:gd name="T37" fmla="*/ 4 h 13"/>
                  <a:gd name="T38" fmla="*/ 9 w 10"/>
                  <a:gd name="T39" fmla="*/ 4 h 13"/>
                  <a:gd name="T40" fmla="*/ 7 w 10"/>
                  <a:gd name="T41" fmla="*/ 2 h 13"/>
                  <a:gd name="T42" fmla="*/ 5 w 10"/>
                  <a:gd name="T43" fmla="*/ 1 h 13"/>
                  <a:gd name="T44" fmla="*/ 4 w 10"/>
                  <a:gd name="T45" fmla="*/ 2 h 13"/>
                  <a:gd name="T46" fmla="*/ 3 w 10"/>
                  <a:gd name="T47" fmla="*/ 3 h 13"/>
                  <a:gd name="T48" fmla="*/ 4 w 10"/>
                  <a:gd name="T49" fmla="*/ 4 h 13"/>
                  <a:gd name="T50" fmla="*/ 5 w 10"/>
                  <a:gd name="T51" fmla="*/ 5 h 13"/>
                  <a:gd name="T52" fmla="*/ 7 w 10"/>
                  <a:gd name="T53" fmla="*/ 5 h 13"/>
                  <a:gd name="T54" fmla="*/ 9 w 10"/>
                  <a:gd name="T55" fmla="*/ 7 h 13"/>
                  <a:gd name="T56" fmla="*/ 10 w 10"/>
                  <a:gd name="T57" fmla="*/ 9 h 13"/>
                  <a:gd name="T58" fmla="*/ 9 w 10"/>
                  <a:gd name="T59" fmla="*/ 12 h 13"/>
                  <a:gd name="T60" fmla="*/ 5 w 10"/>
                  <a:gd name="T61" fmla="*/ 13 h 13"/>
                  <a:gd name="T62" fmla="*/ 4 w 10"/>
                  <a:gd name="T63" fmla="*/ 13 h 13"/>
                  <a:gd name="T64" fmla="*/ 3 w 10"/>
                  <a:gd name="T65" fmla="*/ 13 h 13"/>
                  <a:gd name="T66" fmla="*/ 2 w 10"/>
                  <a:gd name="T67" fmla="*/ 13 h 13"/>
                  <a:gd name="T68" fmla="*/ 2 w 10"/>
                  <a:gd name="T69" fmla="*/ 13 h 13"/>
                  <a:gd name="T70" fmla="*/ 2 w 10"/>
                  <a:gd name="T71" fmla="*/ 13 h 13"/>
                  <a:gd name="T72" fmla="*/ 2 w 10"/>
                  <a:gd name="T73" fmla="*/ 13 h 13"/>
                  <a:gd name="T74" fmla="*/ 1 w 10"/>
                  <a:gd name="T75" fmla="*/ 13 h 13"/>
                  <a:gd name="T76" fmla="*/ 0 w 10"/>
                  <a:gd name="T77" fmla="*/ 13 h 13"/>
                  <a:gd name="T78" fmla="*/ 0 w 10"/>
                  <a:gd name="T7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" h="13">
                    <a:moveTo>
                      <a:pt x="0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2" y="10"/>
                      <a:pt x="2" y="11"/>
                      <a:pt x="3" y="12"/>
                    </a:cubicBezTo>
                    <a:cubicBezTo>
                      <a:pt x="3" y="12"/>
                      <a:pt x="4" y="12"/>
                      <a:pt x="5" y="12"/>
                    </a:cubicBezTo>
                    <a:cubicBezTo>
                      <a:pt x="6" y="12"/>
                      <a:pt x="6" y="12"/>
                      <a:pt x="7" y="12"/>
                    </a:cubicBezTo>
                    <a:cubicBezTo>
                      <a:pt x="7" y="12"/>
                      <a:pt x="7" y="11"/>
                      <a:pt x="7" y="11"/>
                    </a:cubicBezTo>
                    <a:cubicBezTo>
                      <a:pt x="7" y="10"/>
                      <a:pt x="7" y="10"/>
                      <a:pt x="6" y="10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7"/>
                      <a:pt x="2" y="7"/>
                      <a:pt x="1" y="6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2" y="1"/>
                      <a:pt x="3" y="0"/>
                      <a:pt x="5" y="0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8" y="2"/>
                      <a:pt x="7" y="2"/>
                    </a:cubicBezTo>
                    <a:cubicBezTo>
                      <a:pt x="7" y="1"/>
                      <a:pt x="6" y="1"/>
                      <a:pt x="5" y="1"/>
                    </a:cubicBezTo>
                    <a:cubicBezTo>
                      <a:pt x="5" y="1"/>
                      <a:pt x="4" y="1"/>
                      <a:pt x="4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4" y="4"/>
                    </a:cubicBezTo>
                    <a:cubicBezTo>
                      <a:pt x="4" y="4"/>
                      <a:pt x="4" y="4"/>
                      <a:pt x="5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6"/>
                      <a:pt x="8" y="6"/>
                      <a:pt x="9" y="7"/>
                    </a:cubicBezTo>
                    <a:cubicBezTo>
                      <a:pt x="9" y="7"/>
                      <a:pt x="10" y="8"/>
                      <a:pt x="10" y="9"/>
                    </a:cubicBezTo>
                    <a:cubicBezTo>
                      <a:pt x="10" y="10"/>
                      <a:pt x="9" y="11"/>
                      <a:pt x="9" y="12"/>
                    </a:cubicBezTo>
                    <a:cubicBezTo>
                      <a:pt x="8" y="13"/>
                      <a:pt x="7" y="13"/>
                      <a:pt x="5" y="13"/>
                    </a:cubicBezTo>
                    <a:cubicBezTo>
                      <a:pt x="5" y="13"/>
                      <a:pt x="5" y="13"/>
                      <a:pt x="4" y="13"/>
                    </a:cubicBezTo>
                    <a:cubicBezTo>
                      <a:pt x="4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3"/>
                      <a:pt x="0" y="13"/>
                      <a:pt x="0" y="13"/>
                    </a:cubicBezTo>
                    <a:lnTo>
                      <a:pt x="0" y="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0" name="Freeform 238"/>
              <p:cNvSpPr>
                <a:spLocks/>
              </p:cNvSpPr>
              <p:nvPr/>
            </p:nvSpPr>
            <p:spPr bwMode="auto">
              <a:xfrm>
                <a:off x="5399881" y="3419426"/>
                <a:ext cx="101600" cy="147638"/>
              </a:xfrm>
              <a:custGeom>
                <a:avLst/>
                <a:gdLst>
                  <a:gd name="T0" fmla="*/ 0 w 9"/>
                  <a:gd name="T1" fmla="*/ 9 h 13"/>
                  <a:gd name="T2" fmla="*/ 1 w 9"/>
                  <a:gd name="T3" fmla="*/ 9 h 13"/>
                  <a:gd name="T4" fmla="*/ 2 w 9"/>
                  <a:gd name="T5" fmla="*/ 12 h 13"/>
                  <a:gd name="T6" fmla="*/ 4 w 9"/>
                  <a:gd name="T7" fmla="*/ 12 h 13"/>
                  <a:gd name="T8" fmla="*/ 6 w 9"/>
                  <a:gd name="T9" fmla="*/ 12 h 13"/>
                  <a:gd name="T10" fmla="*/ 6 w 9"/>
                  <a:gd name="T11" fmla="*/ 11 h 13"/>
                  <a:gd name="T12" fmla="*/ 6 w 9"/>
                  <a:gd name="T13" fmla="*/ 10 h 13"/>
                  <a:gd name="T14" fmla="*/ 5 w 9"/>
                  <a:gd name="T15" fmla="*/ 9 h 13"/>
                  <a:gd name="T16" fmla="*/ 3 w 9"/>
                  <a:gd name="T17" fmla="*/ 8 h 13"/>
                  <a:gd name="T18" fmla="*/ 1 w 9"/>
                  <a:gd name="T19" fmla="*/ 6 h 13"/>
                  <a:gd name="T20" fmla="*/ 0 w 9"/>
                  <a:gd name="T21" fmla="*/ 4 h 13"/>
                  <a:gd name="T22" fmla="*/ 1 w 9"/>
                  <a:gd name="T23" fmla="*/ 1 h 13"/>
                  <a:gd name="T24" fmla="*/ 4 w 9"/>
                  <a:gd name="T25" fmla="*/ 0 h 13"/>
                  <a:gd name="T26" fmla="*/ 6 w 9"/>
                  <a:gd name="T27" fmla="*/ 0 h 13"/>
                  <a:gd name="T28" fmla="*/ 7 w 9"/>
                  <a:gd name="T29" fmla="*/ 1 h 13"/>
                  <a:gd name="T30" fmla="*/ 8 w 9"/>
                  <a:gd name="T31" fmla="*/ 1 h 13"/>
                  <a:gd name="T32" fmla="*/ 8 w 9"/>
                  <a:gd name="T33" fmla="*/ 0 h 13"/>
                  <a:gd name="T34" fmla="*/ 9 w 9"/>
                  <a:gd name="T35" fmla="*/ 0 h 13"/>
                  <a:gd name="T36" fmla="*/ 9 w 9"/>
                  <a:gd name="T37" fmla="*/ 4 h 13"/>
                  <a:gd name="T38" fmla="*/ 8 w 9"/>
                  <a:gd name="T39" fmla="*/ 4 h 13"/>
                  <a:gd name="T40" fmla="*/ 7 w 9"/>
                  <a:gd name="T41" fmla="*/ 2 h 13"/>
                  <a:gd name="T42" fmla="*/ 5 w 9"/>
                  <a:gd name="T43" fmla="*/ 1 h 13"/>
                  <a:gd name="T44" fmla="*/ 3 w 9"/>
                  <a:gd name="T45" fmla="*/ 2 h 13"/>
                  <a:gd name="T46" fmla="*/ 3 w 9"/>
                  <a:gd name="T47" fmla="*/ 3 h 13"/>
                  <a:gd name="T48" fmla="*/ 3 w 9"/>
                  <a:gd name="T49" fmla="*/ 4 h 13"/>
                  <a:gd name="T50" fmla="*/ 5 w 9"/>
                  <a:gd name="T51" fmla="*/ 5 h 13"/>
                  <a:gd name="T52" fmla="*/ 6 w 9"/>
                  <a:gd name="T53" fmla="*/ 5 h 13"/>
                  <a:gd name="T54" fmla="*/ 8 w 9"/>
                  <a:gd name="T55" fmla="*/ 7 h 13"/>
                  <a:gd name="T56" fmla="*/ 9 w 9"/>
                  <a:gd name="T57" fmla="*/ 9 h 13"/>
                  <a:gd name="T58" fmla="*/ 8 w 9"/>
                  <a:gd name="T59" fmla="*/ 12 h 13"/>
                  <a:gd name="T60" fmla="*/ 5 w 9"/>
                  <a:gd name="T61" fmla="*/ 13 h 13"/>
                  <a:gd name="T62" fmla="*/ 4 w 9"/>
                  <a:gd name="T63" fmla="*/ 13 h 13"/>
                  <a:gd name="T64" fmla="*/ 2 w 9"/>
                  <a:gd name="T65" fmla="*/ 13 h 13"/>
                  <a:gd name="T66" fmla="*/ 2 w 9"/>
                  <a:gd name="T67" fmla="*/ 13 h 13"/>
                  <a:gd name="T68" fmla="*/ 2 w 9"/>
                  <a:gd name="T69" fmla="*/ 13 h 13"/>
                  <a:gd name="T70" fmla="*/ 1 w 9"/>
                  <a:gd name="T71" fmla="*/ 13 h 13"/>
                  <a:gd name="T72" fmla="*/ 1 w 9"/>
                  <a:gd name="T73" fmla="*/ 13 h 13"/>
                  <a:gd name="T74" fmla="*/ 1 w 9"/>
                  <a:gd name="T75" fmla="*/ 13 h 13"/>
                  <a:gd name="T76" fmla="*/ 0 w 9"/>
                  <a:gd name="T77" fmla="*/ 13 h 13"/>
                  <a:gd name="T78" fmla="*/ 0 w 9"/>
                  <a:gd name="T7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9" h="13">
                    <a:moveTo>
                      <a:pt x="0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1" y="11"/>
                      <a:pt x="2" y="12"/>
                    </a:cubicBezTo>
                    <a:cubicBezTo>
                      <a:pt x="3" y="12"/>
                      <a:pt x="4" y="12"/>
                      <a:pt x="4" y="12"/>
                    </a:cubicBezTo>
                    <a:cubicBezTo>
                      <a:pt x="5" y="12"/>
                      <a:pt x="6" y="12"/>
                      <a:pt x="6" y="12"/>
                    </a:cubicBezTo>
                    <a:cubicBezTo>
                      <a:pt x="6" y="12"/>
                      <a:pt x="6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5" y="9"/>
                      <a:pt x="5" y="9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7"/>
                      <a:pt x="1" y="7"/>
                      <a:pt x="1" y="6"/>
                    </a:cubicBezTo>
                    <a:cubicBezTo>
                      <a:pt x="0" y="6"/>
                      <a:pt x="0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2" y="1"/>
                      <a:pt x="3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7" y="2"/>
                      <a:pt x="7" y="2"/>
                    </a:cubicBezTo>
                    <a:cubicBezTo>
                      <a:pt x="6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4"/>
                      <a:pt x="4" y="4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6"/>
                      <a:pt x="8" y="6"/>
                      <a:pt x="8" y="7"/>
                    </a:cubicBezTo>
                    <a:cubicBezTo>
                      <a:pt x="9" y="7"/>
                      <a:pt x="9" y="8"/>
                      <a:pt x="9" y="9"/>
                    </a:cubicBezTo>
                    <a:cubicBezTo>
                      <a:pt x="9" y="10"/>
                      <a:pt x="9" y="11"/>
                      <a:pt x="8" y="12"/>
                    </a:cubicBezTo>
                    <a:cubicBezTo>
                      <a:pt x="7" y="13"/>
                      <a:pt x="6" y="13"/>
                      <a:pt x="5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3" y="13"/>
                      <a:pt x="3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3"/>
                      <a:pt x="0" y="13"/>
                      <a:pt x="0" y="13"/>
                    </a:cubicBezTo>
                    <a:lnTo>
                      <a:pt x="0" y="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1" name="Freeform 239"/>
              <p:cNvSpPr>
                <a:spLocks noEditPoints="1"/>
              </p:cNvSpPr>
              <p:nvPr/>
            </p:nvSpPr>
            <p:spPr bwMode="auto">
              <a:xfrm>
                <a:off x="5512594" y="3351163"/>
                <a:ext cx="79375" cy="215900"/>
              </a:xfrm>
              <a:custGeom>
                <a:avLst/>
                <a:gdLst>
                  <a:gd name="T0" fmla="*/ 0 w 7"/>
                  <a:gd name="T1" fmla="*/ 18 h 19"/>
                  <a:gd name="T2" fmla="*/ 1 w 7"/>
                  <a:gd name="T3" fmla="*/ 18 h 19"/>
                  <a:gd name="T4" fmla="*/ 2 w 7"/>
                  <a:gd name="T5" fmla="*/ 17 h 19"/>
                  <a:gd name="T6" fmla="*/ 2 w 7"/>
                  <a:gd name="T7" fmla="*/ 9 h 19"/>
                  <a:gd name="T8" fmla="*/ 1 w 7"/>
                  <a:gd name="T9" fmla="*/ 8 h 19"/>
                  <a:gd name="T10" fmla="*/ 0 w 7"/>
                  <a:gd name="T11" fmla="*/ 7 h 19"/>
                  <a:gd name="T12" fmla="*/ 0 w 7"/>
                  <a:gd name="T13" fmla="*/ 7 h 19"/>
                  <a:gd name="T14" fmla="*/ 5 w 7"/>
                  <a:gd name="T15" fmla="*/ 7 h 19"/>
                  <a:gd name="T16" fmla="*/ 5 w 7"/>
                  <a:gd name="T17" fmla="*/ 17 h 19"/>
                  <a:gd name="T18" fmla="*/ 6 w 7"/>
                  <a:gd name="T19" fmla="*/ 18 h 19"/>
                  <a:gd name="T20" fmla="*/ 7 w 7"/>
                  <a:gd name="T21" fmla="*/ 18 h 19"/>
                  <a:gd name="T22" fmla="*/ 7 w 7"/>
                  <a:gd name="T23" fmla="*/ 19 h 19"/>
                  <a:gd name="T24" fmla="*/ 0 w 7"/>
                  <a:gd name="T25" fmla="*/ 19 h 19"/>
                  <a:gd name="T26" fmla="*/ 0 w 7"/>
                  <a:gd name="T27" fmla="*/ 18 h 19"/>
                  <a:gd name="T28" fmla="*/ 2 w 7"/>
                  <a:gd name="T29" fmla="*/ 1 h 19"/>
                  <a:gd name="T30" fmla="*/ 4 w 7"/>
                  <a:gd name="T31" fmla="*/ 0 h 19"/>
                  <a:gd name="T32" fmla="*/ 5 w 7"/>
                  <a:gd name="T33" fmla="*/ 1 h 19"/>
                  <a:gd name="T34" fmla="*/ 6 w 7"/>
                  <a:gd name="T35" fmla="*/ 2 h 19"/>
                  <a:gd name="T36" fmla="*/ 5 w 7"/>
                  <a:gd name="T37" fmla="*/ 4 h 19"/>
                  <a:gd name="T38" fmla="*/ 4 w 7"/>
                  <a:gd name="T39" fmla="*/ 4 h 19"/>
                  <a:gd name="T40" fmla="*/ 2 w 7"/>
                  <a:gd name="T41" fmla="*/ 4 h 19"/>
                  <a:gd name="T42" fmla="*/ 1 w 7"/>
                  <a:gd name="T43" fmla="*/ 2 h 19"/>
                  <a:gd name="T44" fmla="*/ 2 w 7"/>
                  <a:gd name="T45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" h="19">
                    <a:moveTo>
                      <a:pt x="0" y="18"/>
                    </a:move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2" y="17"/>
                      <a:pt x="2" y="1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6" y="18"/>
                      <a:pt x="6" y="18"/>
                    </a:cubicBezTo>
                    <a:cubicBezTo>
                      <a:pt x="6" y="18"/>
                      <a:pt x="6" y="18"/>
                      <a:pt x="7" y="18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0" y="19"/>
                      <a:pt x="0" y="19"/>
                      <a:pt x="0" y="19"/>
                    </a:cubicBezTo>
                    <a:lnTo>
                      <a:pt x="0" y="18"/>
                    </a:lnTo>
                    <a:close/>
                    <a:moveTo>
                      <a:pt x="2" y="1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2" name="Freeform 240"/>
              <p:cNvSpPr>
                <a:spLocks noEditPoints="1"/>
              </p:cNvSpPr>
              <p:nvPr/>
            </p:nvSpPr>
            <p:spPr bwMode="auto">
              <a:xfrm>
                <a:off x="5603081" y="3419426"/>
                <a:ext cx="134938" cy="147638"/>
              </a:xfrm>
              <a:custGeom>
                <a:avLst/>
                <a:gdLst>
                  <a:gd name="T0" fmla="*/ 2 w 12"/>
                  <a:gd name="T1" fmla="*/ 2 h 13"/>
                  <a:gd name="T2" fmla="*/ 6 w 12"/>
                  <a:gd name="T3" fmla="*/ 0 h 13"/>
                  <a:gd name="T4" fmla="*/ 10 w 12"/>
                  <a:gd name="T5" fmla="*/ 2 h 13"/>
                  <a:gd name="T6" fmla="*/ 12 w 12"/>
                  <a:gd name="T7" fmla="*/ 7 h 13"/>
                  <a:gd name="T8" fmla="*/ 10 w 12"/>
                  <a:gd name="T9" fmla="*/ 11 h 13"/>
                  <a:gd name="T10" fmla="*/ 6 w 12"/>
                  <a:gd name="T11" fmla="*/ 13 h 13"/>
                  <a:gd name="T12" fmla="*/ 2 w 12"/>
                  <a:gd name="T13" fmla="*/ 12 h 13"/>
                  <a:gd name="T14" fmla="*/ 0 w 12"/>
                  <a:gd name="T15" fmla="*/ 7 h 13"/>
                  <a:gd name="T16" fmla="*/ 2 w 12"/>
                  <a:gd name="T17" fmla="*/ 2 h 13"/>
                  <a:gd name="T18" fmla="*/ 4 w 12"/>
                  <a:gd name="T19" fmla="*/ 11 h 13"/>
                  <a:gd name="T20" fmla="*/ 6 w 12"/>
                  <a:gd name="T21" fmla="*/ 13 h 13"/>
                  <a:gd name="T22" fmla="*/ 8 w 12"/>
                  <a:gd name="T23" fmla="*/ 11 h 13"/>
                  <a:gd name="T24" fmla="*/ 8 w 12"/>
                  <a:gd name="T25" fmla="*/ 7 h 13"/>
                  <a:gd name="T26" fmla="*/ 8 w 12"/>
                  <a:gd name="T27" fmla="*/ 2 h 13"/>
                  <a:gd name="T28" fmla="*/ 6 w 12"/>
                  <a:gd name="T29" fmla="*/ 1 h 13"/>
                  <a:gd name="T30" fmla="*/ 4 w 12"/>
                  <a:gd name="T31" fmla="*/ 3 h 13"/>
                  <a:gd name="T32" fmla="*/ 4 w 12"/>
                  <a:gd name="T33" fmla="*/ 7 h 13"/>
                  <a:gd name="T34" fmla="*/ 4 w 12"/>
                  <a:gd name="T35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13">
                    <a:moveTo>
                      <a:pt x="2" y="2"/>
                    </a:move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10" y="2"/>
                    </a:cubicBezTo>
                    <a:cubicBezTo>
                      <a:pt x="12" y="3"/>
                      <a:pt x="12" y="5"/>
                      <a:pt x="12" y="7"/>
                    </a:cubicBezTo>
                    <a:cubicBezTo>
                      <a:pt x="12" y="9"/>
                      <a:pt x="12" y="10"/>
                      <a:pt x="10" y="11"/>
                    </a:cubicBezTo>
                    <a:cubicBezTo>
                      <a:pt x="9" y="13"/>
                      <a:pt x="8" y="13"/>
                      <a:pt x="6" y="13"/>
                    </a:cubicBezTo>
                    <a:cubicBezTo>
                      <a:pt x="4" y="13"/>
                      <a:pt x="3" y="13"/>
                      <a:pt x="2" y="12"/>
                    </a:cubicBezTo>
                    <a:cubicBezTo>
                      <a:pt x="0" y="10"/>
                      <a:pt x="0" y="9"/>
                      <a:pt x="0" y="7"/>
                    </a:cubicBezTo>
                    <a:cubicBezTo>
                      <a:pt x="0" y="5"/>
                      <a:pt x="0" y="3"/>
                      <a:pt x="2" y="2"/>
                    </a:cubicBezTo>
                    <a:close/>
                    <a:moveTo>
                      <a:pt x="4" y="11"/>
                    </a:moveTo>
                    <a:cubicBezTo>
                      <a:pt x="4" y="12"/>
                      <a:pt x="5" y="13"/>
                      <a:pt x="6" y="13"/>
                    </a:cubicBezTo>
                    <a:cubicBezTo>
                      <a:pt x="7" y="13"/>
                      <a:pt x="7" y="12"/>
                      <a:pt x="8" y="11"/>
                    </a:cubicBezTo>
                    <a:cubicBezTo>
                      <a:pt x="8" y="10"/>
                      <a:pt x="8" y="9"/>
                      <a:pt x="8" y="7"/>
                    </a:cubicBezTo>
                    <a:cubicBezTo>
                      <a:pt x="8" y="5"/>
                      <a:pt x="8" y="3"/>
                      <a:pt x="8" y="2"/>
                    </a:cubicBezTo>
                    <a:cubicBezTo>
                      <a:pt x="7" y="2"/>
                      <a:pt x="7" y="1"/>
                      <a:pt x="6" y="1"/>
                    </a:cubicBezTo>
                    <a:cubicBezTo>
                      <a:pt x="5" y="1"/>
                      <a:pt x="4" y="2"/>
                      <a:pt x="4" y="3"/>
                    </a:cubicBezTo>
                    <a:cubicBezTo>
                      <a:pt x="4" y="4"/>
                      <a:pt x="4" y="5"/>
                      <a:pt x="4" y="7"/>
                    </a:cubicBezTo>
                    <a:cubicBezTo>
                      <a:pt x="4" y="9"/>
                      <a:pt x="4" y="10"/>
                      <a:pt x="4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3" name="Freeform 241"/>
              <p:cNvSpPr>
                <a:spLocks/>
              </p:cNvSpPr>
              <p:nvPr/>
            </p:nvSpPr>
            <p:spPr bwMode="auto">
              <a:xfrm>
                <a:off x="5749131" y="3419426"/>
                <a:ext cx="158750" cy="147638"/>
              </a:xfrm>
              <a:custGeom>
                <a:avLst/>
                <a:gdLst>
                  <a:gd name="T0" fmla="*/ 0 w 14"/>
                  <a:gd name="T1" fmla="*/ 12 h 13"/>
                  <a:gd name="T2" fmla="*/ 1 w 14"/>
                  <a:gd name="T3" fmla="*/ 12 h 13"/>
                  <a:gd name="T4" fmla="*/ 2 w 14"/>
                  <a:gd name="T5" fmla="*/ 11 h 13"/>
                  <a:gd name="T6" fmla="*/ 2 w 14"/>
                  <a:gd name="T7" fmla="*/ 3 h 13"/>
                  <a:gd name="T8" fmla="*/ 1 w 14"/>
                  <a:gd name="T9" fmla="*/ 2 h 13"/>
                  <a:gd name="T10" fmla="*/ 0 w 14"/>
                  <a:gd name="T11" fmla="*/ 1 h 13"/>
                  <a:gd name="T12" fmla="*/ 0 w 14"/>
                  <a:gd name="T13" fmla="*/ 1 h 13"/>
                  <a:gd name="T14" fmla="*/ 5 w 14"/>
                  <a:gd name="T15" fmla="*/ 1 h 13"/>
                  <a:gd name="T16" fmla="*/ 5 w 14"/>
                  <a:gd name="T17" fmla="*/ 2 h 13"/>
                  <a:gd name="T18" fmla="*/ 7 w 14"/>
                  <a:gd name="T19" fmla="*/ 1 h 13"/>
                  <a:gd name="T20" fmla="*/ 9 w 14"/>
                  <a:gd name="T21" fmla="*/ 0 h 13"/>
                  <a:gd name="T22" fmla="*/ 12 w 14"/>
                  <a:gd name="T23" fmla="*/ 1 h 13"/>
                  <a:gd name="T24" fmla="*/ 13 w 14"/>
                  <a:gd name="T25" fmla="*/ 4 h 13"/>
                  <a:gd name="T26" fmla="*/ 13 w 14"/>
                  <a:gd name="T27" fmla="*/ 11 h 13"/>
                  <a:gd name="T28" fmla="*/ 13 w 14"/>
                  <a:gd name="T29" fmla="*/ 12 h 13"/>
                  <a:gd name="T30" fmla="*/ 14 w 14"/>
                  <a:gd name="T31" fmla="*/ 12 h 13"/>
                  <a:gd name="T32" fmla="*/ 14 w 14"/>
                  <a:gd name="T33" fmla="*/ 13 h 13"/>
                  <a:gd name="T34" fmla="*/ 8 w 14"/>
                  <a:gd name="T35" fmla="*/ 13 h 13"/>
                  <a:gd name="T36" fmla="*/ 8 w 14"/>
                  <a:gd name="T37" fmla="*/ 12 h 13"/>
                  <a:gd name="T38" fmla="*/ 9 w 14"/>
                  <a:gd name="T39" fmla="*/ 12 h 13"/>
                  <a:gd name="T40" fmla="*/ 9 w 14"/>
                  <a:gd name="T41" fmla="*/ 11 h 13"/>
                  <a:gd name="T42" fmla="*/ 9 w 14"/>
                  <a:gd name="T43" fmla="*/ 4 h 13"/>
                  <a:gd name="T44" fmla="*/ 9 w 14"/>
                  <a:gd name="T45" fmla="*/ 3 h 13"/>
                  <a:gd name="T46" fmla="*/ 8 w 14"/>
                  <a:gd name="T47" fmla="*/ 2 h 13"/>
                  <a:gd name="T48" fmla="*/ 6 w 14"/>
                  <a:gd name="T49" fmla="*/ 3 h 13"/>
                  <a:gd name="T50" fmla="*/ 5 w 14"/>
                  <a:gd name="T51" fmla="*/ 4 h 13"/>
                  <a:gd name="T52" fmla="*/ 5 w 14"/>
                  <a:gd name="T53" fmla="*/ 11 h 13"/>
                  <a:gd name="T54" fmla="*/ 6 w 14"/>
                  <a:gd name="T55" fmla="*/ 12 h 13"/>
                  <a:gd name="T56" fmla="*/ 7 w 14"/>
                  <a:gd name="T57" fmla="*/ 12 h 13"/>
                  <a:gd name="T58" fmla="*/ 7 w 14"/>
                  <a:gd name="T59" fmla="*/ 13 h 13"/>
                  <a:gd name="T60" fmla="*/ 0 w 14"/>
                  <a:gd name="T61" fmla="*/ 13 h 13"/>
                  <a:gd name="T62" fmla="*/ 0 w 14"/>
                  <a:gd name="T63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" h="13">
                    <a:moveTo>
                      <a:pt x="0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1"/>
                      <a:pt x="2" y="1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1"/>
                      <a:pt x="7" y="1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2" y="1"/>
                    </a:cubicBezTo>
                    <a:cubicBezTo>
                      <a:pt x="13" y="2"/>
                      <a:pt x="13" y="3"/>
                      <a:pt x="13" y="4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9" y="12"/>
                      <a:pt x="9" y="12"/>
                    </a:cubicBezTo>
                    <a:cubicBezTo>
                      <a:pt x="9" y="12"/>
                      <a:pt x="9" y="11"/>
                      <a:pt x="9" y="11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2"/>
                      <a:pt x="8" y="2"/>
                      <a:pt x="8" y="2"/>
                    </a:cubicBez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6" y="3"/>
                      <a:pt x="5" y="4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2"/>
                      <a:pt x="6" y="12"/>
                    </a:cubicBezTo>
                    <a:cubicBezTo>
                      <a:pt x="6" y="12"/>
                      <a:pt x="6" y="12"/>
                      <a:pt x="7" y="12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0" y="13"/>
                      <a:pt x="0" y="13"/>
                      <a:pt x="0" y="13"/>
                    </a:cubicBezTo>
                    <a:lnTo>
                      <a:pt x="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</p:grpSp>
      </p:grpSp>
      <p:sp>
        <p:nvSpPr>
          <p:cNvPr id="247" name="TextBox 246"/>
          <p:cNvSpPr txBox="1"/>
          <p:nvPr/>
        </p:nvSpPr>
        <p:spPr>
          <a:xfrm>
            <a:off x="4860032" y="908720"/>
            <a:ext cx="2736304" cy="716126"/>
          </a:xfrm>
          <a:prstGeom prst="rect">
            <a:avLst/>
          </a:prstGeom>
          <a:noFill/>
        </p:spPr>
        <p:txBody>
          <a:bodyPr wrap="square" lIns="180000" tIns="108000" rIns="216000" bIns="144000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  <p:sp>
        <p:nvSpPr>
          <p:cNvPr id="248" name="TextBox 247"/>
          <p:cNvSpPr txBox="1"/>
          <p:nvPr/>
        </p:nvSpPr>
        <p:spPr>
          <a:xfrm>
            <a:off x="251520" y="5677510"/>
            <a:ext cx="8712968" cy="646331"/>
          </a:xfrm>
          <a:prstGeom prst="rect">
            <a:avLst/>
          </a:prstGeom>
          <a:noFill/>
        </p:spPr>
        <p:txBody>
          <a:bodyPr wrap="square" numCol="1" rtlCol="0" anchor="b">
            <a:spAutoFit/>
          </a:bodyPr>
          <a:lstStyle/>
          <a:p>
            <a:pPr algn="r"/>
            <a:r>
              <a:rPr lang="en-AU" sz="12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Attribution (Icons by the Noun </a:t>
            </a:r>
            <a:r>
              <a:rPr lang="en-AU" sz="1200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project)</a:t>
            </a:r>
          </a:p>
          <a:p>
            <a:pPr algn="r"/>
            <a:r>
              <a:rPr lang="en-A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drop by Nick Bluth</a:t>
            </a:r>
          </a:p>
          <a:p>
            <a:pPr algn="r"/>
            <a:r>
              <a:rPr lang="en-A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Superhero by Juan Pablo Bravo</a:t>
            </a:r>
            <a:endParaRPr lang="en-A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67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 flipV="1">
            <a:off x="0" y="6381328"/>
            <a:ext cx="8244408" cy="476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16416" y="6437101"/>
            <a:ext cx="792088" cy="365125"/>
          </a:xfrm>
        </p:spPr>
        <p:txBody>
          <a:bodyPr tIns="0" bIns="0"/>
          <a:lstStyle/>
          <a:p>
            <a:pPr algn="ctr"/>
            <a:fld id="{8A657B52-D046-4802-A3DE-55E7ED70298C}" type="slidenum">
              <a:rPr lang="en-AU" sz="1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</a:t>
            </a:fld>
            <a:endParaRPr lang="en-A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0"/>
            <a:ext cx="5295650" cy="701181"/>
            <a:chOff x="0" y="0"/>
            <a:chExt cx="5295650" cy="701181"/>
          </a:xfrm>
        </p:grpSpPr>
        <p:sp>
          <p:nvSpPr>
            <p:cNvPr id="11" name="TextBox 10"/>
            <p:cNvSpPr txBox="1"/>
            <p:nvPr/>
          </p:nvSpPr>
          <p:spPr>
            <a:xfrm>
              <a:off x="0" y="0"/>
              <a:ext cx="5295650" cy="70118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900000" tIns="144000" rIns="360000" bIns="144000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en-US" sz="2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three-stage investigation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 rot="18968874">
              <a:off x="381596" y="273224"/>
              <a:ext cx="154735" cy="154735"/>
              <a:chOff x="1763688" y="1484784"/>
              <a:chExt cx="1368152" cy="1368152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1763688" y="2348880"/>
                <a:ext cx="1368152" cy="50405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4" name="Rectangle 13"/>
              <p:cNvSpPr/>
              <p:nvPr/>
            </p:nvSpPr>
            <p:spPr>
              <a:xfrm rot="5400000">
                <a:off x="2195736" y="1916832"/>
                <a:ext cx="1368152" cy="50405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</p:grpSp>
      <p:sp>
        <p:nvSpPr>
          <p:cNvPr id="377" name="Rectangle 376"/>
          <p:cNvSpPr/>
          <p:nvPr/>
        </p:nvSpPr>
        <p:spPr>
          <a:xfrm>
            <a:off x="1619672" y="1770362"/>
            <a:ext cx="2664000" cy="1483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8" name="Rectangle 377"/>
          <p:cNvSpPr/>
          <p:nvPr/>
        </p:nvSpPr>
        <p:spPr>
          <a:xfrm>
            <a:off x="4356349" y="1768048"/>
            <a:ext cx="2664000" cy="14901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765712"/>
            <a:ext cx="8860067" cy="335865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370674" y="6371804"/>
            <a:ext cx="1876750" cy="495108"/>
          </a:xfrm>
          <a:prstGeom prst="rect">
            <a:avLst/>
          </a:prstGeom>
          <a:solidFill>
            <a:schemeClr val="accent1"/>
          </a:solidFill>
        </p:spPr>
        <p:txBody>
          <a:bodyPr wrap="none" lIns="180000" tIns="108000" rIns="180000" bIns="108000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approach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90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16416" y="6437101"/>
            <a:ext cx="792088" cy="365125"/>
          </a:xfrm>
        </p:spPr>
        <p:txBody>
          <a:bodyPr tIns="0" bIns="0"/>
          <a:lstStyle/>
          <a:p>
            <a:pPr algn="ctr"/>
            <a:fld id="{8A657B52-D046-4802-A3DE-55E7ED70298C}" type="slidenum">
              <a:rPr lang="en-AU" sz="1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</a:t>
            </a:fld>
            <a:endParaRPr lang="en-A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0"/>
            <a:ext cx="4471707" cy="668608"/>
            <a:chOff x="0" y="0"/>
            <a:chExt cx="4471707" cy="668608"/>
          </a:xfrm>
        </p:grpSpPr>
        <p:sp>
          <p:nvSpPr>
            <p:cNvPr id="11" name="TextBox 10"/>
            <p:cNvSpPr txBox="1"/>
            <p:nvPr/>
          </p:nvSpPr>
          <p:spPr>
            <a:xfrm>
              <a:off x="0" y="0"/>
              <a:ext cx="4471707" cy="668608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900000" tIns="144000" rIns="360000" bIns="144000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en-US" sz="2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What’s new and novel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 rot="18968874">
              <a:off x="381596" y="273224"/>
              <a:ext cx="154735" cy="154735"/>
              <a:chOff x="1763688" y="1484784"/>
              <a:chExt cx="1368152" cy="1368152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1763688" y="2348880"/>
                <a:ext cx="1368152" cy="50405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4" name="Rectangle 13"/>
              <p:cNvSpPr/>
              <p:nvPr/>
            </p:nvSpPr>
            <p:spPr>
              <a:xfrm rot="5400000">
                <a:off x="2195736" y="1916832"/>
                <a:ext cx="1368152" cy="50405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2035747" y="1842441"/>
            <a:ext cx="2435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Investment benchmark portfolios (BP1 &amp; BP2)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46530" y="1956792"/>
            <a:ext cx="2320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Cameo analysis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26685" y="4315525"/>
            <a:ext cx="2320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Econometric and stochastic analysis of products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121427" y="4470381"/>
            <a:ext cx="2320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Economies of scale analysis</a:t>
            </a: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719482" y="1655602"/>
            <a:ext cx="1108227" cy="1110645"/>
            <a:chOff x="1505" y="782"/>
            <a:chExt cx="2750" cy="2756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1505" y="782"/>
              <a:ext cx="2750" cy="2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1505" y="782"/>
              <a:ext cx="2750" cy="27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53" y="1222"/>
              <a:ext cx="1897" cy="1897"/>
            </a:xfrm>
            <a:prstGeom prst="ellipse">
              <a:avLst/>
            </a:prstGeom>
            <a:no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2912" y="1982"/>
              <a:ext cx="135" cy="86"/>
            </a:xfrm>
            <a:custGeom>
              <a:avLst/>
              <a:gdLst>
                <a:gd name="T0" fmla="*/ 0 w 19"/>
                <a:gd name="T1" fmla="*/ 0 h 12"/>
                <a:gd name="T2" fmla="*/ 15 w 19"/>
                <a:gd name="T3" fmla="*/ 6 h 12"/>
                <a:gd name="T4" fmla="*/ 19 w 19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12">
                  <a:moveTo>
                    <a:pt x="0" y="0"/>
                  </a:moveTo>
                  <a:cubicBezTo>
                    <a:pt x="6" y="0"/>
                    <a:pt x="11" y="2"/>
                    <a:pt x="15" y="6"/>
                  </a:cubicBezTo>
                  <a:cubicBezTo>
                    <a:pt x="16" y="8"/>
                    <a:pt x="18" y="10"/>
                    <a:pt x="19" y="12"/>
                  </a:cubicBezTo>
                </a:path>
              </a:pathLst>
            </a:custGeom>
            <a:no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7" name="Freeform 8"/>
            <p:cNvSpPr>
              <a:spLocks/>
            </p:cNvSpPr>
            <p:nvPr/>
          </p:nvSpPr>
          <p:spPr bwMode="auto">
            <a:xfrm>
              <a:off x="2578" y="1826"/>
              <a:ext cx="625" cy="916"/>
            </a:xfrm>
            <a:custGeom>
              <a:avLst/>
              <a:gdLst>
                <a:gd name="T0" fmla="*/ 88 w 88"/>
                <a:gd name="T1" fmla="*/ 45 h 129"/>
                <a:gd name="T2" fmla="*/ 40 w 88"/>
                <a:gd name="T3" fmla="*/ 2 h 129"/>
                <a:gd name="T4" fmla="*/ 3 w 88"/>
                <a:gd name="T5" fmla="*/ 38 h 129"/>
                <a:gd name="T6" fmla="*/ 24 w 88"/>
                <a:gd name="T7" fmla="*/ 82 h 129"/>
                <a:gd name="T8" fmla="*/ 24 w 88"/>
                <a:gd name="T9" fmla="*/ 110 h 129"/>
                <a:gd name="T10" fmla="*/ 44 w 88"/>
                <a:gd name="T11" fmla="*/ 129 h 129"/>
                <a:gd name="T12" fmla="*/ 47 w 88"/>
                <a:gd name="T13" fmla="*/ 129 h 129"/>
                <a:gd name="T14" fmla="*/ 67 w 88"/>
                <a:gd name="T15" fmla="*/ 110 h 129"/>
                <a:gd name="T16" fmla="*/ 67 w 88"/>
                <a:gd name="T17" fmla="*/ 82 h 129"/>
                <a:gd name="T18" fmla="*/ 88 w 88"/>
                <a:gd name="T19" fmla="*/ 4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129">
                  <a:moveTo>
                    <a:pt x="88" y="45"/>
                  </a:moveTo>
                  <a:cubicBezTo>
                    <a:pt x="88" y="20"/>
                    <a:pt x="66" y="0"/>
                    <a:pt x="40" y="2"/>
                  </a:cubicBezTo>
                  <a:cubicBezTo>
                    <a:pt x="22" y="4"/>
                    <a:pt x="6" y="19"/>
                    <a:pt x="3" y="38"/>
                  </a:cubicBezTo>
                  <a:cubicBezTo>
                    <a:pt x="0" y="56"/>
                    <a:pt x="10" y="73"/>
                    <a:pt x="24" y="82"/>
                  </a:cubicBezTo>
                  <a:cubicBezTo>
                    <a:pt x="24" y="110"/>
                    <a:pt x="24" y="110"/>
                    <a:pt x="24" y="110"/>
                  </a:cubicBezTo>
                  <a:cubicBezTo>
                    <a:pt x="24" y="121"/>
                    <a:pt x="33" y="129"/>
                    <a:pt x="44" y="129"/>
                  </a:cubicBezTo>
                  <a:cubicBezTo>
                    <a:pt x="47" y="129"/>
                    <a:pt x="47" y="129"/>
                    <a:pt x="47" y="129"/>
                  </a:cubicBezTo>
                  <a:cubicBezTo>
                    <a:pt x="58" y="129"/>
                    <a:pt x="67" y="121"/>
                    <a:pt x="67" y="110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79" y="74"/>
                    <a:pt x="88" y="60"/>
                    <a:pt x="88" y="45"/>
                  </a:cubicBezTo>
                  <a:close/>
                </a:path>
              </a:pathLst>
            </a:custGeom>
            <a:no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8" name="Line 9"/>
            <p:cNvSpPr>
              <a:spLocks noChangeShapeType="1"/>
            </p:cNvSpPr>
            <p:nvPr/>
          </p:nvSpPr>
          <p:spPr bwMode="auto">
            <a:xfrm>
              <a:off x="2749" y="2515"/>
              <a:ext cx="305" cy="0"/>
            </a:xfrm>
            <a:prstGeom prst="line">
              <a:avLst/>
            </a:prstGeom>
            <a:no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9" name="Line 10"/>
            <p:cNvSpPr>
              <a:spLocks noChangeShapeType="1"/>
            </p:cNvSpPr>
            <p:nvPr/>
          </p:nvSpPr>
          <p:spPr bwMode="auto">
            <a:xfrm>
              <a:off x="3374" y="2146"/>
              <a:ext cx="71" cy="0"/>
            </a:xfrm>
            <a:prstGeom prst="line">
              <a:avLst/>
            </a:prstGeom>
            <a:no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0" name="Line 11"/>
            <p:cNvSpPr>
              <a:spLocks noChangeShapeType="1"/>
            </p:cNvSpPr>
            <p:nvPr/>
          </p:nvSpPr>
          <p:spPr bwMode="auto">
            <a:xfrm>
              <a:off x="2358" y="2146"/>
              <a:ext cx="71" cy="0"/>
            </a:xfrm>
            <a:prstGeom prst="line">
              <a:avLst/>
            </a:prstGeom>
            <a:no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1" name="Line 12"/>
            <p:cNvSpPr>
              <a:spLocks noChangeShapeType="1"/>
            </p:cNvSpPr>
            <p:nvPr/>
          </p:nvSpPr>
          <p:spPr bwMode="auto">
            <a:xfrm flipV="1">
              <a:off x="2898" y="1599"/>
              <a:ext cx="0" cy="71"/>
            </a:xfrm>
            <a:prstGeom prst="line">
              <a:avLst/>
            </a:prstGeom>
            <a:no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2" name="Line 13"/>
            <p:cNvSpPr>
              <a:spLocks noChangeShapeType="1"/>
            </p:cNvSpPr>
            <p:nvPr/>
          </p:nvSpPr>
          <p:spPr bwMode="auto">
            <a:xfrm flipV="1">
              <a:off x="3232" y="1755"/>
              <a:ext cx="57" cy="57"/>
            </a:xfrm>
            <a:prstGeom prst="line">
              <a:avLst/>
            </a:prstGeom>
            <a:no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3" name="Line 14"/>
            <p:cNvSpPr>
              <a:spLocks noChangeShapeType="1"/>
            </p:cNvSpPr>
            <p:nvPr/>
          </p:nvSpPr>
          <p:spPr bwMode="auto">
            <a:xfrm flipV="1">
              <a:off x="2514" y="2472"/>
              <a:ext cx="57" cy="57"/>
            </a:xfrm>
            <a:prstGeom prst="line">
              <a:avLst/>
            </a:prstGeom>
            <a:no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4" name="Line 15"/>
            <p:cNvSpPr>
              <a:spLocks noChangeShapeType="1"/>
            </p:cNvSpPr>
            <p:nvPr/>
          </p:nvSpPr>
          <p:spPr bwMode="auto">
            <a:xfrm flipH="1" flipV="1">
              <a:off x="2514" y="1755"/>
              <a:ext cx="57" cy="57"/>
            </a:xfrm>
            <a:prstGeom prst="line">
              <a:avLst/>
            </a:prstGeom>
            <a:no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5" name="Line 16"/>
            <p:cNvSpPr>
              <a:spLocks noChangeShapeType="1"/>
            </p:cNvSpPr>
            <p:nvPr/>
          </p:nvSpPr>
          <p:spPr bwMode="auto">
            <a:xfrm flipH="1" flipV="1">
              <a:off x="3232" y="2472"/>
              <a:ext cx="57" cy="57"/>
            </a:xfrm>
            <a:prstGeom prst="line">
              <a:avLst/>
            </a:prstGeom>
            <a:no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6" name="Line 17"/>
            <p:cNvSpPr>
              <a:spLocks noChangeShapeType="1"/>
            </p:cNvSpPr>
            <p:nvPr/>
          </p:nvSpPr>
          <p:spPr bwMode="auto">
            <a:xfrm>
              <a:off x="2841" y="2593"/>
              <a:ext cx="114" cy="0"/>
            </a:xfrm>
            <a:prstGeom prst="line">
              <a:avLst/>
            </a:prstGeom>
            <a:no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7" name="Line 18"/>
            <p:cNvSpPr>
              <a:spLocks noChangeShapeType="1"/>
            </p:cNvSpPr>
            <p:nvPr/>
          </p:nvSpPr>
          <p:spPr bwMode="auto">
            <a:xfrm>
              <a:off x="2855" y="2664"/>
              <a:ext cx="85" cy="0"/>
            </a:xfrm>
            <a:prstGeom prst="line">
              <a:avLst/>
            </a:prstGeom>
            <a:no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60" name="Group 4"/>
          <p:cNvGrpSpPr>
            <a:grpSpLocks noChangeAspect="1"/>
          </p:cNvGrpSpPr>
          <p:nvPr/>
        </p:nvGrpSpPr>
        <p:grpSpPr bwMode="auto">
          <a:xfrm>
            <a:off x="4827027" y="1657868"/>
            <a:ext cx="1108227" cy="1110645"/>
            <a:chOff x="1505" y="782"/>
            <a:chExt cx="2750" cy="2756"/>
          </a:xfrm>
        </p:grpSpPr>
        <p:sp>
          <p:nvSpPr>
            <p:cNvPr id="61" name="AutoShape 3"/>
            <p:cNvSpPr>
              <a:spLocks noChangeAspect="1" noChangeArrowheads="1" noTextEdit="1"/>
            </p:cNvSpPr>
            <p:nvPr/>
          </p:nvSpPr>
          <p:spPr bwMode="auto">
            <a:xfrm>
              <a:off x="1505" y="782"/>
              <a:ext cx="2750" cy="2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62" name="Oval 5"/>
            <p:cNvSpPr>
              <a:spLocks noChangeArrowheads="1"/>
            </p:cNvSpPr>
            <p:nvPr/>
          </p:nvSpPr>
          <p:spPr bwMode="auto">
            <a:xfrm>
              <a:off x="1505" y="782"/>
              <a:ext cx="2750" cy="27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63" name="Oval 62"/>
            <p:cNvSpPr>
              <a:spLocks noChangeArrowheads="1"/>
            </p:cNvSpPr>
            <p:nvPr/>
          </p:nvSpPr>
          <p:spPr bwMode="auto">
            <a:xfrm>
              <a:off x="1953" y="1222"/>
              <a:ext cx="1897" cy="1897"/>
            </a:xfrm>
            <a:prstGeom prst="ellipse">
              <a:avLst/>
            </a:prstGeom>
            <a:no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64" name="Freeform 7"/>
            <p:cNvSpPr>
              <a:spLocks/>
            </p:cNvSpPr>
            <p:nvPr/>
          </p:nvSpPr>
          <p:spPr bwMode="auto">
            <a:xfrm>
              <a:off x="2912" y="1982"/>
              <a:ext cx="135" cy="86"/>
            </a:xfrm>
            <a:custGeom>
              <a:avLst/>
              <a:gdLst>
                <a:gd name="T0" fmla="*/ 0 w 19"/>
                <a:gd name="T1" fmla="*/ 0 h 12"/>
                <a:gd name="T2" fmla="*/ 15 w 19"/>
                <a:gd name="T3" fmla="*/ 6 h 12"/>
                <a:gd name="T4" fmla="*/ 19 w 19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12">
                  <a:moveTo>
                    <a:pt x="0" y="0"/>
                  </a:moveTo>
                  <a:cubicBezTo>
                    <a:pt x="6" y="0"/>
                    <a:pt x="11" y="2"/>
                    <a:pt x="15" y="6"/>
                  </a:cubicBezTo>
                  <a:cubicBezTo>
                    <a:pt x="16" y="8"/>
                    <a:pt x="18" y="10"/>
                    <a:pt x="19" y="12"/>
                  </a:cubicBezTo>
                </a:path>
              </a:pathLst>
            </a:custGeom>
            <a:no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65" name="Freeform 8"/>
            <p:cNvSpPr>
              <a:spLocks/>
            </p:cNvSpPr>
            <p:nvPr/>
          </p:nvSpPr>
          <p:spPr bwMode="auto">
            <a:xfrm>
              <a:off x="2578" y="1826"/>
              <a:ext cx="625" cy="916"/>
            </a:xfrm>
            <a:custGeom>
              <a:avLst/>
              <a:gdLst>
                <a:gd name="T0" fmla="*/ 88 w 88"/>
                <a:gd name="T1" fmla="*/ 45 h 129"/>
                <a:gd name="T2" fmla="*/ 40 w 88"/>
                <a:gd name="T3" fmla="*/ 2 h 129"/>
                <a:gd name="T4" fmla="*/ 3 w 88"/>
                <a:gd name="T5" fmla="*/ 38 h 129"/>
                <a:gd name="T6" fmla="*/ 24 w 88"/>
                <a:gd name="T7" fmla="*/ 82 h 129"/>
                <a:gd name="T8" fmla="*/ 24 w 88"/>
                <a:gd name="T9" fmla="*/ 110 h 129"/>
                <a:gd name="T10" fmla="*/ 44 w 88"/>
                <a:gd name="T11" fmla="*/ 129 h 129"/>
                <a:gd name="T12" fmla="*/ 47 w 88"/>
                <a:gd name="T13" fmla="*/ 129 h 129"/>
                <a:gd name="T14" fmla="*/ 67 w 88"/>
                <a:gd name="T15" fmla="*/ 110 h 129"/>
                <a:gd name="T16" fmla="*/ 67 w 88"/>
                <a:gd name="T17" fmla="*/ 82 h 129"/>
                <a:gd name="T18" fmla="*/ 88 w 88"/>
                <a:gd name="T19" fmla="*/ 4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129">
                  <a:moveTo>
                    <a:pt x="88" y="45"/>
                  </a:moveTo>
                  <a:cubicBezTo>
                    <a:pt x="88" y="20"/>
                    <a:pt x="66" y="0"/>
                    <a:pt x="40" y="2"/>
                  </a:cubicBezTo>
                  <a:cubicBezTo>
                    <a:pt x="22" y="4"/>
                    <a:pt x="6" y="19"/>
                    <a:pt x="3" y="38"/>
                  </a:cubicBezTo>
                  <a:cubicBezTo>
                    <a:pt x="0" y="56"/>
                    <a:pt x="10" y="73"/>
                    <a:pt x="24" y="82"/>
                  </a:cubicBezTo>
                  <a:cubicBezTo>
                    <a:pt x="24" y="110"/>
                    <a:pt x="24" y="110"/>
                    <a:pt x="24" y="110"/>
                  </a:cubicBezTo>
                  <a:cubicBezTo>
                    <a:pt x="24" y="121"/>
                    <a:pt x="33" y="129"/>
                    <a:pt x="44" y="129"/>
                  </a:cubicBezTo>
                  <a:cubicBezTo>
                    <a:pt x="47" y="129"/>
                    <a:pt x="47" y="129"/>
                    <a:pt x="47" y="129"/>
                  </a:cubicBezTo>
                  <a:cubicBezTo>
                    <a:pt x="58" y="129"/>
                    <a:pt x="67" y="121"/>
                    <a:pt x="67" y="110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79" y="74"/>
                    <a:pt x="88" y="60"/>
                    <a:pt x="88" y="45"/>
                  </a:cubicBezTo>
                  <a:close/>
                </a:path>
              </a:pathLst>
            </a:custGeom>
            <a:no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66" name="Line 9"/>
            <p:cNvSpPr>
              <a:spLocks noChangeShapeType="1"/>
            </p:cNvSpPr>
            <p:nvPr/>
          </p:nvSpPr>
          <p:spPr bwMode="auto">
            <a:xfrm>
              <a:off x="2749" y="2515"/>
              <a:ext cx="305" cy="0"/>
            </a:xfrm>
            <a:prstGeom prst="line">
              <a:avLst/>
            </a:prstGeom>
            <a:no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67" name="Line 10"/>
            <p:cNvSpPr>
              <a:spLocks noChangeShapeType="1"/>
            </p:cNvSpPr>
            <p:nvPr/>
          </p:nvSpPr>
          <p:spPr bwMode="auto">
            <a:xfrm>
              <a:off x="3374" y="2146"/>
              <a:ext cx="71" cy="0"/>
            </a:xfrm>
            <a:prstGeom prst="line">
              <a:avLst/>
            </a:prstGeom>
            <a:no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68" name="Line 11"/>
            <p:cNvSpPr>
              <a:spLocks noChangeShapeType="1"/>
            </p:cNvSpPr>
            <p:nvPr/>
          </p:nvSpPr>
          <p:spPr bwMode="auto">
            <a:xfrm>
              <a:off x="2358" y="2146"/>
              <a:ext cx="71" cy="0"/>
            </a:xfrm>
            <a:prstGeom prst="line">
              <a:avLst/>
            </a:prstGeom>
            <a:no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69" name="Line 12"/>
            <p:cNvSpPr>
              <a:spLocks noChangeShapeType="1"/>
            </p:cNvSpPr>
            <p:nvPr/>
          </p:nvSpPr>
          <p:spPr bwMode="auto">
            <a:xfrm flipV="1">
              <a:off x="2898" y="1599"/>
              <a:ext cx="0" cy="71"/>
            </a:xfrm>
            <a:prstGeom prst="line">
              <a:avLst/>
            </a:prstGeom>
            <a:no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0" name="Line 13"/>
            <p:cNvSpPr>
              <a:spLocks noChangeShapeType="1"/>
            </p:cNvSpPr>
            <p:nvPr/>
          </p:nvSpPr>
          <p:spPr bwMode="auto">
            <a:xfrm flipV="1">
              <a:off x="3232" y="1755"/>
              <a:ext cx="57" cy="57"/>
            </a:xfrm>
            <a:prstGeom prst="line">
              <a:avLst/>
            </a:prstGeom>
            <a:no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1" name="Line 14"/>
            <p:cNvSpPr>
              <a:spLocks noChangeShapeType="1"/>
            </p:cNvSpPr>
            <p:nvPr/>
          </p:nvSpPr>
          <p:spPr bwMode="auto">
            <a:xfrm flipV="1">
              <a:off x="2514" y="2472"/>
              <a:ext cx="57" cy="57"/>
            </a:xfrm>
            <a:prstGeom prst="line">
              <a:avLst/>
            </a:prstGeom>
            <a:no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2" name="Line 15"/>
            <p:cNvSpPr>
              <a:spLocks noChangeShapeType="1"/>
            </p:cNvSpPr>
            <p:nvPr/>
          </p:nvSpPr>
          <p:spPr bwMode="auto">
            <a:xfrm flipH="1" flipV="1">
              <a:off x="2514" y="1755"/>
              <a:ext cx="57" cy="57"/>
            </a:xfrm>
            <a:prstGeom prst="line">
              <a:avLst/>
            </a:prstGeom>
            <a:no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3" name="Line 16"/>
            <p:cNvSpPr>
              <a:spLocks noChangeShapeType="1"/>
            </p:cNvSpPr>
            <p:nvPr/>
          </p:nvSpPr>
          <p:spPr bwMode="auto">
            <a:xfrm flipH="1" flipV="1">
              <a:off x="3232" y="2472"/>
              <a:ext cx="57" cy="57"/>
            </a:xfrm>
            <a:prstGeom prst="line">
              <a:avLst/>
            </a:prstGeom>
            <a:no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4" name="Line 17"/>
            <p:cNvSpPr>
              <a:spLocks noChangeShapeType="1"/>
            </p:cNvSpPr>
            <p:nvPr/>
          </p:nvSpPr>
          <p:spPr bwMode="auto">
            <a:xfrm>
              <a:off x="2841" y="2593"/>
              <a:ext cx="114" cy="0"/>
            </a:xfrm>
            <a:prstGeom prst="line">
              <a:avLst/>
            </a:prstGeom>
            <a:no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5" name="Line 18"/>
            <p:cNvSpPr>
              <a:spLocks noChangeShapeType="1"/>
            </p:cNvSpPr>
            <p:nvPr/>
          </p:nvSpPr>
          <p:spPr bwMode="auto">
            <a:xfrm>
              <a:off x="2855" y="2664"/>
              <a:ext cx="85" cy="0"/>
            </a:xfrm>
            <a:prstGeom prst="line">
              <a:avLst/>
            </a:prstGeom>
            <a:no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92" name="Group 4"/>
          <p:cNvGrpSpPr>
            <a:grpSpLocks noChangeAspect="1"/>
          </p:cNvGrpSpPr>
          <p:nvPr/>
        </p:nvGrpSpPr>
        <p:grpSpPr bwMode="auto">
          <a:xfrm>
            <a:off x="4811310" y="4227509"/>
            <a:ext cx="1108227" cy="1110645"/>
            <a:chOff x="1505" y="782"/>
            <a:chExt cx="2750" cy="2756"/>
          </a:xfrm>
        </p:grpSpPr>
        <p:sp>
          <p:nvSpPr>
            <p:cNvPr id="9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505" y="782"/>
              <a:ext cx="2750" cy="2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4" name="Oval 5"/>
            <p:cNvSpPr>
              <a:spLocks noChangeArrowheads="1"/>
            </p:cNvSpPr>
            <p:nvPr/>
          </p:nvSpPr>
          <p:spPr bwMode="auto">
            <a:xfrm>
              <a:off x="1505" y="782"/>
              <a:ext cx="2750" cy="27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1953" y="1222"/>
              <a:ext cx="1897" cy="1897"/>
            </a:xfrm>
            <a:prstGeom prst="ellipse">
              <a:avLst/>
            </a:prstGeom>
            <a:no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6" name="Freeform 7"/>
            <p:cNvSpPr>
              <a:spLocks/>
            </p:cNvSpPr>
            <p:nvPr/>
          </p:nvSpPr>
          <p:spPr bwMode="auto">
            <a:xfrm>
              <a:off x="2912" y="1982"/>
              <a:ext cx="135" cy="86"/>
            </a:xfrm>
            <a:custGeom>
              <a:avLst/>
              <a:gdLst>
                <a:gd name="T0" fmla="*/ 0 w 19"/>
                <a:gd name="T1" fmla="*/ 0 h 12"/>
                <a:gd name="T2" fmla="*/ 15 w 19"/>
                <a:gd name="T3" fmla="*/ 6 h 12"/>
                <a:gd name="T4" fmla="*/ 19 w 19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12">
                  <a:moveTo>
                    <a:pt x="0" y="0"/>
                  </a:moveTo>
                  <a:cubicBezTo>
                    <a:pt x="6" y="0"/>
                    <a:pt x="11" y="2"/>
                    <a:pt x="15" y="6"/>
                  </a:cubicBezTo>
                  <a:cubicBezTo>
                    <a:pt x="16" y="8"/>
                    <a:pt x="18" y="10"/>
                    <a:pt x="19" y="12"/>
                  </a:cubicBezTo>
                </a:path>
              </a:pathLst>
            </a:custGeom>
            <a:no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7" name="Freeform 8"/>
            <p:cNvSpPr>
              <a:spLocks/>
            </p:cNvSpPr>
            <p:nvPr/>
          </p:nvSpPr>
          <p:spPr bwMode="auto">
            <a:xfrm>
              <a:off x="2578" y="1826"/>
              <a:ext cx="625" cy="916"/>
            </a:xfrm>
            <a:custGeom>
              <a:avLst/>
              <a:gdLst>
                <a:gd name="T0" fmla="*/ 88 w 88"/>
                <a:gd name="T1" fmla="*/ 45 h 129"/>
                <a:gd name="T2" fmla="*/ 40 w 88"/>
                <a:gd name="T3" fmla="*/ 2 h 129"/>
                <a:gd name="T4" fmla="*/ 3 w 88"/>
                <a:gd name="T5" fmla="*/ 38 h 129"/>
                <a:gd name="T6" fmla="*/ 24 w 88"/>
                <a:gd name="T7" fmla="*/ 82 h 129"/>
                <a:gd name="T8" fmla="*/ 24 w 88"/>
                <a:gd name="T9" fmla="*/ 110 h 129"/>
                <a:gd name="T10" fmla="*/ 44 w 88"/>
                <a:gd name="T11" fmla="*/ 129 h 129"/>
                <a:gd name="T12" fmla="*/ 47 w 88"/>
                <a:gd name="T13" fmla="*/ 129 h 129"/>
                <a:gd name="T14" fmla="*/ 67 w 88"/>
                <a:gd name="T15" fmla="*/ 110 h 129"/>
                <a:gd name="T16" fmla="*/ 67 w 88"/>
                <a:gd name="T17" fmla="*/ 82 h 129"/>
                <a:gd name="T18" fmla="*/ 88 w 88"/>
                <a:gd name="T19" fmla="*/ 4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129">
                  <a:moveTo>
                    <a:pt x="88" y="45"/>
                  </a:moveTo>
                  <a:cubicBezTo>
                    <a:pt x="88" y="20"/>
                    <a:pt x="66" y="0"/>
                    <a:pt x="40" y="2"/>
                  </a:cubicBezTo>
                  <a:cubicBezTo>
                    <a:pt x="22" y="4"/>
                    <a:pt x="6" y="19"/>
                    <a:pt x="3" y="38"/>
                  </a:cubicBezTo>
                  <a:cubicBezTo>
                    <a:pt x="0" y="56"/>
                    <a:pt x="10" y="73"/>
                    <a:pt x="24" y="82"/>
                  </a:cubicBezTo>
                  <a:cubicBezTo>
                    <a:pt x="24" y="110"/>
                    <a:pt x="24" y="110"/>
                    <a:pt x="24" y="110"/>
                  </a:cubicBezTo>
                  <a:cubicBezTo>
                    <a:pt x="24" y="121"/>
                    <a:pt x="33" y="129"/>
                    <a:pt x="44" y="129"/>
                  </a:cubicBezTo>
                  <a:cubicBezTo>
                    <a:pt x="47" y="129"/>
                    <a:pt x="47" y="129"/>
                    <a:pt x="47" y="129"/>
                  </a:cubicBezTo>
                  <a:cubicBezTo>
                    <a:pt x="58" y="129"/>
                    <a:pt x="67" y="121"/>
                    <a:pt x="67" y="110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79" y="74"/>
                    <a:pt x="88" y="60"/>
                    <a:pt x="88" y="45"/>
                  </a:cubicBezTo>
                  <a:close/>
                </a:path>
              </a:pathLst>
            </a:custGeom>
            <a:no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8" name="Line 9"/>
            <p:cNvSpPr>
              <a:spLocks noChangeShapeType="1"/>
            </p:cNvSpPr>
            <p:nvPr/>
          </p:nvSpPr>
          <p:spPr bwMode="auto">
            <a:xfrm>
              <a:off x="2749" y="2515"/>
              <a:ext cx="305" cy="0"/>
            </a:xfrm>
            <a:prstGeom prst="line">
              <a:avLst/>
            </a:prstGeom>
            <a:no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9" name="Line 10"/>
            <p:cNvSpPr>
              <a:spLocks noChangeShapeType="1"/>
            </p:cNvSpPr>
            <p:nvPr/>
          </p:nvSpPr>
          <p:spPr bwMode="auto">
            <a:xfrm>
              <a:off x="3374" y="2146"/>
              <a:ext cx="71" cy="0"/>
            </a:xfrm>
            <a:prstGeom prst="line">
              <a:avLst/>
            </a:prstGeom>
            <a:no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0" name="Line 11"/>
            <p:cNvSpPr>
              <a:spLocks noChangeShapeType="1"/>
            </p:cNvSpPr>
            <p:nvPr/>
          </p:nvSpPr>
          <p:spPr bwMode="auto">
            <a:xfrm>
              <a:off x="2358" y="2146"/>
              <a:ext cx="71" cy="0"/>
            </a:xfrm>
            <a:prstGeom prst="line">
              <a:avLst/>
            </a:prstGeom>
            <a:no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1" name="Line 12"/>
            <p:cNvSpPr>
              <a:spLocks noChangeShapeType="1"/>
            </p:cNvSpPr>
            <p:nvPr/>
          </p:nvSpPr>
          <p:spPr bwMode="auto">
            <a:xfrm flipV="1">
              <a:off x="2898" y="1599"/>
              <a:ext cx="0" cy="71"/>
            </a:xfrm>
            <a:prstGeom prst="line">
              <a:avLst/>
            </a:prstGeom>
            <a:no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2" name="Line 13"/>
            <p:cNvSpPr>
              <a:spLocks noChangeShapeType="1"/>
            </p:cNvSpPr>
            <p:nvPr/>
          </p:nvSpPr>
          <p:spPr bwMode="auto">
            <a:xfrm flipV="1">
              <a:off x="3232" y="1755"/>
              <a:ext cx="57" cy="57"/>
            </a:xfrm>
            <a:prstGeom prst="line">
              <a:avLst/>
            </a:prstGeom>
            <a:no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3" name="Line 14"/>
            <p:cNvSpPr>
              <a:spLocks noChangeShapeType="1"/>
            </p:cNvSpPr>
            <p:nvPr/>
          </p:nvSpPr>
          <p:spPr bwMode="auto">
            <a:xfrm flipV="1">
              <a:off x="2514" y="2472"/>
              <a:ext cx="57" cy="57"/>
            </a:xfrm>
            <a:prstGeom prst="line">
              <a:avLst/>
            </a:prstGeom>
            <a:no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4" name="Line 15"/>
            <p:cNvSpPr>
              <a:spLocks noChangeShapeType="1"/>
            </p:cNvSpPr>
            <p:nvPr/>
          </p:nvSpPr>
          <p:spPr bwMode="auto">
            <a:xfrm flipH="1" flipV="1">
              <a:off x="2514" y="1755"/>
              <a:ext cx="57" cy="57"/>
            </a:xfrm>
            <a:prstGeom prst="line">
              <a:avLst/>
            </a:prstGeom>
            <a:no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5" name="Line 16"/>
            <p:cNvSpPr>
              <a:spLocks noChangeShapeType="1"/>
            </p:cNvSpPr>
            <p:nvPr/>
          </p:nvSpPr>
          <p:spPr bwMode="auto">
            <a:xfrm flipH="1" flipV="1">
              <a:off x="3232" y="2472"/>
              <a:ext cx="57" cy="57"/>
            </a:xfrm>
            <a:prstGeom prst="line">
              <a:avLst/>
            </a:prstGeom>
            <a:no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6" name="Line 17"/>
            <p:cNvSpPr>
              <a:spLocks noChangeShapeType="1"/>
            </p:cNvSpPr>
            <p:nvPr/>
          </p:nvSpPr>
          <p:spPr bwMode="auto">
            <a:xfrm>
              <a:off x="2841" y="2593"/>
              <a:ext cx="114" cy="0"/>
            </a:xfrm>
            <a:prstGeom prst="line">
              <a:avLst/>
            </a:prstGeom>
            <a:no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7" name="Line 18"/>
            <p:cNvSpPr>
              <a:spLocks noChangeShapeType="1"/>
            </p:cNvSpPr>
            <p:nvPr/>
          </p:nvSpPr>
          <p:spPr bwMode="auto">
            <a:xfrm>
              <a:off x="2855" y="2664"/>
              <a:ext cx="85" cy="0"/>
            </a:xfrm>
            <a:prstGeom prst="line">
              <a:avLst/>
            </a:prstGeom>
            <a:no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108" name="Group 4"/>
          <p:cNvGrpSpPr>
            <a:grpSpLocks noChangeAspect="1"/>
          </p:cNvGrpSpPr>
          <p:nvPr/>
        </p:nvGrpSpPr>
        <p:grpSpPr bwMode="auto">
          <a:xfrm>
            <a:off x="726735" y="4227509"/>
            <a:ext cx="1108227" cy="1110645"/>
            <a:chOff x="1505" y="782"/>
            <a:chExt cx="2750" cy="2756"/>
          </a:xfrm>
        </p:grpSpPr>
        <p:sp>
          <p:nvSpPr>
            <p:cNvPr id="109" name="AutoShape 3"/>
            <p:cNvSpPr>
              <a:spLocks noChangeAspect="1" noChangeArrowheads="1" noTextEdit="1"/>
            </p:cNvSpPr>
            <p:nvPr/>
          </p:nvSpPr>
          <p:spPr bwMode="auto">
            <a:xfrm>
              <a:off x="1505" y="782"/>
              <a:ext cx="2750" cy="2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10" name="Oval 5"/>
            <p:cNvSpPr>
              <a:spLocks noChangeArrowheads="1"/>
            </p:cNvSpPr>
            <p:nvPr/>
          </p:nvSpPr>
          <p:spPr bwMode="auto">
            <a:xfrm>
              <a:off x="1505" y="782"/>
              <a:ext cx="2750" cy="27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11" name="Oval 110"/>
            <p:cNvSpPr>
              <a:spLocks noChangeArrowheads="1"/>
            </p:cNvSpPr>
            <p:nvPr/>
          </p:nvSpPr>
          <p:spPr bwMode="auto">
            <a:xfrm>
              <a:off x="1953" y="1222"/>
              <a:ext cx="1897" cy="1897"/>
            </a:xfrm>
            <a:prstGeom prst="ellipse">
              <a:avLst/>
            </a:prstGeom>
            <a:no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12" name="Freeform 7"/>
            <p:cNvSpPr>
              <a:spLocks/>
            </p:cNvSpPr>
            <p:nvPr/>
          </p:nvSpPr>
          <p:spPr bwMode="auto">
            <a:xfrm>
              <a:off x="2912" y="1982"/>
              <a:ext cx="135" cy="86"/>
            </a:xfrm>
            <a:custGeom>
              <a:avLst/>
              <a:gdLst>
                <a:gd name="T0" fmla="*/ 0 w 19"/>
                <a:gd name="T1" fmla="*/ 0 h 12"/>
                <a:gd name="T2" fmla="*/ 15 w 19"/>
                <a:gd name="T3" fmla="*/ 6 h 12"/>
                <a:gd name="T4" fmla="*/ 19 w 19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12">
                  <a:moveTo>
                    <a:pt x="0" y="0"/>
                  </a:moveTo>
                  <a:cubicBezTo>
                    <a:pt x="6" y="0"/>
                    <a:pt x="11" y="2"/>
                    <a:pt x="15" y="6"/>
                  </a:cubicBezTo>
                  <a:cubicBezTo>
                    <a:pt x="16" y="8"/>
                    <a:pt x="18" y="10"/>
                    <a:pt x="19" y="12"/>
                  </a:cubicBezTo>
                </a:path>
              </a:pathLst>
            </a:custGeom>
            <a:no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13" name="Freeform 8"/>
            <p:cNvSpPr>
              <a:spLocks/>
            </p:cNvSpPr>
            <p:nvPr/>
          </p:nvSpPr>
          <p:spPr bwMode="auto">
            <a:xfrm>
              <a:off x="2578" y="1826"/>
              <a:ext cx="625" cy="916"/>
            </a:xfrm>
            <a:custGeom>
              <a:avLst/>
              <a:gdLst>
                <a:gd name="T0" fmla="*/ 88 w 88"/>
                <a:gd name="T1" fmla="*/ 45 h 129"/>
                <a:gd name="T2" fmla="*/ 40 w 88"/>
                <a:gd name="T3" fmla="*/ 2 h 129"/>
                <a:gd name="T4" fmla="*/ 3 w 88"/>
                <a:gd name="T5" fmla="*/ 38 h 129"/>
                <a:gd name="T6" fmla="*/ 24 w 88"/>
                <a:gd name="T7" fmla="*/ 82 h 129"/>
                <a:gd name="T8" fmla="*/ 24 w 88"/>
                <a:gd name="T9" fmla="*/ 110 h 129"/>
                <a:gd name="T10" fmla="*/ 44 w 88"/>
                <a:gd name="T11" fmla="*/ 129 h 129"/>
                <a:gd name="T12" fmla="*/ 47 w 88"/>
                <a:gd name="T13" fmla="*/ 129 h 129"/>
                <a:gd name="T14" fmla="*/ 67 w 88"/>
                <a:gd name="T15" fmla="*/ 110 h 129"/>
                <a:gd name="T16" fmla="*/ 67 w 88"/>
                <a:gd name="T17" fmla="*/ 82 h 129"/>
                <a:gd name="T18" fmla="*/ 88 w 88"/>
                <a:gd name="T19" fmla="*/ 4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129">
                  <a:moveTo>
                    <a:pt x="88" y="45"/>
                  </a:moveTo>
                  <a:cubicBezTo>
                    <a:pt x="88" y="20"/>
                    <a:pt x="66" y="0"/>
                    <a:pt x="40" y="2"/>
                  </a:cubicBezTo>
                  <a:cubicBezTo>
                    <a:pt x="22" y="4"/>
                    <a:pt x="6" y="19"/>
                    <a:pt x="3" y="38"/>
                  </a:cubicBezTo>
                  <a:cubicBezTo>
                    <a:pt x="0" y="56"/>
                    <a:pt x="10" y="73"/>
                    <a:pt x="24" y="82"/>
                  </a:cubicBezTo>
                  <a:cubicBezTo>
                    <a:pt x="24" y="110"/>
                    <a:pt x="24" y="110"/>
                    <a:pt x="24" y="110"/>
                  </a:cubicBezTo>
                  <a:cubicBezTo>
                    <a:pt x="24" y="121"/>
                    <a:pt x="33" y="129"/>
                    <a:pt x="44" y="129"/>
                  </a:cubicBezTo>
                  <a:cubicBezTo>
                    <a:pt x="47" y="129"/>
                    <a:pt x="47" y="129"/>
                    <a:pt x="47" y="129"/>
                  </a:cubicBezTo>
                  <a:cubicBezTo>
                    <a:pt x="58" y="129"/>
                    <a:pt x="67" y="121"/>
                    <a:pt x="67" y="110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79" y="74"/>
                    <a:pt x="88" y="60"/>
                    <a:pt x="88" y="45"/>
                  </a:cubicBezTo>
                  <a:close/>
                </a:path>
              </a:pathLst>
            </a:custGeom>
            <a:no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14" name="Line 9"/>
            <p:cNvSpPr>
              <a:spLocks noChangeShapeType="1"/>
            </p:cNvSpPr>
            <p:nvPr/>
          </p:nvSpPr>
          <p:spPr bwMode="auto">
            <a:xfrm>
              <a:off x="2749" y="2515"/>
              <a:ext cx="305" cy="0"/>
            </a:xfrm>
            <a:prstGeom prst="line">
              <a:avLst/>
            </a:prstGeom>
            <a:no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15" name="Line 10"/>
            <p:cNvSpPr>
              <a:spLocks noChangeShapeType="1"/>
            </p:cNvSpPr>
            <p:nvPr/>
          </p:nvSpPr>
          <p:spPr bwMode="auto">
            <a:xfrm>
              <a:off x="3374" y="2146"/>
              <a:ext cx="71" cy="0"/>
            </a:xfrm>
            <a:prstGeom prst="line">
              <a:avLst/>
            </a:prstGeom>
            <a:no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16" name="Line 11"/>
            <p:cNvSpPr>
              <a:spLocks noChangeShapeType="1"/>
            </p:cNvSpPr>
            <p:nvPr/>
          </p:nvSpPr>
          <p:spPr bwMode="auto">
            <a:xfrm>
              <a:off x="2358" y="2146"/>
              <a:ext cx="71" cy="0"/>
            </a:xfrm>
            <a:prstGeom prst="line">
              <a:avLst/>
            </a:prstGeom>
            <a:no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17" name="Line 12"/>
            <p:cNvSpPr>
              <a:spLocks noChangeShapeType="1"/>
            </p:cNvSpPr>
            <p:nvPr/>
          </p:nvSpPr>
          <p:spPr bwMode="auto">
            <a:xfrm flipV="1">
              <a:off x="2898" y="1599"/>
              <a:ext cx="0" cy="71"/>
            </a:xfrm>
            <a:prstGeom prst="line">
              <a:avLst/>
            </a:prstGeom>
            <a:no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18" name="Line 13"/>
            <p:cNvSpPr>
              <a:spLocks noChangeShapeType="1"/>
            </p:cNvSpPr>
            <p:nvPr/>
          </p:nvSpPr>
          <p:spPr bwMode="auto">
            <a:xfrm flipV="1">
              <a:off x="3232" y="1755"/>
              <a:ext cx="57" cy="57"/>
            </a:xfrm>
            <a:prstGeom prst="line">
              <a:avLst/>
            </a:prstGeom>
            <a:no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19" name="Line 14"/>
            <p:cNvSpPr>
              <a:spLocks noChangeShapeType="1"/>
            </p:cNvSpPr>
            <p:nvPr/>
          </p:nvSpPr>
          <p:spPr bwMode="auto">
            <a:xfrm flipV="1">
              <a:off x="2514" y="2472"/>
              <a:ext cx="57" cy="57"/>
            </a:xfrm>
            <a:prstGeom prst="line">
              <a:avLst/>
            </a:prstGeom>
            <a:no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20" name="Line 15"/>
            <p:cNvSpPr>
              <a:spLocks noChangeShapeType="1"/>
            </p:cNvSpPr>
            <p:nvPr/>
          </p:nvSpPr>
          <p:spPr bwMode="auto">
            <a:xfrm flipH="1" flipV="1">
              <a:off x="2514" y="1755"/>
              <a:ext cx="57" cy="57"/>
            </a:xfrm>
            <a:prstGeom prst="line">
              <a:avLst/>
            </a:prstGeom>
            <a:no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21" name="Line 16"/>
            <p:cNvSpPr>
              <a:spLocks noChangeShapeType="1"/>
            </p:cNvSpPr>
            <p:nvPr/>
          </p:nvSpPr>
          <p:spPr bwMode="auto">
            <a:xfrm flipH="1" flipV="1">
              <a:off x="3232" y="2472"/>
              <a:ext cx="57" cy="57"/>
            </a:xfrm>
            <a:prstGeom prst="line">
              <a:avLst/>
            </a:prstGeom>
            <a:no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22" name="Line 17"/>
            <p:cNvSpPr>
              <a:spLocks noChangeShapeType="1"/>
            </p:cNvSpPr>
            <p:nvPr/>
          </p:nvSpPr>
          <p:spPr bwMode="auto">
            <a:xfrm>
              <a:off x="2841" y="2593"/>
              <a:ext cx="114" cy="0"/>
            </a:xfrm>
            <a:prstGeom prst="line">
              <a:avLst/>
            </a:prstGeom>
            <a:no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23" name="Line 18"/>
            <p:cNvSpPr>
              <a:spLocks noChangeShapeType="1"/>
            </p:cNvSpPr>
            <p:nvPr/>
          </p:nvSpPr>
          <p:spPr bwMode="auto">
            <a:xfrm>
              <a:off x="2855" y="2664"/>
              <a:ext cx="85" cy="0"/>
            </a:xfrm>
            <a:prstGeom prst="line">
              <a:avLst/>
            </a:prstGeom>
            <a:noFill/>
            <a:ln w="44450" cap="flat">
              <a:solidFill>
                <a:srgbClr val="505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127" name="Rectangle 126"/>
          <p:cNvSpPr/>
          <p:nvPr/>
        </p:nvSpPr>
        <p:spPr>
          <a:xfrm flipV="1">
            <a:off x="0" y="6381328"/>
            <a:ext cx="8244408" cy="476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8" name="TextBox 127"/>
          <p:cNvSpPr txBox="1"/>
          <p:nvPr/>
        </p:nvSpPr>
        <p:spPr>
          <a:xfrm>
            <a:off x="6370674" y="6371804"/>
            <a:ext cx="1876750" cy="495108"/>
          </a:xfrm>
          <a:prstGeom prst="rect">
            <a:avLst/>
          </a:prstGeom>
          <a:solidFill>
            <a:schemeClr val="accent1"/>
          </a:solidFill>
        </p:spPr>
        <p:txBody>
          <a:bodyPr wrap="none" lIns="180000" tIns="108000" rIns="180000" bIns="108000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approach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15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 flipV="1">
            <a:off x="0" y="6381328"/>
            <a:ext cx="8244408" cy="476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16416" y="6437101"/>
            <a:ext cx="792088" cy="365125"/>
          </a:xfrm>
        </p:spPr>
        <p:txBody>
          <a:bodyPr tIns="0" bIns="0"/>
          <a:lstStyle/>
          <a:p>
            <a:pPr algn="ctr"/>
            <a:fld id="{8A657B52-D046-4802-A3DE-55E7ED70298C}" type="slidenum">
              <a:rPr lang="en-AU" sz="1500" b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5</a:t>
            </a:fld>
            <a:endParaRPr lang="en-AU" sz="15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0"/>
            <a:ext cx="7346083" cy="701181"/>
            <a:chOff x="0" y="0"/>
            <a:chExt cx="7346083" cy="701181"/>
          </a:xfrm>
        </p:grpSpPr>
        <p:sp>
          <p:nvSpPr>
            <p:cNvPr id="11" name="TextBox 10"/>
            <p:cNvSpPr txBox="1"/>
            <p:nvPr/>
          </p:nvSpPr>
          <p:spPr>
            <a:xfrm>
              <a:off x="0" y="0"/>
              <a:ext cx="7346083" cy="70118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900000" tIns="144000" rIns="360000" bIns="144000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 — central to the stage 3 assessment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 rot="18968874">
              <a:off x="381596" y="273224"/>
              <a:ext cx="154735" cy="154735"/>
              <a:chOff x="1763688" y="1484784"/>
              <a:chExt cx="1368152" cy="1368152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1763688" y="2348880"/>
                <a:ext cx="1368152" cy="504056"/>
              </a:xfrm>
              <a:prstGeom prst="rect">
                <a:avLst/>
              </a:prstGeom>
              <a:solidFill>
                <a:srgbClr val="78A2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 rot="5400000">
                <a:off x="2195736" y="1916832"/>
                <a:ext cx="1368152" cy="504056"/>
              </a:xfrm>
              <a:prstGeom prst="rect">
                <a:avLst/>
              </a:prstGeom>
              <a:solidFill>
                <a:srgbClr val="7898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377" name="Rectangle 376"/>
          <p:cNvSpPr/>
          <p:nvPr/>
        </p:nvSpPr>
        <p:spPr>
          <a:xfrm>
            <a:off x="1619672" y="1770362"/>
            <a:ext cx="2664000" cy="1483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  <p:sp>
        <p:nvSpPr>
          <p:cNvPr id="378" name="Rectangle 377"/>
          <p:cNvSpPr/>
          <p:nvPr/>
        </p:nvSpPr>
        <p:spPr>
          <a:xfrm>
            <a:off x="4356349" y="1768048"/>
            <a:ext cx="2664000" cy="14901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21" y="1556792"/>
            <a:ext cx="8278651" cy="407578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376367" y="6374091"/>
            <a:ext cx="1876750" cy="495108"/>
          </a:xfrm>
          <a:prstGeom prst="rect">
            <a:avLst/>
          </a:prstGeom>
          <a:solidFill>
            <a:srgbClr val="7AA22F"/>
          </a:solidFill>
        </p:spPr>
        <p:txBody>
          <a:bodyPr wrap="none" lIns="180000" tIns="108000" rIns="180000" bIns="108000" rtlCol="0">
            <a:spAutoFit/>
          </a:bodyPr>
          <a:lstStyle/>
          <a:p>
            <a:pPr algn="r"/>
            <a:r>
              <a:rPr lang="en-US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approach</a:t>
            </a:r>
            <a:endParaRPr lang="en-US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30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0" b="37200"/>
          <a:stretch/>
        </p:blipFill>
        <p:spPr>
          <a:xfrm>
            <a:off x="0" y="-607560"/>
            <a:ext cx="9144000" cy="74888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39757" y="3096585"/>
            <a:ext cx="4464495" cy="664830"/>
          </a:xfrm>
          <a:prstGeom prst="rect">
            <a:avLst/>
          </a:prstGeom>
          <a:solidFill>
            <a:srgbClr val="66BCDB"/>
          </a:solidFill>
          <a:ln>
            <a:noFill/>
          </a:ln>
        </p:spPr>
        <p:txBody>
          <a:bodyPr wrap="square" lIns="180000" tIns="144000" rIns="180000" bIns="108000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Members’ outcomes</a:t>
            </a:r>
          </a:p>
        </p:txBody>
      </p:sp>
    </p:spTree>
    <p:extLst>
      <p:ext uri="{BB962C8B-B14F-4D97-AF65-F5344CB8AC3E}">
        <p14:creationId xmlns:p14="http://schemas.microsoft.com/office/powerpoint/2010/main" val="145226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5" r="15350" b="77595"/>
          <a:stretch/>
        </p:blipFill>
        <p:spPr>
          <a:xfrm>
            <a:off x="0" y="6392203"/>
            <a:ext cx="7740352" cy="475128"/>
          </a:xfrm>
          <a:prstGeom prst="rect">
            <a:avLst/>
          </a:prstGeom>
        </p:spPr>
      </p:pic>
      <p:sp>
        <p:nvSpPr>
          <p:cNvPr id="3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16416" y="6437101"/>
            <a:ext cx="792088" cy="365125"/>
          </a:xfrm>
        </p:spPr>
        <p:txBody>
          <a:bodyPr tIns="0" bIns="0"/>
          <a:lstStyle/>
          <a:p>
            <a:pPr algn="ctr"/>
            <a:fld id="{8A657B52-D046-4802-A3DE-55E7ED70298C}" type="slidenum">
              <a:rPr lang="en-AU" sz="1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7</a:t>
            </a:fld>
            <a:endParaRPr lang="en-A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0"/>
            <a:ext cx="4223049" cy="701181"/>
            <a:chOff x="0" y="0"/>
            <a:chExt cx="4223049" cy="701181"/>
          </a:xfrm>
        </p:grpSpPr>
        <p:sp>
          <p:nvSpPr>
            <p:cNvPr id="11" name="TextBox 10"/>
            <p:cNvSpPr txBox="1"/>
            <p:nvPr/>
          </p:nvSpPr>
          <p:spPr>
            <a:xfrm>
              <a:off x="0" y="0"/>
              <a:ext cx="4223049" cy="70118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900000" tIns="144000" rIns="360000" bIns="144000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en-US" sz="2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Two structural flaws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 rot="18968874">
              <a:off x="381596" y="273224"/>
              <a:ext cx="154735" cy="154735"/>
              <a:chOff x="1763688" y="1484784"/>
              <a:chExt cx="1368152" cy="1368152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1763688" y="2348880"/>
                <a:ext cx="1368152" cy="504056"/>
              </a:xfrm>
              <a:prstGeom prst="rect">
                <a:avLst/>
              </a:prstGeom>
              <a:solidFill>
                <a:srgbClr val="66BC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4" name="Rectangle 13"/>
              <p:cNvSpPr/>
              <p:nvPr/>
            </p:nvSpPr>
            <p:spPr>
              <a:xfrm rot="5400000">
                <a:off x="2195736" y="1916832"/>
                <a:ext cx="1368152" cy="504056"/>
              </a:xfrm>
              <a:prstGeom prst="rect">
                <a:avLst/>
              </a:prstGeom>
              <a:solidFill>
                <a:srgbClr val="66BC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</p:grpSp>
      <p:sp>
        <p:nvSpPr>
          <p:cNvPr id="15" name="TextBox 14"/>
          <p:cNvSpPr txBox="1"/>
          <p:nvPr/>
        </p:nvSpPr>
        <p:spPr>
          <a:xfrm>
            <a:off x="5662273" y="6387380"/>
            <a:ext cx="2582135" cy="475200"/>
          </a:xfrm>
          <a:prstGeom prst="rect">
            <a:avLst/>
          </a:prstGeom>
          <a:solidFill>
            <a:srgbClr val="66BCDB"/>
          </a:solidFill>
        </p:spPr>
        <p:txBody>
          <a:bodyPr wrap="none" lIns="180000" tIns="108000" rIns="180000" bIns="108000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Members’ outcomes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" name="Rectangle 377"/>
          <p:cNvSpPr/>
          <p:nvPr/>
        </p:nvSpPr>
        <p:spPr>
          <a:xfrm>
            <a:off x="4356349" y="2132856"/>
            <a:ext cx="2664000" cy="14901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47" name="Group 4"/>
          <p:cNvGrpSpPr>
            <a:grpSpLocks noChangeAspect="1"/>
          </p:cNvGrpSpPr>
          <p:nvPr/>
        </p:nvGrpSpPr>
        <p:grpSpPr bwMode="auto">
          <a:xfrm>
            <a:off x="5925104" y="2441624"/>
            <a:ext cx="922914" cy="901617"/>
            <a:chOff x="1190" y="509"/>
            <a:chExt cx="3380" cy="3302"/>
          </a:xfrm>
        </p:grpSpPr>
        <p:sp>
          <p:nvSpPr>
            <p:cNvPr id="48" name="AutoShape 3"/>
            <p:cNvSpPr>
              <a:spLocks noChangeAspect="1" noChangeArrowheads="1" noTextEdit="1"/>
            </p:cNvSpPr>
            <p:nvPr/>
          </p:nvSpPr>
          <p:spPr bwMode="auto">
            <a:xfrm>
              <a:off x="1190" y="509"/>
              <a:ext cx="3380" cy="3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9" name="Freeform 5"/>
            <p:cNvSpPr>
              <a:spLocks/>
            </p:cNvSpPr>
            <p:nvPr/>
          </p:nvSpPr>
          <p:spPr bwMode="auto">
            <a:xfrm>
              <a:off x="2553" y="1105"/>
              <a:ext cx="710" cy="1840"/>
            </a:xfrm>
            <a:custGeom>
              <a:avLst/>
              <a:gdLst>
                <a:gd name="T0" fmla="*/ 0 w 100"/>
                <a:gd name="T1" fmla="*/ 241 h 259"/>
                <a:gd name="T2" fmla="*/ 12 w 100"/>
                <a:gd name="T3" fmla="*/ 259 h 259"/>
                <a:gd name="T4" fmla="*/ 88 w 100"/>
                <a:gd name="T5" fmla="*/ 259 h 259"/>
                <a:gd name="T6" fmla="*/ 100 w 100"/>
                <a:gd name="T7" fmla="*/ 241 h 259"/>
                <a:gd name="T8" fmla="*/ 100 w 100"/>
                <a:gd name="T9" fmla="*/ 18 h 259"/>
                <a:gd name="T10" fmla="*/ 88 w 100"/>
                <a:gd name="T11" fmla="*/ 0 h 259"/>
                <a:gd name="T12" fmla="*/ 12 w 100"/>
                <a:gd name="T13" fmla="*/ 0 h 259"/>
                <a:gd name="T14" fmla="*/ 0 w 100"/>
                <a:gd name="T15" fmla="*/ 18 h 259"/>
                <a:gd name="T16" fmla="*/ 0 w 100"/>
                <a:gd name="T17" fmla="*/ 241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259">
                  <a:moveTo>
                    <a:pt x="0" y="241"/>
                  </a:moveTo>
                  <a:cubicBezTo>
                    <a:pt x="0" y="251"/>
                    <a:pt x="5" y="259"/>
                    <a:pt x="12" y="259"/>
                  </a:cubicBezTo>
                  <a:cubicBezTo>
                    <a:pt x="88" y="259"/>
                    <a:pt x="88" y="259"/>
                    <a:pt x="88" y="259"/>
                  </a:cubicBezTo>
                  <a:cubicBezTo>
                    <a:pt x="95" y="259"/>
                    <a:pt x="100" y="251"/>
                    <a:pt x="100" y="241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100" y="8"/>
                    <a:pt x="95" y="0"/>
                    <a:pt x="88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8"/>
                    <a:pt x="0" y="18"/>
                  </a:cubicBezTo>
                  <a:lnTo>
                    <a:pt x="0" y="24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0" name="Freeform 6"/>
            <p:cNvSpPr>
              <a:spLocks/>
            </p:cNvSpPr>
            <p:nvPr/>
          </p:nvSpPr>
          <p:spPr bwMode="auto">
            <a:xfrm>
              <a:off x="1460" y="509"/>
              <a:ext cx="717" cy="2436"/>
            </a:xfrm>
            <a:custGeom>
              <a:avLst/>
              <a:gdLst>
                <a:gd name="T0" fmla="*/ 0 w 101"/>
                <a:gd name="T1" fmla="*/ 320 h 343"/>
                <a:gd name="T2" fmla="*/ 12 w 101"/>
                <a:gd name="T3" fmla="*/ 343 h 343"/>
                <a:gd name="T4" fmla="*/ 88 w 101"/>
                <a:gd name="T5" fmla="*/ 343 h 343"/>
                <a:gd name="T6" fmla="*/ 101 w 101"/>
                <a:gd name="T7" fmla="*/ 320 h 343"/>
                <a:gd name="T8" fmla="*/ 101 w 101"/>
                <a:gd name="T9" fmla="*/ 23 h 343"/>
                <a:gd name="T10" fmla="*/ 88 w 101"/>
                <a:gd name="T11" fmla="*/ 0 h 343"/>
                <a:gd name="T12" fmla="*/ 12 w 101"/>
                <a:gd name="T13" fmla="*/ 0 h 343"/>
                <a:gd name="T14" fmla="*/ 0 w 101"/>
                <a:gd name="T15" fmla="*/ 23 h 343"/>
                <a:gd name="T16" fmla="*/ 0 w 101"/>
                <a:gd name="T17" fmla="*/ 32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343">
                  <a:moveTo>
                    <a:pt x="0" y="320"/>
                  </a:moveTo>
                  <a:cubicBezTo>
                    <a:pt x="0" y="332"/>
                    <a:pt x="5" y="343"/>
                    <a:pt x="12" y="343"/>
                  </a:cubicBezTo>
                  <a:cubicBezTo>
                    <a:pt x="88" y="343"/>
                    <a:pt x="88" y="343"/>
                    <a:pt x="88" y="343"/>
                  </a:cubicBezTo>
                  <a:cubicBezTo>
                    <a:pt x="95" y="343"/>
                    <a:pt x="101" y="332"/>
                    <a:pt x="101" y="320"/>
                  </a:cubicBezTo>
                  <a:cubicBezTo>
                    <a:pt x="101" y="23"/>
                    <a:pt x="101" y="23"/>
                    <a:pt x="101" y="23"/>
                  </a:cubicBezTo>
                  <a:cubicBezTo>
                    <a:pt x="101" y="10"/>
                    <a:pt x="95" y="0"/>
                    <a:pt x="88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10"/>
                    <a:pt x="0" y="23"/>
                  </a:cubicBezTo>
                  <a:lnTo>
                    <a:pt x="0" y="32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1" name="Freeform 7"/>
            <p:cNvSpPr>
              <a:spLocks noEditPoints="1"/>
            </p:cNvSpPr>
            <p:nvPr/>
          </p:nvSpPr>
          <p:spPr bwMode="auto">
            <a:xfrm>
              <a:off x="3476" y="2092"/>
              <a:ext cx="1051" cy="1719"/>
            </a:xfrm>
            <a:custGeom>
              <a:avLst/>
              <a:gdLst>
                <a:gd name="T0" fmla="*/ 124 w 148"/>
                <a:gd name="T1" fmla="*/ 149 h 242"/>
                <a:gd name="T2" fmla="*/ 124 w 148"/>
                <a:gd name="T3" fmla="*/ 134 h 242"/>
                <a:gd name="T4" fmla="*/ 124 w 148"/>
                <a:gd name="T5" fmla="*/ 134 h 242"/>
                <a:gd name="T6" fmla="*/ 124 w 148"/>
                <a:gd name="T7" fmla="*/ 13 h 242"/>
                <a:gd name="T8" fmla="*/ 112 w 148"/>
                <a:gd name="T9" fmla="*/ 0 h 242"/>
                <a:gd name="T10" fmla="*/ 36 w 148"/>
                <a:gd name="T11" fmla="*/ 0 h 242"/>
                <a:gd name="T12" fmla="*/ 24 w 148"/>
                <a:gd name="T13" fmla="*/ 13 h 242"/>
                <a:gd name="T14" fmla="*/ 24 w 148"/>
                <a:gd name="T15" fmla="*/ 134 h 242"/>
                <a:gd name="T16" fmla="*/ 33 w 148"/>
                <a:gd name="T17" fmla="*/ 134 h 242"/>
                <a:gd name="T18" fmla="*/ 33 w 148"/>
                <a:gd name="T19" fmla="*/ 149 h 242"/>
                <a:gd name="T20" fmla="*/ 24 w 148"/>
                <a:gd name="T21" fmla="*/ 149 h 242"/>
                <a:gd name="T22" fmla="*/ 24 w 148"/>
                <a:gd name="T23" fmla="*/ 171 h 242"/>
                <a:gd name="T24" fmla="*/ 0 w 148"/>
                <a:gd name="T25" fmla="*/ 171 h 242"/>
                <a:gd name="T26" fmla="*/ 37 w 148"/>
                <a:gd name="T27" fmla="*/ 206 h 242"/>
                <a:gd name="T28" fmla="*/ 74 w 148"/>
                <a:gd name="T29" fmla="*/ 242 h 242"/>
                <a:gd name="T30" fmla="*/ 111 w 148"/>
                <a:gd name="T31" fmla="*/ 206 h 242"/>
                <a:gd name="T32" fmla="*/ 148 w 148"/>
                <a:gd name="T33" fmla="*/ 171 h 242"/>
                <a:gd name="T34" fmla="*/ 124 w 148"/>
                <a:gd name="T35" fmla="*/ 171 h 242"/>
                <a:gd name="T36" fmla="*/ 124 w 148"/>
                <a:gd name="T37" fmla="*/ 149 h 242"/>
                <a:gd name="T38" fmla="*/ 73 w 148"/>
                <a:gd name="T39" fmla="*/ 149 h 242"/>
                <a:gd name="T40" fmla="*/ 43 w 148"/>
                <a:gd name="T41" fmla="*/ 149 h 242"/>
                <a:gd name="T42" fmla="*/ 43 w 148"/>
                <a:gd name="T43" fmla="*/ 134 h 242"/>
                <a:gd name="T44" fmla="*/ 73 w 148"/>
                <a:gd name="T45" fmla="*/ 134 h 242"/>
                <a:gd name="T46" fmla="*/ 73 w 148"/>
                <a:gd name="T47" fmla="*/ 149 h 242"/>
                <a:gd name="T48" fmla="*/ 114 w 148"/>
                <a:gd name="T49" fmla="*/ 149 h 242"/>
                <a:gd name="T50" fmla="*/ 83 w 148"/>
                <a:gd name="T51" fmla="*/ 149 h 242"/>
                <a:gd name="T52" fmla="*/ 83 w 148"/>
                <a:gd name="T53" fmla="*/ 134 h 242"/>
                <a:gd name="T54" fmla="*/ 114 w 148"/>
                <a:gd name="T55" fmla="*/ 134 h 242"/>
                <a:gd name="T56" fmla="*/ 114 w 148"/>
                <a:gd name="T57" fmla="*/ 149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8" h="242">
                  <a:moveTo>
                    <a:pt x="124" y="149"/>
                  </a:moveTo>
                  <a:cubicBezTo>
                    <a:pt x="124" y="134"/>
                    <a:pt x="124" y="134"/>
                    <a:pt x="124" y="134"/>
                  </a:cubicBezTo>
                  <a:cubicBezTo>
                    <a:pt x="124" y="134"/>
                    <a:pt x="124" y="134"/>
                    <a:pt x="124" y="134"/>
                  </a:cubicBezTo>
                  <a:cubicBezTo>
                    <a:pt x="124" y="13"/>
                    <a:pt x="124" y="13"/>
                    <a:pt x="124" y="13"/>
                  </a:cubicBezTo>
                  <a:cubicBezTo>
                    <a:pt x="124" y="6"/>
                    <a:pt x="119" y="0"/>
                    <a:pt x="112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29" y="0"/>
                    <a:pt x="24" y="6"/>
                    <a:pt x="24" y="13"/>
                  </a:cubicBezTo>
                  <a:cubicBezTo>
                    <a:pt x="24" y="134"/>
                    <a:pt x="24" y="134"/>
                    <a:pt x="24" y="134"/>
                  </a:cubicBezTo>
                  <a:cubicBezTo>
                    <a:pt x="33" y="134"/>
                    <a:pt x="33" y="134"/>
                    <a:pt x="33" y="134"/>
                  </a:cubicBezTo>
                  <a:cubicBezTo>
                    <a:pt x="33" y="149"/>
                    <a:pt x="33" y="149"/>
                    <a:pt x="33" y="149"/>
                  </a:cubicBezTo>
                  <a:cubicBezTo>
                    <a:pt x="24" y="149"/>
                    <a:pt x="24" y="149"/>
                    <a:pt x="24" y="149"/>
                  </a:cubicBezTo>
                  <a:cubicBezTo>
                    <a:pt x="24" y="171"/>
                    <a:pt x="24" y="171"/>
                    <a:pt x="24" y="171"/>
                  </a:cubicBezTo>
                  <a:cubicBezTo>
                    <a:pt x="0" y="171"/>
                    <a:pt x="0" y="171"/>
                    <a:pt x="0" y="171"/>
                  </a:cubicBezTo>
                  <a:cubicBezTo>
                    <a:pt x="37" y="206"/>
                    <a:pt x="37" y="206"/>
                    <a:pt x="37" y="206"/>
                  </a:cubicBezTo>
                  <a:cubicBezTo>
                    <a:pt x="74" y="242"/>
                    <a:pt x="74" y="242"/>
                    <a:pt x="74" y="242"/>
                  </a:cubicBezTo>
                  <a:cubicBezTo>
                    <a:pt x="111" y="206"/>
                    <a:pt x="111" y="206"/>
                    <a:pt x="111" y="206"/>
                  </a:cubicBezTo>
                  <a:cubicBezTo>
                    <a:pt x="148" y="171"/>
                    <a:pt x="148" y="171"/>
                    <a:pt x="148" y="171"/>
                  </a:cubicBezTo>
                  <a:cubicBezTo>
                    <a:pt x="124" y="171"/>
                    <a:pt x="124" y="171"/>
                    <a:pt x="124" y="171"/>
                  </a:cubicBezTo>
                  <a:cubicBezTo>
                    <a:pt x="124" y="149"/>
                    <a:pt x="124" y="149"/>
                    <a:pt x="124" y="149"/>
                  </a:cubicBezTo>
                  <a:close/>
                  <a:moveTo>
                    <a:pt x="73" y="149"/>
                  </a:moveTo>
                  <a:cubicBezTo>
                    <a:pt x="43" y="149"/>
                    <a:pt x="43" y="149"/>
                    <a:pt x="43" y="149"/>
                  </a:cubicBezTo>
                  <a:cubicBezTo>
                    <a:pt x="43" y="134"/>
                    <a:pt x="43" y="134"/>
                    <a:pt x="43" y="134"/>
                  </a:cubicBezTo>
                  <a:cubicBezTo>
                    <a:pt x="73" y="134"/>
                    <a:pt x="73" y="134"/>
                    <a:pt x="73" y="134"/>
                  </a:cubicBezTo>
                  <a:lnTo>
                    <a:pt x="73" y="149"/>
                  </a:lnTo>
                  <a:close/>
                  <a:moveTo>
                    <a:pt x="114" y="149"/>
                  </a:moveTo>
                  <a:cubicBezTo>
                    <a:pt x="83" y="149"/>
                    <a:pt x="83" y="149"/>
                    <a:pt x="83" y="149"/>
                  </a:cubicBezTo>
                  <a:cubicBezTo>
                    <a:pt x="83" y="134"/>
                    <a:pt x="83" y="134"/>
                    <a:pt x="83" y="134"/>
                  </a:cubicBezTo>
                  <a:cubicBezTo>
                    <a:pt x="114" y="134"/>
                    <a:pt x="114" y="134"/>
                    <a:pt x="114" y="134"/>
                  </a:cubicBezTo>
                  <a:lnTo>
                    <a:pt x="114" y="1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2" name="Freeform 8"/>
            <p:cNvSpPr>
              <a:spLocks/>
            </p:cNvSpPr>
            <p:nvPr/>
          </p:nvSpPr>
          <p:spPr bwMode="auto">
            <a:xfrm>
              <a:off x="4357" y="3044"/>
              <a:ext cx="213" cy="107"/>
            </a:xfrm>
            <a:custGeom>
              <a:avLst/>
              <a:gdLst>
                <a:gd name="T0" fmla="*/ 0 w 213"/>
                <a:gd name="T1" fmla="*/ 107 h 107"/>
                <a:gd name="T2" fmla="*/ 0 w 213"/>
                <a:gd name="T3" fmla="*/ 107 h 107"/>
                <a:gd name="T4" fmla="*/ 213 w 213"/>
                <a:gd name="T5" fmla="*/ 107 h 107"/>
                <a:gd name="T6" fmla="*/ 213 w 213"/>
                <a:gd name="T7" fmla="*/ 0 h 107"/>
                <a:gd name="T8" fmla="*/ 0 w 213"/>
                <a:gd name="T9" fmla="*/ 0 h 107"/>
                <a:gd name="T10" fmla="*/ 0 w 213"/>
                <a:gd name="T11" fmla="*/ 0 h 107"/>
                <a:gd name="T12" fmla="*/ 0 w 213"/>
                <a:gd name="T13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3" h="107">
                  <a:moveTo>
                    <a:pt x="0" y="107"/>
                  </a:moveTo>
                  <a:lnTo>
                    <a:pt x="0" y="107"/>
                  </a:lnTo>
                  <a:lnTo>
                    <a:pt x="213" y="107"/>
                  </a:lnTo>
                  <a:lnTo>
                    <a:pt x="21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4545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3" name="Freeform 9"/>
            <p:cNvSpPr>
              <a:spLocks/>
            </p:cNvSpPr>
            <p:nvPr/>
          </p:nvSpPr>
          <p:spPr bwMode="auto">
            <a:xfrm>
              <a:off x="3491" y="3044"/>
              <a:ext cx="156" cy="107"/>
            </a:xfrm>
            <a:custGeom>
              <a:avLst/>
              <a:gdLst>
                <a:gd name="T0" fmla="*/ 156 w 156"/>
                <a:gd name="T1" fmla="*/ 0 h 107"/>
                <a:gd name="T2" fmla="*/ 113 w 156"/>
                <a:gd name="T3" fmla="*/ 0 h 107"/>
                <a:gd name="T4" fmla="*/ 0 w 156"/>
                <a:gd name="T5" fmla="*/ 0 h 107"/>
                <a:gd name="T6" fmla="*/ 0 w 156"/>
                <a:gd name="T7" fmla="*/ 107 h 107"/>
                <a:gd name="T8" fmla="*/ 113 w 156"/>
                <a:gd name="T9" fmla="*/ 107 h 107"/>
                <a:gd name="T10" fmla="*/ 156 w 156"/>
                <a:gd name="T11" fmla="*/ 107 h 107"/>
                <a:gd name="T12" fmla="*/ 156 w 156"/>
                <a:gd name="T13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107">
                  <a:moveTo>
                    <a:pt x="156" y="0"/>
                  </a:moveTo>
                  <a:lnTo>
                    <a:pt x="113" y="0"/>
                  </a:lnTo>
                  <a:lnTo>
                    <a:pt x="0" y="0"/>
                  </a:lnTo>
                  <a:lnTo>
                    <a:pt x="0" y="107"/>
                  </a:lnTo>
                  <a:lnTo>
                    <a:pt x="113" y="107"/>
                  </a:lnTo>
                  <a:lnTo>
                    <a:pt x="156" y="107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4545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4" name="Rectangle 10"/>
            <p:cNvSpPr>
              <a:spLocks noChangeArrowheads="1"/>
            </p:cNvSpPr>
            <p:nvPr/>
          </p:nvSpPr>
          <p:spPr bwMode="auto">
            <a:xfrm>
              <a:off x="3207" y="3044"/>
              <a:ext cx="213" cy="107"/>
            </a:xfrm>
            <a:prstGeom prst="rect">
              <a:avLst/>
            </a:prstGeom>
            <a:solidFill>
              <a:srgbClr val="4545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5" name="Rectangle 11"/>
            <p:cNvSpPr>
              <a:spLocks noChangeArrowheads="1"/>
            </p:cNvSpPr>
            <p:nvPr/>
          </p:nvSpPr>
          <p:spPr bwMode="auto">
            <a:xfrm>
              <a:off x="2915" y="3044"/>
              <a:ext cx="221" cy="107"/>
            </a:xfrm>
            <a:prstGeom prst="rect">
              <a:avLst/>
            </a:prstGeom>
            <a:solidFill>
              <a:srgbClr val="4545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6" name="Rectangle 12"/>
            <p:cNvSpPr>
              <a:spLocks noChangeArrowheads="1"/>
            </p:cNvSpPr>
            <p:nvPr/>
          </p:nvSpPr>
          <p:spPr bwMode="auto">
            <a:xfrm>
              <a:off x="2631" y="3044"/>
              <a:ext cx="213" cy="107"/>
            </a:xfrm>
            <a:prstGeom prst="rect">
              <a:avLst/>
            </a:prstGeom>
            <a:solidFill>
              <a:srgbClr val="4545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7" name="Rectangle 13"/>
            <p:cNvSpPr>
              <a:spLocks noChangeArrowheads="1"/>
            </p:cNvSpPr>
            <p:nvPr/>
          </p:nvSpPr>
          <p:spPr bwMode="auto">
            <a:xfrm>
              <a:off x="2340" y="3044"/>
              <a:ext cx="220" cy="107"/>
            </a:xfrm>
            <a:prstGeom prst="rect">
              <a:avLst/>
            </a:prstGeom>
            <a:solidFill>
              <a:srgbClr val="4545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8" name="Rectangle 14"/>
            <p:cNvSpPr>
              <a:spLocks noChangeArrowheads="1"/>
            </p:cNvSpPr>
            <p:nvPr/>
          </p:nvSpPr>
          <p:spPr bwMode="auto">
            <a:xfrm>
              <a:off x="2056" y="3044"/>
              <a:ext cx="213" cy="107"/>
            </a:xfrm>
            <a:prstGeom prst="rect">
              <a:avLst/>
            </a:prstGeom>
            <a:solidFill>
              <a:srgbClr val="4545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9" name="Rectangle 15"/>
            <p:cNvSpPr>
              <a:spLocks noChangeArrowheads="1"/>
            </p:cNvSpPr>
            <p:nvPr/>
          </p:nvSpPr>
          <p:spPr bwMode="auto">
            <a:xfrm>
              <a:off x="1765" y="3044"/>
              <a:ext cx="220" cy="107"/>
            </a:xfrm>
            <a:prstGeom prst="rect">
              <a:avLst/>
            </a:prstGeom>
            <a:solidFill>
              <a:srgbClr val="4545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60" name="Rectangle 16"/>
            <p:cNvSpPr>
              <a:spLocks noChangeArrowheads="1"/>
            </p:cNvSpPr>
            <p:nvPr/>
          </p:nvSpPr>
          <p:spPr bwMode="auto">
            <a:xfrm>
              <a:off x="1481" y="3044"/>
              <a:ext cx="213" cy="107"/>
            </a:xfrm>
            <a:prstGeom prst="rect">
              <a:avLst/>
            </a:prstGeom>
            <a:solidFill>
              <a:srgbClr val="4545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61" name="Rectangle 17"/>
            <p:cNvSpPr>
              <a:spLocks noChangeArrowheads="1"/>
            </p:cNvSpPr>
            <p:nvPr/>
          </p:nvSpPr>
          <p:spPr bwMode="auto">
            <a:xfrm>
              <a:off x="1190" y="3044"/>
              <a:ext cx="220" cy="107"/>
            </a:xfrm>
            <a:prstGeom prst="rect">
              <a:avLst/>
            </a:prstGeom>
            <a:solidFill>
              <a:srgbClr val="4545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4906144" y="3622989"/>
            <a:ext cx="2960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smtClean="0">
                <a:solidFill>
                  <a:schemeClr val="tx2"/>
                </a:solidFill>
              </a:rPr>
              <a:t>Entrenched underperformance</a:t>
            </a:r>
            <a:endParaRPr lang="en-AU" sz="2400" b="1" dirty="0">
              <a:solidFill>
                <a:schemeClr val="tx2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553644" y="3598753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smtClean="0">
                <a:solidFill>
                  <a:schemeClr val="tx2"/>
                </a:solidFill>
              </a:rPr>
              <a:t>Multiple </a:t>
            </a:r>
          </a:p>
          <a:p>
            <a:pPr algn="ctr"/>
            <a:r>
              <a:rPr lang="en-AU" sz="2400" b="1" dirty="0" smtClean="0">
                <a:solidFill>
                  <a:schemeClr val="tx2"/>
                </a:solidFill>
              </a:rPr>
              <a:t>accounts</a:t>
            </a:r>
            <a:endParaRPr lang="en-AU" sz="2400" b="1" dirty="0">
              <a:solidFill>
                <a:schemeClr val="tx2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943846" y="2420888"/>
            <a:ext cx="947788" cy="869363"/>
            <a:chOff x="6062739" y="2285638"/>
            <a:chExt cx="947788" cy="869363"/>
          </a:xfrm>
        </p:grpSpPr>
        <p:sp>
          <p:nvSpPr>
            <p:cNvPr id="64" name="AutoShape 19"/>
            <p:cNvSpPr>
              <a:spLocks noChangeAspect="1" noChangeArrowheads="1" noTextEdit="1"/>
            </p:cNvSpPr>
            <p:nvPr/>
          </p:nvSpPr>
          <p:spPr bwMode="auto">
            <a:xfrm>
              <a:off x="6062739" y="2285638"/>
              <a:ext cx="947788" cy="869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65" name="Freeform 21"/>
            <p:cNvSpPr>
              <a:spLocks/>
            </p:cNvSpPr>
            <p:nvPr/>
          </p:nvSpPr>
          <p:spPr bwMode="auto">
            <a:xfrm>
              <a:off x="6114189" y="2285638"/>
              <a:ext cx="276438" cy="221373"/>
            </a:xfrm>
            <a:custGeom>
              <a:avLst/>
              <a:gdLst>
                <a:gd name="T0" fmla="*/ 0 w 140"/>
                <a:gd name="T1" fmla="*/ 112 h 112"/>
                <a:gd name="T2" fmla="*/ 11 w 140"/>
                <a:gd name="T3" fmla="*/ 112 h 112"/>
                <a:gd name="T4" fmla="*/ 11 w 140"/>
                <a:gd name="T5" fmla="*/ 100 h 112"/>
                <a:gd name="T6" fmla="*/ 28 w 140"/>
                <a:gd name="T7" fmla="*/ 36 h 112"/>
                <a:gd name="T8" fmla="*/ 70 w 140"/>
                <a:gd name="T9" fmla="*/ 10 h 112"/>
                <a:gd name="T10" fmla="*/ 111 w 140"/>
                <a:gd name="T11" fmla="*/ 36 h 112"/>
                <a:gd name="T12" fmla="*/ 129 w 140"/>
                <a:gd name="T13" fmla="*/ 100 h 112"/>
                <a:gd name="T14" fmla="*/ 128 w 140"/>
                <a:gd name="T15" fmla="*/ 112 h 112"/>
                <a:gd name="T16" fmla="*/ 139 w 140"/>
                <a:gd name="T17" fmla="*/ 112 h 112"/>
                <a:gd name="T18" fmla="*/ 140 w 140"/>
                <a:gd name="T19" fmla="*/ 100 h 112"/>
                <a:gd name="T20" fmla="*/ 120 w 140"/>
                <a:gd name="T21" fmla="*/ 30 h 112"/>
                <a:gd name="T22" fmla="*/ 70 w 140"/>
                <a:gd name="T23" fmla="*/ 0 h 112"/>
                <a:gd name="T24" fmla="*/ 19 w 140"/>
                <a:gd name="T25" fmla="*/ 30 h 112"/>
                <a:gd name="T26" fmla="*/ 0 w 140"/>
                <a:gd name="T27" fmla="*/ 100 h 112"/>
                <a:gd name="T28" fmla="*/ 0 w 140"/>
                <a:gd name="T29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112">
                  <a:moveTo>
                    <a:pt x="0" y="112"/>
                  </a:moveTo>
                  <a:cubicBezTo>
                    <a:pt x="11" y="112"/>
                    <a:pt x="11" y="112"/>
                    <a:pt x="11" y="112"/>
                  </a:cubicBezTo>
                  <a:cubicBezTo>
                    <a:pt x="11" y="110"/>
                    <a:pt x="11" y="104"/>
                    <a:pt x="11" y="100"/>
                  </a:cubicBezTo>
                  <a:cubicBezTo>
                    <a:pt x="11" y="76"/>
                    <a:pt x="17" y="53"/>
                    <a:pt x="28" y="36"/>
                  </a:cubicBezTo>
                  <a:cubicBezTo>
                    <a:pt x="40" y="20"/>
                    <a:pt x="54" y="10"/>
                    <a:pt x="70" y="10"/>
                  </a:cubicBezTo>
                  <a:cubicBezTo>
                    <a:pt x="85" y="10"/>
                    <a:pt x="100" y="19"/>
                    <a:pt x="111" y="36"/>
                  </a:cubicBezTo>
                  <a:cubicBezTo>
                    <a:pt x="122" y="53"/>
                    <a:pt x="129" y="76"/>
                    <a:pt x="129" y="100"/>
                  </a:cubicBezTo>
                  <a:cubicBezTo>
                    <a:pt x="129" y="104"/>
                    <a:pt x="129" y="110"/>
                    <a:pt x="128" y="112"/>
                  </a:cubicBezTo>
                  <a:cubicBezTo>
                    <a:pt x="139" y="112"/>
                    <a:pt x="139" y="112"/>
                    <a:pt x="139" y="112"/>
                  </a:cubicBezTo>
                  <a:cubicBezTo>
                    <a:pt x="139" y="110"/>
                    <a:pt x="140" y="104"/>
                    <a:pt x="140" y="100"/>
                  </a:cubicBezTo>
                  <a:cubicBezTo>
                    <a:pt x="140" y="74"/>
                    <a:pt x="133" y="49"/>
                    <a:pt x="120" y="30"/>
                  </a:cubicBezTo>
                  <a:cubicBezTo>
                    <a:pt x="106" y="10"/>
                    <a:pt x="89" y="0"/>
                    <a:pt x="70" y="0"/>
                  </a:cubicBezTo>
                  <a:cubicBezTo>
                    <a:pt x="50" y="0"/>
                    <a:pt x="33" y="10"/>
                    <a:pt x="19" y="30"/>
                  </a:cubicBezTo>
                  <a:cubicBezTo>
                    <a:pt x="7" y="48"/>
                    <a:pt x="0" y="74"/>
                    <a:pt x="0" y="100"/>
                  </a:cubicBezTo>
                  <a:cubicBezTo>
                    <a:pt x="0" y="104"/>
                    <a:pt x="0" y="110"/>
                    <a:pt x="0" y="1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66" name="Freeform 22"/>
            <p:cNvSpPr>
              <a:spLocks/>
            </p:cNvSpPr>
            <p:nvPr/>
          </p:nvSpPr>
          <p:spPr bwMode="auto">
            <a:xfrm>
              <a:off x="6692651" y="2285638"/>
              <a:ext cx="276438" cy="221373"/>
            </a:xfrm>
            <a:custGeom>
              <a:avLst/>
              <a:gdLst>
                <a:gd name="T0" fmla="*/ 139 w 140"/>
                <a:gd name="T1" fmla="*/ 112 h 112"/>
                <a:gd name="T2" fmla="*/ 140 w 140"/>
                <a:gd name="T3" fmla="*/ 100 h 112"/>
                <a:gd name="T4" fmla="*/ 120 w 140"/>
                <a:gd name="T5" fmla="*/ 30 h 112"/>
                <a:gd name="T6" fmla="*/ 70 w 140"/>
                <a:gd name="T7" fmla="*/ 0 h 112"/>
                <a:gd name="T8" fmla="*/ 19 w 140"/>
                <a:gd name="T9" fmla="*/ 30 h 112"/>
                <a:gd name="T10" fmla="*/ 0 w 140"/>
                <a:gd name="T11" fmla="*/ 100 h 112"/>
                <a:gd name="T12" fmla="*/ 0 w 140"/>
                <a:gd name="T13" fmla="*/ 112 h 112"/>
                <a:gd name="T14" fmla="*/ 11 w 140"/>
                <a:gd name="T15" fmla="*/ 112 h 112"/>
                <a:gd name="T16" fmla="*/ 11 w 140"/>
                <a:gd name="T17" fmla="*/ 100 h 112"/>
                <a:gd name="T18" fmla="*/ 28 w 140"/>
                <a:gd name="T19" fmla="*/ 36 h 112"/>
                <a:gd name="T20" fmla="*/ 70 w 140"/>
                <a:gd name="T21" fmla="*/ 10 h 112"/>
                <a:gd name="T22" fmla="*/ 111 w 140"/>
                <a:gd name="T23" fmla="*/ 36 h 112"/>
                <a:gd name="T24" fmla="*/ 129 w 140"/>
                <a:gd name="T25" fmla="*/ 100 h 112"/>
                <a:gd name="T26" fmla="*/ 128 w 140"/>
                <a:gd name="T27" fmla="*/ 112 h 112"/>
                <a:gd name="T28" fmla="*/ 139 w 140"/>
                <a:gd name="T29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112">
                  <a:moveTo>
                    <a:pt x="139" y="112"/>
                  </a:moveTo>
                  <a:cubicBezTo>
                    <a:pt x="139" y="110"/>
                    <a:pt x="140" y="104"/>
                    <a:pt x="140" y="100"/>
                  </a:cubicBezTo>
                  <a:cubicBezTo>
                    <a:pt x="140" y="74"/>
                    <a:pt x="133" y="49"/>
                    <a:pt x="120" y="30"/>
                  </a:cubicBezTo>
                  <a:cubicBezTo>
                    <a:pt x="107" y="10"/>
                    <a:pt x="89" y="0"/>
                    <a:pt x="70" y="0"/>
                  </a:cubicBezTo>
                  <a:cubicBezTo>
                    <a:pt x="51" y="0"/>
                    <a:pt x="33" y="10"/>
                    <a:pt x="19" y="30"/>
                  </a:cubicBezTo>
                  <a:cubicBezTo>
                    <a:pt x="7" y="48"/>
                    <a:pt x="0" y="74"/>
                    <a:pt x="0" y="100"/>
                  </a:cubicBezTo>
                  <a:cubicBezTo>
                    <a:pt x="0" y="104"/>
                    <a:pt x="0" y="110"/>
                    <a:pt x="0" y="112"/>
                  </a:cubicBezTo>
                  <a:cubicBezTo>
                    <a:pt x="11" y="112"/>
                    <a:pt x="11" y="112"/>
                    <a:pt x="11" y="112"/>
                  </a:cubicBezTo>
                  <a:cubicBezTo>
                    <a:pt x="11" y="110"/>
                    <a:pt x="11" y="104"/>
                    <a:pt x="11" y="100"/>
                  </a:cubicBezTo>
                  <a:cubicBezTo>
                    <a:pt x="11" y="76"/>
                    <a:pt x="17" y="53"/>
                    <a:pt x="28" y="36"/>
                  </a:cubicBezTo>
                  <a:cubicBezTo>
                    <a:pt x="40" y="20"/>
                    <a:pt x="54" y="10"/>
                    <a:pt x="70" y="10"/>
                  </a:cubicBezTo>
                  <a:cubicBezTo>
                    <a:pt x="85" y="10"/>
                    <a:pt x="100" y="19"/>
                    <a:pt x="111" y="36"/>
                  </a:cubicBezTo>
                  <a:cubicBezTo>
                    <a:pt x="122" y="53"/>
                    <a:pt x="129" y="76"/>
                    <a:pt x="129" y="100"/>
                  </a:cubicBezTo>
                  <a:cubicBezTo>
                    <a:pt x="129" y="104"/>
                    <a:pt x="129" y="110"/>
                    <a:pt x="128" y="112"/>
                  </a:cubicBezTo>
                  <a:lnTo>
                    <a:pt x="139" y="1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67" name="Freeform 23"/>
            <p:cNvSpPr>
              <a:spLocks/>
            </p:cNvSpPr>
            <p:nvPr/>
          </p:nvSpPr>
          <p:spPr bwMode="auto">
            <a:xfrm>
              <a:off x="6062739" y="2526757"/>
              <a:ext cx="947788" cy="169923"/>
            </a:xfrm>
            <a:custGeom>
              <a:avLst/>
              <a:gdLst>
                <a:gd name="T0" fmla="*/ 0 w 3408"/>
                <a:gd name="T1" fmla="*/ 611 h 611"/>
                <a:gd name="T2" fmla="*/ 3408 w 3408"/>
                <a:gd name="T3" fmla="*/ 611 h 611"/>
                <a:gd name="T4" fmla="*/ 3408 w 3408"/>
                <a:gd name="T5" fmla="*/ 0 h 611"/>
                <a:gd name="T6" fmla="*/ 3067 w 3408"/>
                <a:gd name="T7" fmla="*/ 0 h 611"/>
                <a:gd name="T8" fmla="*/ 2925 w 3408"/>
                <a:gd name="T9" fmla="*/ 263 h 611"/>
                <a:gd name="T10" fmla="*/ 2591 w 3408"/>
                <a:gd name="T11" fmla="*/ 263 h 611"/>
                <a:gd name="T12" fmla="*/ 2449 w 3408"/>
                <a:gd name="T13" fmla="*/ 0 h 611"/>
                <a:gd name="T14" fmla="*/ 2031 w 3408"/>
                <a:gd name="T15" fmla="*/ 0 h 611"/>
                <a:gd name="T16" fmla="*/ 1889 w 3408"/>
                <a:gd name="T17" fmla="*/ 263 h 611"/>
                <a:gd name="T18" fmla="*/ 1548 w 3408"/>
                <a:gd name="T19" fmla="*/ 263 h 611"/>
                <a:gd name="T20" fmla="*/ 1406 w 3408"/>
                <a:gd name="T21" fmla="*/ 0 h 611"/>
                <a:gd name="T22" fmla="*/ 958 w 3408"/>
                <a:gd name="T23" fmla="*/ 0 h 611"/>
                <a:gd name="T24" fmla="*/ 816 w 3408"/>
                <a:gd name="T25" fmla="*/ 263 h 611"/>
                <a:gd name="T26" fmla="*/ 476 w 3408"/>
                <a:gd name="T27" fmla="*/ 263 h 611"/>
                <a:gd name="T28" fmla="*/ 341 w 3408"/>
                <a:gd name="T29" fmla="*/ 0 h 611"/>
                <a:gd name="T30" fmla="*/ 0 w 3408"/>
                <a:gd name="T31" fmla="*/ 0 h 611"/>
                <a:gd name="T32" fmla="*/ 0 w 3408"/>
                <a:gd name="T33" fmla="*/ 611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08" h="611">
                  <a:moveTo>
                    <a:pt x="0" y="611"/>
                  </a:moveTo>
                  <a:lnTo>
                    <a:pt x="3408" y="611"/>
                  </a:lnTo>
                  <a:lnTo>
                    <a:pt x="3408" y="0"/>
                  </a:lnTo>
                  <a:lnTo>
                    <a:pt x="3067" y="0"/>
                  </a:lnTo>
                  <a:lnTo>
                    <a:pt x="2925" y="263"/>
                  </a:lnTo>
                  <a:lnTo>
                    <a:pt x="2591" y="263"/>
                  </a:lnTo>
                  <a:lnTo>
                    <a:pt x="2449" y="0"/>
                  </a:lnTo>
                  <a:lnTo>
                    <a:pt x="2031" y="0"/>
                  </a:lnTo>
                  <a:lnTo>
                    <a:pt x="1889" y="263"/>
                  </a:lnTo>
                  <a:lnTo>
                    <a:pt x="1548" y="263"/>
                  </a:lnTo>
                  <a:lnTo>
                    <a:pt x="1406" y="0"/>
                  </a:lnTo>
                  <a:lnTo>
                    <a:pt x="958" y="0"/>
                  </a:lnTo>
                  <a:lnTo>
                    <a:pt x="816" y="263"/>
                  </a:lnTo>
                  <a:lnTo>
                    <a:pt x="476" y="263"/>
                  </a:lnTo>
                  <a:lnTo>
                    <a:pt x="341" y="0"/>
                  </a:lnTo>
                  <a:lnTo>
                    <a:pt x="0" y="0"/>
                  </a:lnTo>
                  <a:lnTo>
                    <a:pt x="0" y="61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68" name="Freeform 24"/>
            <p:cNvSpPr>
              <a:spLocks/>
            </p:cNvSpPr>
            <p:nvPr/>
          </p:nvSpPr>
          <p:spPr bwMode="auto">
            <a:xfrm>
              <a:off x="6402307" y="2285638"/>
              <a:ext cx="276438" cy="221373"/>
            </a:xfrm>
            <a:custGeom>
              <a:avLst/>
              <a:gdLst>
                <a:gd name="T0" fmla="*/ 70 w 140"/>
                <a:gd name="T1" fmla="*/ 0 h 112"/>
                <a:gd name="T2" fmla="*/ 20 w 140"/>
                <a:gd name="T3" fmla="*/ 30 h 112"/>
                <a:gd name="T4" fmla="*/ 0 w 140"/>
                <a:gd name="T5" fmla="*/ 100 h 112"/>
                <a:gd name="T6" fmla="*/ 1 w 140"/>
                <a:gd name="T7" fmla="*/ 112 h 112"/>
                <a:gd name="T8" fmla="*/ 11 w 140"/>
                <a:gd name="T9" fmla="*/ 112 h 112"/>
                <a:gd name="T10" fmla="*/ 11 w 140"/>
                <a:gd name="T11" fmla="*/ 100 h 112"/>
                <a:gd name="T12" fmla="*/ 29 w 140"/>
                <a:gd name="T13" fmla="*/ 36 h 112"/>
                <a:gd name="T14" fmla="*/ 70 w 140"/>
                <a:gd name="T15" fmla="*/ 10 h 112"/>
                <a:gd name="T16" fmla="*/ 111 w 140"/>
                <a:gd name="T17" fmla="*/ 36 h 112"/>
                <a:gd name="T18" fmla="*/ 129 w 140"/>
                <a:gd name="T19" fmla="*/ 100 h 112"/>
                <a:gd name="T20" fmla="*/ 129 w 140"/>
                <a:gd name="T21" fmla="*/ 112 h 112"/>
                <a:gd name="T22" fmla="*/ 140 w 140"/>
                <a:gd name="T23" fmla="*/ 112 h 112"/>
                <a:gd name="T24" fmla="*/ 140 w 140"/>
                <a:gd name="T25" fmla="*/ 100 h 112"/>
                <a:gd name="T26" fmla="*/ 120 w 140"/>
                <a:gd name="T27" fmla="*/ 30 h 112"/>
                <a:gd name="T28" fmla="*/ 70 w 140"/>
                <a:gd name="T2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112">
                  <a:moveTo>
                    <a:pt x="70" y="0"/>
                  </a:moveTo>
                  <a:cubicBezTo>
                    <a:pt x="51" y="0"/>
                    <a:pt x="33" y="10"/>
                    <a:pt x="20" y="30"/>
                  </a:cubicBezTo>
                  <a:cubicBezTo>
                    <a:pt x="7" y="48"/>
                    <a:pt x="0" y="74"/>
                    <a:pt x="0" y="100"/>
                  </a:cubicBezTo>
                  <a:cubicBezTo>
                    <a:pt x="0" y="104"/>
                    <a:pt x="0" y="110"/>
                    <a:pt x="1" y="112"/>
                  </a:cubicBezTo>
                  <a:cubicBezTo>
                    <a:pt x="11" y="112"/>
                    <a:pt x="11" y="112"/>
                    <a:pt x="11" y="112"/>
                  </a:cubicBezTo>
                  <a:cubicBezTo>
                    <a:pt x="11" y="110"/>
                    <a:pt x="11" y="104"/>
                    <a:pt x="11" y="100"/>
                  </a:cubicBezTo>
                  <a:cubicBezTo>
                    <a:pt x="11" y="76"/>
                    <a:pt x="17" y="53"/>
                    <a:pt x="29" y="36"/>
                  </a:cubicBezTo>
                  <a:cubicBezTo>
                    <a:pt x="40" y="20"/>
                    <a:pt x="55" y="10"/>
                    <a:pt x="70" y="10"/>
                  </a:cubicBezTo>
                  <a:cubicBezTo>
                    <a:pt x="85" y="10"/>
                    <a:pt x="100" y="19"/>
                    <a:pt x="111" y="36"/>
                  </a:cubicBezTo>
                  <a:cubicBezTo>
                    <a:pt x="123" y="53"/>
                    <a:pt x="129" y="76"/>
                    <a:pt x="129" y="100"/>
                  </a:cubicBezTo>
                  <a:cubicBezTo>
                    <a:pt x="129" y="104"/>
                    <a:pt x="129" y="110"/>
                    <a:pt x="129" y="112"/>
                  </a:cubicBezTo>
                  <a:cubicBezTo>
                    <a:pt x="140" y="112"/>
                    <a:pt x="140" y="112"/>
                    <a:pt x="140" y="112"/>
                  </a:cubicBezTo>
                  <a:cubicBezTo>
                    <a:pt x="140" y="110"/>
                    <a:pt x="140" y="104"/>
                    <a:pt x="140" y="100"/>
                  </a:cubicBezTo>
                  <a:cubicBezTo>
                    <a:pt x="140" y="74"/>
                    <a:pt x="133" y="49"/>
                    <a:pt x="120" y="30"/>
                  </a:cubicBezTo>
                  <a:cubicBezTo>
                    <a:pt x="107" y="10"/>
                    <a:pt x="89" y="0"/>
                    <a:pt x="7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69" name="Freeform 25"/>
            <p:cNvSpPr>
              <a:spLocks/>
            </p:cNvSpPr>
            <p:nvPr/>
          </p:nvSpPr>
          <p:spPr bwMode="auto">
            <a:xfrm>
              <a:off x="6692651" y="2743959"/>
              <a:ext cx="276438" cy="217480"/>
            </a:xfrm>
            <a:custGeom>
              <a:avLst/>
              <a:gdLst>
                <a:gd name="T0" fmla="*/ 139 w 140"/>
                <a:gd name="T1" fmla="*/ 110 h 110"/>
                <a:gd name="T2" fmla="*/ 140 w 140"/>
                <a:gd name="T3" fmla="*/ 99 h 110"/>
                <a:gd name="T4" fmla="*/ 120 w 140"/>
                <a:gd name="T5" fmla="*/ 30 h 110"/>
                <a:gd name="T6" fmla="*/ 70 w 140"/>
                <a:gd name="T7" fmla="*/ 0 h 110"/>
                <a:gd name="T8" fmla="*/ 19 w 140"/>
                <a:gd name="T9" fmla="*/ 30 h 110"/>
                <a:gd name="T10" fmla="*/ 0 w 140"/>
                <a:gd name="T11" fmla="*/ 99 h 110"/>
                <a:gd name="T12" fmla="*/ 0 w 140"/>
                <a:gd name="T13" fmla="*/ 110 h 110"/>
                <a:gd name="T14" fmla="*/ 11 w 140"/>
                <a:gd name="T15" fmla="*/ 110 h 110"/>
                <a:gd name="T16" fmla="*/ 11 w 140"/>
                <a:gd name="T17" fmla="*/ 99 h 110"/>
                <a:gd name="T18" fmla="*/ 28 w 140"/>
                <a:gd name="T19" fmla="*/ 36 h 110"/>
                <a:gd name="T20" fmla="*/ 70 w 140"/>
                <a:gd name="T21" fmla="*/ 11 h 110"/>
                <a:gd name="T22" fmla="*/ 111 w 140"/>
                <a:gd name="T23" fmla="*/ 36 h 110"/>
                <a:gd name="T24" fmla="*/ 129 w 140"/>
                <a:gd name="T25" fmla="*/ 99 h 110"/>
                <a:gd name="T26" fmla="*/ 128 w 140"/>
                <a:gd name="T27" fmla="*/ 110 h 110"/>
                <a:gd name="T28" fmla="*/ 139 w 140"/>
                <a:gd name="T29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110">
                  <a:moveTo>
                    <a:pt x="139" y="110"/>
                  </a:moveTo>
                  <a:cubicBezTo>
                    <a:pt x="139" y="108"/>
                    <a:pt x="140" y="103"/>
                    <a:pt x="140" y="99"/>
                  </a:cubicBezTo>
                  <a:cubicBezTo>
                    <a:pt x="140" y="73"/>
                    <a:pt x="133" y="48"/>
                    <a:pt x="120" y="30"/>
                  </a:cubicBezTo>
                  <a:cubicBezTo>
                    <a:pt x="107" y="10"/>
                    <a:pt x="89" y="0"/>
                    <a:pt x="70" y="0"/>
                  </a:cubicBezTo>
                  <a:cubicBezTo>
                    <a:pt x="51" y="0"/>
                    <a:pt x="33" y="10"/>
                    <a:pt x="19" y="30"/>
                  </a:cubicBezTo>
                  <a:cubicBezTo>
                    <a:pt x="7" y="49"/>
                    <a:pt x="0" y="73"/>
                    <a:pt x="0" y="99"/>
                  </a:cubicBezTo>
                  <a:cubicBezTo>
                    <a:pt x="0" y="103"/>
                    <a:pt x="0" y="108"/>
                    <a:pt x="0" y="110"/>
                  </a:cubicBezTo>
                  <a:cubicBezTo>
                    <a:pt x="11" y="110"/>
                    <a:pt x="11" y="110"/>
                    <a:pt x="11" y="110"/>
                  </a:cubicBezTo>
                  <a:cubicBezTo>
                    <a:pt x="11" y="108"/>
                    <a:pt x="11" y="103"/>
                    <a:pt x="11" y="99"/>
                  </a:cubicBezTo>
                  <a:cubicBezTo>
                    <a:pt x="11" y="75"/>
                    <a:pt x="17" y="53"/>
                    <a:pt x="28" y="36"/>
                  </a:cubicBezTo>
                  <a:cubicBezTo>
                    <a:pt x="40" y="20"/>
                    <a:pt x="54" y="11"/>
                    <a:pt x="70" y="11"/>
                  </a:cubicBezTo>
                  <a:cubicBezTo>
                    <a:pt x="85" y="11"/>
                    <a:pt x="100" y="20"/>
                    <a:pt x="111" y="36"/>
                  </a:cubicBezTo>
                  <a:cubicBezTo>
                    <a:pt x="122" y="53"/>
                    <a:pt x="129" y="75"/>
                    <a:pt x="129" y="99"/>
                  </a:cubicBezTo>
                  <a:cubicBezTo>
                    <a:pt x="129" y="103"/>
                    <a:pt x="129" y="108"/>
                    <a:pt x="128" y="110"/>
                  </a:cubicBezTo>
                  <a:lnTo>
                    <a:pt x="139" y="1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0" name="Freeform 26"/>
            <p:cNvSpPr>
              <a:spLocks/>
            </p:cNvSpPr>
            <p:nvPr/>
          </p:nvSpPr>
          <p:spPr bwMode="auto">
            <a:xfrm>
              <a:off x="6402307" y="2743959"/>
              <a:ext cx="276438" cy="217480"/>
            </a:xfrm>
            <a:custGeom>
              <a:avLst/>
              <a:gdLst>
                <a:gd name="T0" fmla="*/ 140 w 140"/>
                <a:gd name="T1" fmla="*/ 110 h 110"/>
                <a:gd name="T2" fmla="*/ 140 w 140"/>
                <a:gd name="T3" fmla="*/ 99 h 110"/>
                <a:gd name="T4" fmla="*/ 120 w 140"/>
                <a:gd name="T5" fmla="*/ 30 h 110"/>
                <a:gd name="T6" fmla="*/ 70 w 140"/>
                <a:gd name="T7" fmla="*/ 0 h 110"/>
                <a:gd name="T8" fmla="*/ 20 w 140"/>
                <a:gd name="T9" fmla="*/ 30 h 110"/>
                <a:gd name="T10" fmla="*/ 0 w 140"/>
                <a:gd name="T11" fmla="*/ 99 h 110"/>
                <a:gd name="T12" fmla="*/ 1 w 140"/>
                <a:gd name="T13" fmla="*/ 110 h 110"/>
                <a:gd name="T14" fmla="*/ 11 w 140"/>
                <a:gd name="T15" fmla="*/ 110 h 110"/>
                <a:gd name="T16" fmla="*/ 11 w 140"/>
                <a:gd name="T17" fmla="*/ 99 h 110"/>
                <a:gd name="T18" fmla="*/ 29 w 140"/>
                <a:gd name="T19" fmla="*/ 36 h 110"/>
                <a:gd name="T20" fmla="*/ 70 w 140"/>
                <a:gd name="T21" fmla="*/ 11 h 110"/>
                <a:gd name="T22" fmla="*/ 111 w 140"/>
                <a:gd name="T23" fmla="*/ 36 h 110"/>
                <a:gd name="T24" fmla="*/ 129 w 140"/>
                <a:gd name="T25" fmla="*/ 99 h 110"/>
                <a:gd name="T26" fmla="*/ 129 w 140"/>
                <a:gd name="T27" fmla="*/ 110 h 110"/>
                <a:gd name="T28" fmla="*/ 140 w 140"/>
                <a:gd name="T29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110">
                  <a:moveTo>
                    <a:pt x="140" y="110"/>
                  </a:moveTo>
                  <a:cubicBezTo>
                    <a:pt x="140" y="108"/>
                    <a:pt x="140" y="103"/>
                    <a:pt x="140" y="99"/>
                  </a:cubicBezTo>
                  <a:cubicBezTo>
                    <a:pt x="140" y="73"/>
                    <a:pt x="133" y="48"/>
                    <a:pt x="120" y="30"/>
                  </a:cubicBezTo>
                  <a:cubicBezTo>
                    <a:pt x="107" y="10"/>
                    <a:pt x="89" y="0"/>
                    <a:pt x="70" y="0"/>
                  </a:cubicBezTo>
                  <a:cubicBezTo>
                    <a:pt x="51" y="0"/>
                    <a:pt x="33" y="10"/>
                    <a:pt x="20" y="30"/>
                  </a:cubicBezTo>
                  <a:cubicBezTo>
                    <a:pt x="7" y="49"/>
                    <a:pt x="0" y="73"/>
                    <a:pt x="0" y="99"/>
                  </a:cubicBezTo>
                  <a:cubicBezTo>
                    <a:pt x="0" y="103"/>
                    <a:pt x="0" y="108"/>
                    <a:pt x="1" y="110"/>
                  </a:cubicBezTo>
                  <a:cubicBezTo>
                    <a:pt x="11" y="110"/>
                    <a:pt x="11" y="110"/>
                    <a:pt x="11" y="110"/>
                  </a:cubicBezTo>
                  <a:cubicBezTo>
                    <a:pt x="11" y="108"/>
                    <a:pt x="11" y="103"/>
                    <a:pt x="11" y="99"/>
                  </a:cubicBezTo>
                  <a:cubicBezTo>
                    <a:pt x="11" y="75"/>
                    <a:pt x="17" y="53"/>
                    <a:pt x="29" y="36"/>
                  </a:cubicBezTo>
                  <a:cubicBezTo>
                    <a:pt x="40" y="20"/>
                    <a:pt x="55" y="11"/>
                    <a:pt x="70" y="11"/>
                  </a:cubicBezTo>
                  <a:cubicBezTo>
                    <a:pt x="85" y="11"/>
                    <a:pt x="100" y="20"/>
                    <a:pt x="111" y="36"/>
                  </a:cubicBezTo>
                  <a:cubicBezTo>
                    <a:pt x="123" y="53"/>
                    <a:pt x="129" y="75"/>
                    <a:pt x="129" y="99"/>
                  </a:cubicBezTo>
                  <a:cubicBezTo>
                    <a:pt x="129" y="103"/>
                    <a:pt x="129" y="108"/>
                    <a:pt x="129" y="110"/>
                  </a:cubicBezTo>
                  <a:lnTo>
                    <a:pt x="140" y="1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1" name="Freeform 27"/>
            <p:cNvSpPr>
              <a:spLocks/>
            </p:cNvSpPr>
            <p:nvPr/>
          </p:nvSpPr>
          <p:spPr bwMode="auto">
            <a:xfrm>
              <a:off x="6062739" y="2988971"/>
              <a:ext cx="947788" cy="166030"/>
            </a:xfrm>
            <a:custGeom>
              <a:avLst/>
              <a:gdLst>
                <a:gd name="T0" fmla="*/ 0 w 3408"/>
                <a:gd name="T1" fmla="*/ 597 h 597"/>
                <a:gd name="T2" fmla="*/ 3408 w 3408"/>
                <a:gd name="T3" fmla="*/ 597 h 597"/>
                <a:gd name="T4" fmla="*/ 3408 w 3408"/>
                <a:gd name="T5" fmla="*/ 0 h 597"/>
                <a:gd name="T6" fmla="*/ 3067 w 3408"/>
                <a:gd name="T7" fmla="*/ 0 h 597"/>
                <a:gd name="T8" fmla="*/ 2925 w 3408"/>
                <a:gd name="T9" fmla="*/ 277 h 597"/>
                <a:gd name="T10" fmla="*/ 2591 w 3408"/>
                <a:gd name="T11" fmla="*/ 277 h 597"/>
                <a:gd name="T12" fmla="*/ 2449 w 3408"/>
                <a:gd name="T13" fmla="*/ 0 h 597"/>
                <a:gd name="T14" fmla="*/ 2031 w 3408"/>
                <a:gd name="T15" fmla="*/ 0 h 597"/>
                <a:gd name="T16" fmla="*/ 1889 w 3408"/>
                <a:gd name="T17" fmla="*/ 277 h 597"/>
                <a:gd name="T18" fmla="*/ 1548 w 3408"/>
                <a:gd name="T19" fmla="*/ 277 h 597"/>
                <a:gd name="T20" fmla="*/ 1406 w 3408"/>
                <a:gd name="T21" fmla="*/ 0 h 597"/>
                <a:gd name="T22" fmla="*/ 958 w 3408"/>
                <a:gd name="T23" fmla="*/ 0 h 597"/>
                <a:gd name="T24" fmla="*/ 816 w 3408"/>
                <a:gd name="T25" fmla="*/ 277 h 597"/>
                <a:gd name="T26" fmla="*/ 476 w 3408"/>
                <a:gd name="T27" fmla="*/ 277 h 597"/>
                <a:gd name="T28" fmla="*/ 341 w 3408"/>
                <a:gd name="T29" fmla="*/ 0 h 597"/>
                <a:gd name="T30" fmla="*/ 0 w 3408"/>
                <a:gd name="T31" fmla="*/ 0 h 597"/>
                <a:gd name="T32" fmla="*/ 0 w 3408"/>
                <a:gd name="T33" fmla="*/ 597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08" h="597">
                  <a:moveTo>
                    <a:pt x="0" y="597"/>
                  </a:moveTo>
                  <a:lnTo>
                    <a:pt x="3408" y="597"/>
                  </a:lnTo>
                  <a:lnTo>
                    <a:pt x="3408" y="0"/>
                  </a:lnTo>
                  <a:lnTo>
                    <a:pt x="3067" y="0"/>
                  </a:lnTo>
                  <a:lnTo>
                    <a:pt x="2925" y="277"/>
                  </a:lnTo>
                  <a:lnTo>
                    <a:pt x="2591" y="277"/>
                  </a:lnTo>
                  <a:lnTo>
                    <a:pt x="2449" y="0"/>
                  </a:lnTo>
                  <a:lnTo>
                    <a:pt x="2031" y="0"/>
                  </a:lnTo>
                  <a:lnTo>
                    <a:pt x="1889" y="277"/>
                  </a:lnTo>
                  <a:lnTo>
                    <a:pt x="1548" y="277"/>
                  </a:lnTo>
                  <a:lnTo>
                    <a:pt x="1406" y="0"/>
                  </a:lnTo>
                  <a:lnTo>
                    <a:pt x="958" y="0"/>
                  </a:lnTo>
                  <a:lnTo>
                    <a:pt x="816" y="277"/>
                  </a:lnTo>
                  <a:lnTo>
                    <a:pt x="476" y="277"/>
                  </a:lnTo>
                  <a:lnTo>
                    <a:pt x="341" y="0"/>
                  </a:lnTo>
                  <a:lnTo>
                    <a:pt x="0" y="0"/>
                  </a:lnTo>
                  <a:lnTo>
                    <a:pt x="0" y="597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2" name="Freeform 28"/>
            <p:cNvSpPr>
              <a:spLocks/>
            </p:cNvSpPr>
            <p:nvPr/>
          </p:nvSpPr>
          <p:spPr bwMode="auto">
            <a:xfrm>
              <a:off x="6114189" y="2743959"/>
              <a:ext cx="276438" cy="217480"/>
            </a:xfrm>
            <a:custGeom>
              <a:avLst/>
              <a:gdLst>
                <a:gd name="T0" fmla="*/ 139 w 140"/>
                <a:gd name="T1" fmla="*/ 110 h 110"/>
                <a:gd name="T2" fmla="*/ 140 w 140"/>
                <a:gd name="T3" fmla="*/ 99 h 110"/>
                <a:gd name="T4" fmla="*/ 120 w 140"/>
                <a:gd name="T5" fmla="*/ 30 h 110"/>
                <a:gd name="T6" fmla="*/ 70 w 140"/>
                <a:gd name="T7" fmla="*/ 0 h 110"/>
                <a:gd name="T8" fmla="*/ 19 w 140"/>
                <a:gd name="T9" fmla="*/ 30 h 110"/>
                <a:gd name="T10" fmla="*/ 0 w 140"/>
                <a:gd name="T11" fmla="*/ 99 h 110"/>
                <a:gd name="T12" fmla="*/ 0 w 140"/>
                <a:gd name="T13" fmla="*/ 110 h 110"/>
                <a:gd name="T14" fmla="*/ 11 w 140"/>
                <a:gd name="T15" fmla="*/ 110 h 110"/>
                <a:gd name="T16" fmla="*/ 11 w 140"/>
                <a:gd name="T17" fmla="*/ 99 h 110"/>
                <a:gd name="T18" fmla="*/ 28 w 140"/>
                <a:gd name="T19" fmla="*/ 36 h 110"/>
                <a:gd name="T20" fmla="*/ 70 w 140"/>
                <a:gd name="T21" fmla="*/ 11 h 110"/>
                <a:gd name="T22" fmla="*/ 111 w 140"/>
                <a:gd name="T23" fmla="*/ 36 h 110"/>
                <a:gd name="T24" fmla="*/ 129 w 140"/>
                <a:gd name="T25" fmla="*/ 99 h 110"/>
                <a:gd name="T26" fmla="*/ 128 w 140"/>
                <a:gd name="T27" fmla="*/ 110 h 110"/>
                <a:gd name="T28" fmla="*/ 139 w 140"/>
                <a:gd name="T29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110">
                  <a:moveTo>
                    <a:pt x="139" y="110"/>
                  </a:moveTo>
                  <a:cubicBezTo>
                    <a:pt x="139" y="108"/>
                    <a:pt x="140" y="103"/>
                    <a:pt x="140" y="99"/>
                  </a:cubicBezTo>
                  <a:cubicBezTo>
                    <a:pt x="140" y="73"/>
                    <a:pt x="133" y="48"/>
                    <a:pt x="120" y="30"/>
                  </a:cubicBezTo>
                  <a:cubicBezTo>
                    <a:pt x="106" y="10"/>
                    <a:pt x="89" y="0"/>
                    <a:pt x="70" y="0"/>
                  </a:cubicBezTo>
                  <a:cubicBezTo>
                    <a:pt x="50" y="0"/>
                    <a:pt x="33" y="10"/>
                    <a:pt x="19" y="30"/>
                  </a:cubicBezTo>
                  <a:cubicBezTo>
                    <a:pt x="7" y="49"/>
                    <a:pt x="0" y="73"/>
                    <a:pt x="0" y="99"/>
                  </a:cubicBezTo>
                  <a:cubicBezTo>
                    <a:pt x="0" y="103"/>
                    <a:pt x="0" y="108"/>
                    <a:pt x="0" y="110"/>
                  </a:cubicBezTo>
                  <a:cubicBezTo>
                    <a:pt x="11" y="110"/>
                    <a:pt x="11" y="110"/>
                    <a:pt x="11" y="110"/>
                  </a:cubicBezTo>
                  <a:cubicBezTo>
                    <a:pt x="11" y="108"/>
                    <a:pt x="11" y="103"/>
                    <a:pt x="11" y="99"/>
                  </a:cubicBezTo>
                  <a:cubicBezTo>
                    <a:pt x="11" y="75"/>
                    <a:pt x="17" y="53"/>
                    <a:pt x="28" y="36"/>
                  </a:cubicBezTo>
                  <a:cubicBezTo>
                    <a:pt x="40" y="20"/>
                    <a:pt x="54" y="11"/>
                    <a:pt x="70" y="11"/>
                  </a:cubicBezTo>
                  <a:cubicBezTo>
                    <a:pt x="85" y="11"/>
                    <a:pt x="100" y="20"/>
                    <a:pt x="111" y="36"/>
                  </a:cubicBezTo>
                  <a:cubicBezTo>
                    <a:pt x="122" y="53"/>
                    <a:pt x="129" y="75"/>
                    <a:pt x="129" y="99"/>
                  </a:cubicBezTo>
                  <a:cubicBezTo>
                    <a:pt x="129" y="103"/>
                    <a:pt x="129" y="108"/>
                    <a:pt x="128" y="110"/>
                  </a:cubicBezTo>
                  <a:lnTo>
                    <a:pt x="139" y="1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" name="Lightning Bolt 2"/>
            <p:cNvSpPr/>
            <p:nvPr/>
          </p:nvSpPr>
          <p:spPr>
            <a:xfrm>
              <a:off x="6179330" y="2303834"/>
              <a:ext cx="144016" cy="158131"/>
            </a:xfrm>
            <a:prstGeom prst="lightningBol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177181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5" r="15350" b="77595"/>
          <a:stretch/>
        </p:blipFill>
        <p:spPr>
          <a:xfrm>
            <a:off x="0" y="6392203"/>
            <a:ext cx="7740352" cy="475128"/>
          </a:xfrm>
          <a:prstGeom prst="rect">
            <a:avLst/>
          </a:prstGeom>
        </p:spPr>
      </p:pic>
      <p:sp>
        <p:nvSpPr>
          <p:cNvPr id="3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16416" y="6437101"/>
            <a:ext cx="792088" cy="365125"/>
          </a:xfrm>
        </p:spPr>
        <p:txBody>
          <a:bodyPr tIns="0" bIns="0"/>
          <a:lstStyle/>
          <a:p>
            <a:pPr algn="ctr"/>
            <a:fld id="{8A657B52-D046-4802-A3DE-55E7ED70298C}" type="slidenum">
              <a:rPr lang="en-AU" sz="1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8</a:t>
            </a:fld>
            <a:endParaRPr lang="en-A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0"/>
            <a:ext cx="8551541" cy="1111550"/>
            <a:chOff x="0" y="0"/>
            <a:chExt cx="8551541" cy="1111550"/>
          </a:xfrm>
        </p:grpSpPr>
        <p:sp>
          <p:nvSpPr>
            <p:cNvPr id="11" name="TextBox 10"/>
            <p:cNvSpPr txBox="1"/>
            <p:nvPr/>
          </p:nvSpPr>
          <p:spPr>
            <a:xfrm>
              <a:off x="0" y="0"/>
              <a:ext cx="8551541" cy="111155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900000" tIns="144000" rIns="360000" bIns="144000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en-US" sz="2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There are too many unintended multiple accounts</a:t>
              </a:r>
            </a:p>
            <a:p>
              <a:pPr>
                <a:lnSpc>
                  <a:spcPts val="3200"/>
                </a:lnSpc>
              </a:pPr>
              <a:r>
                <a:rPr lang="en-U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Account proliferation starts early and persists, 2016</a:t>
              </a:r>
              <a:endPara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 rot="18968874">
              <a:off x="381596" y="273224"/>
              <a:ext cx="154735" cy="154735"/>
              <a:chOff x="1763688" y="1484784"/>
              <a:chExt cx="1368152" cy="1368152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1763688" y="2348880"/>
                <a:ext cx="1368152" cy="504056"/>
              </a:xfrm>
              <a:prstGeom prst="rect">
                <a:avLst/>
              </a:prstGeom>
              <a:solidFill>
                <a:srgbClr val="66BC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4" name="Rectangle 13"/>
              <p:cNvSpPr/>
              <p:nvPr/>
            </p:nvSpPr>
            <p:spPr>
              <a:xfrm rot="5400000">
                <a:off x="2195736" y="1916832"/>
                <a:ext cx="1368152" cy="504056"/>
              </a:xfrm>
              <a:prstGeom prst="rect">
                <a:avLst/>
              </a:prstGeom>
              <a:solidFill>
                <a:srgbClr val="66BC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</p:grpSp>
      <p:sp>
        <p:nvSpPr>
          <p:cNvPr id="15" name="TextBox 14"/>
          <p:cNvSpPr txBox="1"/>
          <p:nvPr/>
        </p:nvSpPr>
        <p:spPr>
          <a:xfrm>
            <a:off x="5662273" y="6387380"/>
            <a:ext cx="2582135" cy="475200"/>
          </a:xfrm>
          <a:prstGeom prst="rect">
            <a:avLst/>
          </a:prstGeom>
          <a:solidFill>
            <a:srgbClr val="66BCDB"/>
          </a:solidFill>
        </p:spPr>
        <p:txBody>
          <a:bodyPr wrap="none" lIns="180000" tIns="108000" rIns="180000" bIns="108000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Members’ outcomes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7" name="Rectangle 376"/>
          <p:cNvSpPr/>
          <p:nvPr/>
        </p:nvSpPr>
        <p:spPr>
          <a:xfrm>
            <a:off x="1619672" y="1770362"/>
            <a:ext cx="2664000" cy="1483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8" name="Rectangle 377"/>
          <p:cNvSpPr/>
          <p:nvPr/>
        </p:nvSpPr>
        <p:spPr>
          <a:xfrm>
            <a:off x="4356349" y="1768048"/>
            <a:ext cx="2664000" cy="14901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2132856"/>
            <a:ext cx="7092444" cy="4058359"/>
          </a:xfrm>
          <a:prstGeom prst="rect">
            <a:avLst/>
          </a:prstGeom>
        </p:spPr>
      </p:pic>
      <p:sp>
        <p:nvSpPr>
          <p:cNvPr id="18" name="Rectangle 107"/>
          <p:cNvSpPr>
            <a:spLocks noChangeArrowheads="1"/>
          </p:cNvSpPr>
          <p:nvPr/>
        </p:nvSpPr>
        <p:spPr bwMode="auto">
          <a:xfrm>
            <a:off x="5930540" y="1540246"/>
            <a:ext cx="2160240" cy="284163"/>
          </a:xfrm>
          <a:prstGeom prst="rect">
            <a:avLst/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9" name="Rectangle 108"/>
          <p:cNvSpPr>
            <a:spLocks noChangeArrowheads="1"/>
          </p:cNvSpPr>
          <p:nvPr/>
        </p:nvSpPr>
        <p:spPr bwMode="auto">
          <a:xfrm>
            <a:off x="5923462" y="1537956"/>
            <a:ext cx="718452" cy="286453"/>
          </a:xfrm>
          <a:prstGeom prst="rect">
            <a:avLst/>
          </a:prstGeom>
          <a:solidFill>
            <a:srgbClr val="F15A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3" name="TextBox 2"/>
          <p:cNvSpPr txBox="1"/>
          <p:nvPr/>
        </p:nvSpPr>
        <p:spPr>
          <a:xfrm>
            <a:off x="6022235" y="149651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1 in 3 accounts 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4607181" y="1328479"/>
            <a:ext cx="1458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Unintended multiples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95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5" r="15350" b="77595"/>
          <a:stretch/>
        </p:blipFill>
        <p:spPr>
          <a:xfrm>
            <a:off x="0" y="6382872"/>
            <a:ext cx="7740352" cy="475128"/>
          </a:xfrm>
          <a:prstGeom prst="rect">
            <a:avLst/>
          </a:prstGeom>
        </p:spPr>
      </p:pic>
      <p:sp>
        <p:nvSpPr>
          <p:cNvPr id="3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16416" y="6437101"/>
            <a:ext cx="792088" cy="365125"/>
          </a:xfrm>
        </p:spPr>
        <p:txBody>
          <a:bodyPr tIns="0" bIns="0"/>
          <a:lstStyle/>
          <a:p>
            <a:pPr algn="ctr"/>
            <a:fld id="{8A657B52-D046-4802-A3DE-55E7ED70298C}" type="slidenum">
              <a:rPr lang="en-AU" sz="1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9</a:t>
            </a:fld>
            <a:endParaRPr lang="en-A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0"/>
            <a:ext cx="7958430" cy="701181"/>
            <a:chOff x="0" y="0"/>
            <a:chExt cx="7958430" cy="701181"/>
          </a:xfrm>
        </p:grpSpPr>
        <p:sp>
          <p:nvSpPr>
            <p:cNvPr id="11" name="TextBox 10"/>
            <p:cNvSpPr txBox="1"/>
            <p:nvPr/>
          </p:nvSpPr>
          <p:spPr>
            <a:xfrm>
              <a:off x="0" y="0"/>
              <a:ext cx="7958430" cy="70118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900000" tIns="144000" rIns="360000" bIns="144000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en-US" sz="2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Multiple accounts reduce retirement balances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 rot="18968874">
              <a:off x="381596" y="273224"/>
              <a:ext cx="154735" cy="154735"/>
              <a:chOff x="1763688" y="1484784"/>
              <a:chExt cx="1368152" cy="1368152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1763688" y="2348880"/>
                <a:ext cx="1368152" cy="504056"/>
              </a:xfrm>
              <a:prstGeom prst="rect">
                <a:avLst/>
              </a:prstGeom>
              <a:solidFill>
                <a:srgbClr val="66BC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4" name="Rectangle 13"/>
              <p:cNvSpPr/>
              <p:nvPr/>
            </p:nvSpPr>
            <p:spPr>
              <a:xfrm rot="5400000">
                <a:off x="2195736" y="1916832"/>
                <a:ext cx="1368152" cy="504056"/>
              </a:xfrm>
              <a:prstGeom prst="rect">
                <a:avLst/>
              </a:prstGeom>
              <a:solidFill>
                <a:srgbClr val="66BC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</p:grpSp>
      <p:sp>
        <p:nvSpPr>
          <p:cNvPr id="15" name="TextBox 14"/>
          <p:cNvSpPr txBox="1"/>
          <p:nvPr/>
        </p:nvSpPr>
        <p:spPr>
          <a:xfrm>
            <a:off x="5662273" y="6387380"/>
            <a:ext cx="2582135" cy="475200"/>
          </a:xfrm>
          <a:prstGeom prst="rect">
            <a:avLst/>
          </a:prstGeom>
          <a:solidFill>
            <a:srgbClr val="66BCDB"/>
          </a:solidFill>
        </p:spPr>
        <p:txBody>
          <a:bodyPr wrap="none" lIns="180000" tIns="108000" rIns="180000" bIns="108000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Members’ outcomes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7" name="Rectangle 376"/>
          <p:cNvSpPr/>
          <p:nvPr/>
        </p:nvSpPr>
        <p:spPr>
          <a:xfrm>
            <a:off x="1619672" y="1770362"/>
            <a:ext cx="2664000" cy="1483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8" name="Rectangle 377"/>
          <p:cNvSpPr/>
          <p:nvPr/>
        </p:nvSpPr>
        <p:spPr>
          <a:xfrm>
            <a:off x="4356349" y="1768048"/>
            <a:ext cx="2664000" cy="14901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492125" y="1627187"/>
            <a:ext cx="8180388" cy="3532188"/>
            <a:chOff x="310" y="1025"/>
            <a:chExt cx="5153" cy="2225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310" y="1026"/>
              <a:ext cx="5152" cy="2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378" y="1025"/>
              <a:ext cx="5085" cy="290"/>
            </a:xfrm>
            <a:prstGeom prst="rect">
              <a:avLst/>
            </a:prstGeom>
            <a:solidFill>
              <a:srgbClr val="66BC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513" y="1097"/>
              <a:ext cx="1109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Super problem: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1501" y="1097"/>
              <a:ext cx="616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Multiple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2021" y="1097"/>
              <a:ext cx="818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accounts =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2733" y="1097"/>
              <a:ext cx="1125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1 years’ lost pay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640" y="2199"/>
              <a:ext cx="2999" cy="760"/>
            </a:xfrm>
            <a:custGeom>
              <a:avLst/>
              <a:gdLst>
                <a:gd name="T0" fmla="*/ 17048 w 17048"/>
                <a:gd name="T1" fmla="*/ 4328 h 4328"/>
                <a:gd name="T2" fmla="*/ 5058 w 17048"/>
                <a:gd name="T3" fmla="*/ 4328 h 4328"/>
                <a:gd name="T4" fmla="*/ 2660 w 17048"/>
                <a:gd name="T5" fmla="*/ 2184 h 4328"/>
                <a:gd name="T6" fmla="*/ 1701 w 17048"/>
                <a:gd name="T7" fmla="*/ 1326 h 4328"/>
                <a:gd name="T8" fmla="*/ 0 w 17048"/>
                <a:gd name="T9" fmla="*/ 1326 h 4328"/>
                <a:gd name="T10" fmla="*/ 0 w 17048"/>
                <a:gd name="T11" fmla="*/ 0 h 4328"/>
                <a:gd name="T12" fmla="*/ 1701 w 17048"/>
                <a:gd name="T13" fmla="*/ 0 h 4328"/>
                <a:gd name="T14" fmla="*/ 4099 w 17048"/>
                <a:gd name="T15" fmla="*/ 2184 h 4328"/>
                <a:gd name="T16" fmla="*/ 5058 w 17048"/>
                <a:gd name="T17" fmla="*/ 3003 h 4328"/>
                <a:gd name="T18" fmla="*/ 17048 w 17048"/>
                <a:gd name="T19" fmla="*/ 3003 h 4328"/>
                <a:gd name="T20" fmla="*/ 17048 w 17048"/>
                <a:gd name="T21" fmla="*/ 4328 h 4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048" h="4328">
                  <a:moveTo>
                    <a:pt x="17048" y="4328"/>
                  </a:moveTo>
                  <a:cubicBezTo>
                    <a:pt x="5058" y="4328"/>
                    <a:pt x="5058" y="4328"/>
                    <a:pt x="5058" y="4328"/>
                  </a:cubicBezTo>
                  <a:cubicBezTo>
                    <a:pt x="3707" y="4328"/>
                    <a:pt x="2660" y="3354"/>
                    <a:pt x="2660" y="2184"/>
                  </a:cubicBezTo>
                  <a:cubicBezTo>
                    <a:pt x="2660" y="1716"/>
                    <a:pt x="2224" y="1326"/>
                    <a:pt x="1701" y="1326"/>
                  </a:cubicBezTo>
                  <a:cubicBezTo>
                    <a:pt x="0" y="1326"/>
                    <a:pt x="0" y="1326"/>
                    <a:pt x="0" y="132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01" y="0"/>
                    <a:pt x="1701" y="0"/>
                    <a:pt x="1701" y="0"/>
                  </a:cubicBezTo>
                  <a:cubicBezTo>
                    <a:pt x="3009" y="0"/>
                    <a:pt x="4099" y="975"/>
                    <a:pt x="4099" y="2184"/>
                  </a:cubicBezTo>
                  <a:cubicBezTo>
                    <a:pt x="4099" y="2652"/>
                    <a:pt x="4535" y="3003"/>
                    <a:pt x="5058" y="3003"/>
                  </a:cubicBezTo>
                  <a:cubicBezTo>
                    <a:pt x="17048" y="3003"/>
                    <a:pt x="17048" y="3003"/>
                    <a:pt x="17048" y="3003"/>
                  </a:cubicBezTo>
                  <a:cubicBezTo>
                    <a:pt x="17048" y="4328"/>
                    <a:pt x="17048" y="4328"/>
                    <a:pt x="17048" y="4328"/>
                  </a:cubicBezTo>
                </a:path>
              </a:pathLst>
            </a:custGeom>
            <a:solidFill>
              <a:srgbClr val="F15A2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9" name="Freeform 11"/>
            <p:cNvSpPr>
              <a:spLocks/>
            </p:cNvSpPr>
            <p:nvPr/>
          </p:nvSpPr>
          <p:spPr bwMode="auto">
            <a:xfrm>
              <a:off x="644" y="1678"/>
              <a:ext cx="2950" cy="760"/>
            </a:xfrm>
            <a:custGeom>
              <a:avLst/>
              <a:gdLst>
                <a:gd name="T0" fmla="*/ 1740 w 16768"/>
                <a:gd name="T1" fmla="*/ 4328 h 4328"/>
                <a:gd name="T2" fmla="*/ 0 w 16768"/>
                <a:gd name="T3" fmla="*/ 4328 h 4328"/>
                <a:gd name="T4" fmla="*/ 0 w 16768"/>
                <a:gd name="T5" fmla="*/ 3003 h 4328"/>
                <a:gd name="T6" fmla="*/ 1740 w 16768"/>
                <a:gd name="T7" fmla="*/ 3003 h 4328"/>
                <a:gd name="T8" fmla="*/ 2721 w 16768"/>
                <a:gd name="T9" fmla="*/ 2145 h 4328"/>
                <a:gd name="T10" fmla="*/ 5174 w 16768"/>
                <a:gd name="T11" fmla="*/ 0 h 4328"/>
                <a:gd name="T12" fmla="*/ 16768 w 16768"/>
                <a:gd name="T13" fmla="*/ 0 h 4328"/>
                <a:gd name="T14" fmla="*/ 16768 w 16768"/>
                <a:gd name="T15" fmla="*/ 1326 h 4328"/>
                <a:gd name="T16" fmla="*/ 5174 w 16768"/>
                <a:gd name="T17" fmla="*/ 1326 h 4328"/>
                <a:gd name="T18" fmla="*/ 4192 w 16768"/>
                <a:gd name="T19" fmla="*/ 2145 h 4328"/>
                <a:gd name="T20" fmla="*/ 1740 w 16768"/>
                <a:gd name="T21" fmla="*/ 4328 h 4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768" h="4328">
                  <a:moveTo>
                    <a:pt x="1740" y="4328"/>
                  </a:moveTo>
                  <a:cubicBezTo>
                    <a:pt x="0" y="4328"/>
                    <a:pt x="0" y="4328"/>
                    <a:pt x="0" y="4328"/>
                  </a:cubicBezTo>
                  <a:cubicBezTo>
                    <a:pt x="0" y="3003"/>
                    <a:pt x="0" y="3003"/>
                    <a:pt x="0" y="3003"/>
                  </a:cubicBezTo>
                  <a:cubicBezTo>
                    <a:pt x="1740" y="3003"/>
                    <a:pt x="1740" y="3003"/>
                    <a:pt x="1740" y="3003"/>
                  </a:cubicBezTo>
                  <a:cubicBezTo>
                    <a:pt x="2275" y="3003"/>
                    <a:pt x="2721" y="2613"/>
                    <a:pt x="2721" y="2145"/>
                  </a:cubicBezTo>
                  <a:cubicBezTo>
                    <a:pt x="2721" y="975"/>
                    <a:pt x="3791" y="0"/>
                    <a:pt x="5174" y="0"/>
                  </a:cubicBezTo>
                  <a:cubicBezTo>
                    <a:pt x="16768" y="0"/>
                    <a:pt x="16768" y="0"/>
                    <a:pt x="16768" y="0"/>
                  </a:cubicBezTo>
                  <a:cubicBezTo>
                    <a:pt x="16768" y="1326"/>
                    <a:pt x="16768" y="1326"/>
                    <a:pt x="16768" y="1326"/>
                  </a:cubicBezTo>
                  <a:cubicBezTo>
                    <a:pt x="5174" y="1326"/>
                    <a:pt x="5174" y="1326"/>
                    <a:pt x="5174" y="1326"/>
                  </a:cubicBezTo>
                  <a:cubicBezTo>
                    <a:pt x="4638" y="1326"/>
                    <a:pt x="4192" y="1677"/>
                    <a:pt x="4192" y="2145"/>
                  </a:cubicBezTo>
                  <a:cubicBezTo>
                    <a:pt x="4192" y="3354"/>
                    <a:pt x="3078" y="4328"/>
                    <a:pt x="1740" y="4328"/>
                  </a:cubicBezTo>
                </a:path>
              </a:pathLst>
            </a:custGeom>
            <a:solidFill>
              <a:srgbClr val="78A22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0" name="Freeform 12"/>
            <p:cNvSpPr>
              <a:spLocks noEditPoints="1"/>
            </p:cNvSpPr>
            <p:nvPr/>
          </p:nvSpPr>
          <p:spPr bwMode="auto">
            <a:xfrm>
              <a:off x="722" y="2310"/>
              <a:ext cx="2814" cy="541"/>
            </a:xfrm>
            <a:custGeom>
              <a:avLst/>
              <a:gdLst>
                <a:gd name="T0" fmla="*/ 15652 w 16000"/>
                <a:gd name="T1" fmla="*/ 3002 h 3080"/>
                <a:gd name="T2" fmla="*/ 15303 w 16000"/>
                <a:gd name="T3" fmla="*/ 3080 h 3080"/>
                <a:gd name="T4" fmla="*/ 15303 w 16000"/>
                <a:gd name="T5" fmla="*/ 3002 h 3080"/>
                <a:gd name="T6" fmla="*/ 14257 w 16000"/>
                <a:gd name="T7" fmla="*/ 3080 h 3080"/>
                <a:gd name="T8" fmla="*/ 14605 w 16000"/>
                <a:gd name="T9" fmla="*/ 3080 h 3080"/>
                <a:gd name="T10" fmla="*/ 13559 w 16000"/>
                <a:gd name="T11" fmla="*/ 3002 h 3080"/>
                <a:gd name="T12" fmla="*/ 13210 w 16000"/>
                <a:gd name="T13" fmla="*/ 3080 h 3080"/>
                <a:gd name="T14" fmla="*/ 13210 w 16000"/>
                <a:gd name="T15" fmla="*/ 3002 h 3080"/>
                <a:gd name="T16" fmla="*/ 12120 w 16000"/>
                <a:gd name="T17" fmla="*/ 3080 h 3080"/>
                <a:gd name="T18" fmla="*/ 12513 w 16000"/>
                <a:gd name="T19" fmla="*/ 3080 h 3080"/>
                <a:gd name="T20" fmla="*/ 11423 w 16000"/>
                <a:gd name="T21" fmla="*/ 3002 h 3080"/>
                <a:gd name="T22" fmla="*/ 11074 w 16000"/>
                <a:gd name="T23" fmla="*/ 3080 h 3080"/>
                <a:gd name="T24" fmla="*/ 11074 w 16000"/>
                <a:gd name="T25" fmla="*/ 3002 h 3080"/>
                <a:gd name="T26" fmla="*/ 10028 w 16000"/>
                <a:gd name="T27" fmla="*/ 3080 h 3080"/>
                <a:gd name="T28" fmla="*/ 10376 w 16000"/>
                <a:gd name="T29" fmla="*/ 3080 h 3080"/>
                <a:gd name="T30" fmla="*/ 9330 w 16000"/>
                <a:gd name="T31" fmla="*/ 3002 h 3080"/>
                <a:gd name="T32" fmla="*/ 8981 w 16000"/>
                <a:gd name="T33" fmla="*/ 3080 h 3080"/>
                <a:gd name="T34" fmla="*/ 8981 w 16000"/>
                <a:gd name="T35" fmla="*/ 3002 h 3080"/>
                <a:gd name="T36" fmla="*/ 7935 w 16000"/>
                <a:gd name="T37" fmla="*/ 3080 h 3080"/>
                <a:gd name="T38" fmla="*/ 8284 w 16000"/>
                <a:gd name="T39" fmla="*/ 3080 h 3080"/>
                <a:gd name="T40" fmla="*/ 7238 w 16000"/>
                <a:gd name="T41" fmla="*/ 3002 h 3080"/>
                <a:gd name="T42" fmla="*/ 6845 w 16000"/>
                <a:gd name="T43" fmla="*/ 3080 h 3080"/>
                <a:gd name="T44" fmla="*/ 6845 w 16000"/>
                <a:gd name="T45" fmla="*/ 3002 h 3080"/>
                <a:gd name="T46" fmla="*/ 5799 w 16000"/>
                <a:gd name="T47" fmla="*/ 3080 h 3080"/>
                <a:gd name="T48" fmla="*/ 6148 w 16000"/>
                <a:gd name="T49" fmla="*/ 3080 h 3080"/>
                <a:gd name="T50" fmla="*/ 5101 w 16000"/>
                <a:gd name="T51" fmla="*/ 3002 h 3080"/>
                <a:gd name="T52" fmla="*/ 4753 w 16000"/>
                <a:gd name="T53" fmla="*/ 3080 h 3080"/>
                <a:gd name="T54" fmla="*/ 4404 w 16000"/>
                <a:gd name="T55" fmla="*/ 3002 h 3080"/>
                <a:gd name="T56" fmla="*/ 4753 w 16000"/>
                <a:gd name="T57" fmla="*/ 3080 h 3080"/>
                <a:gd name="T58" fmla="*/ 3750 w 16000"/>
                <a:gd name="T59" fmla="*/ 2847 h 3080"/>
                <a:gd name="T60" fmla="*/ 3401 w 16000"/>
                <a:gd name="T61" fmla="*/ 2730 h 3080"/>
                <a:gd name="T62" fmla="*/ 3445 w 16000"/>
                <a:gd name="T63" fmla="*/ 2691 h 3080"/>
                <a:gd name="T64" fmla="*/ 2878 w 16000"/>
                <a:gd name="T65" fmla="*/ 1911 h 3080"/>
                <a:gd name="T66" fmla="*/ 2965 w 16000"/>
                <a:gd name="T67" fmla="*/ 2223 h 3080"/>
                <a:gd name="T68" fmla="*/ 2791 w 16000"/>
                <a:gd name="T69" fmla="*/ 1287 h 3080"/>
                <a:gd name="T70" fmla="*/ 2878 w 16000"/>
                <a:gd name="T71" fmla="*/ 1599 h 3080"/>
                <a:gd name="T72" fmla="*/ 2529 w 16000"/>
                <a:gd name="T73" fmla="*/ 702 h 3080"/>
                <a:gd name="T74" fmla="*/ 2703 w 16000"/>
                <a:gd name="T75" fmla="*/ 975 h 3080"/>
                <a:gd name="T76" fmla="*/ 2050 w 16000"/>
                <a:gd name="T77" fmla="*/ 234 h 3080"/>
                <a:gd name="T78" fmla="*/ 1744 w 16000"/>
                <a:gd name="T79" fmla="*/ 156 h 3080"/>
                <a:gd name="T80" fmla="*/ 1744 w 16000"/>
                <a:gd name="T81" fmla="*/ 117 h 3080"/>
                <a:gd name="T82" fmla="*/ 698 w 16000"/>
                <a:gd name="T83" fmla="*/ 78 h 3080"/>
                <a:gd name="T84" fmla="*/ 1047 w 16000"/>
                <a:gd name="T85" fmla="*/ 78 h 3080"/>
                <a:gd name="T86" fmla="*/ 0 w 16000"/>
                <a:gd name="T87" fmla="*/ 0 h 3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000" h="3080">
                  <a:moveTo>
                    <a:pt x="16000" y="3080"/>
                  </a:moveTo>
                  <a:cubicBezTo>
                    <a:pt x="15652" y="3080"/>
                    <a:pt x="15652" y="3080"/>
                    <a:pt x="15652" y="3080"/>
                  </a:cubicBezTo>
                  <a:cubicBezTo>
                    <a:pt x="15652" y="3002"/>
                    <a:pt x="15652" y="3002"/>
                    <a:pt x="15652" y="3002"/>
                  </a:cubicBezTo>
                  <a:cubicBezTo>
                    <a:pt x="16000" y="3002"/>
                    <a:pt x="16000" y="3002"/>
                    <a:pt x="16000" y="3002"/>
                  </a:cubicBezTo>
                  <a:lnTo>
                    <a:pt x="16000" y="3080"/>
                  </a:lnTo>
                  <a:close/>
                  <a:moveTo>
                    <a:pt x="15303" y="3080"/>
                  </a:moveTo>
                  <a:cubicBezTo>
                    <a:pt x="14954" y="3080"/>
                    <a:pt x="14954" y="3080"/>
                    <a:pt x="14954" y="3080"/>
                  </a:cubicBezTo>
                  <a:cubicBezTo>
                    <a:pt x="14954" y="3002"/>
                    <a:pt x="14954" y="3002"/>
                    <a:pt x="14954" y="3002"/>
                  </a:cubicBezTo>
                  <a:cubicBezTo>
                    <a:pt x="15303" y="3002"/>
                    <a:pt x="15303" y="3002"/>
                    <a:pt x="15303" y="3002"/>
                  </a:cubicBezTo>
                  <a:lnTo>
                    <a:pt x="15303" y="3080"/>
                  </a:lnTo>
                  <a:close/>
                  <a:moveTo>
                    <a:pt x="14605" y="3080"/>
                  </a:moveTo>
                  <a:cubicBezTo>
                    <a:pt x="14257" y="3080"/>
                    <a:pt x="14257" y="3080"/>
                    <a:pt x="14257" y="3080"/>
                  </a:cubicBezTo>
                  <a:cubicBezTo>
                    <a:pt x="14257" y="3002"/>
                    <a:pt x="14257" y="3002"/>
                    <a:pt x="14257" y="3002"/>
                  </a:cubicBezTo>
                  <a:cubicBezTo>
                    <a:pt x="14605" y="3002"/>
                    <a:pt x="14605" y="3002"/>
                    <a:pt x="14605" y="3002"/>
                  </a:cubicBezTo>
                  <a:lnTo>
                    <a:pt x="14605" y="3080"/>
                  </a:lnTo>
                  <a:close/>
                  <a:moveTo>
                    <a:pt x="13908" y="3080"/>
                  </a:moveTo>
                  <a:cubicBezTo>
                    <a:pt x="13559" y="3080"/>
                    <a:pt x="13559" y="3080"/>
                    <a:pt x="13559" y="3080"/>
                  </a:cubicBezTo>
                  <a:cubicBezTo>
                    <a:pt x="13559" y="3002"/>
                    <a:pt x="13559" y="3002"/>
                    <a:pt x="13559" y="3002"/>
                  </a:cubicBezTo>
                  <a:cubicBezTo>
                    <a:pt x="13908" y="3002"/>
                    <a:pt x="13908" y="3002"/>
                    <a:pt x="13908" y="3002"/>
                  </a:cubicBezTo>
                  <a:lnTo>
                    <a:pt x="13908" y="3080"/>
                  </a:lnTo>
                  <a:close/>
                  <a:moveTo>
                    <a:pt x="13210" y="3080"/>
                  </a:moveTo>
                  <a:cubicBezTo>
                    <a:pt x="12862" y="3080"/>
                    <a:pt x="12862" y="3080"/>
                    <a:pt x="12862" y="3080"/>
                  </a:cubicBezTo>
                  <a:cubicBezTo>
                    <a:pt x="12862" y="3002"/>
                    <a:pt x="12862" y="3002"/>
                    <a:pt x="12862" y="3002"/>
                  </a:cubicBezTo>
                  <a:cubicBezTo>
                    <a:pt x="13210" y="3002"/>
                    <a:pt x="13210" y="3002"/>
                    <a:pt x="13210" y="3002"/>
                  </a:cubicBezTo>
                  <a:lnTo>
                    <a:pt x="13210" y="3080"/>
                  </a:lnTo>
                  <a:close/>
                  <a:moveTo>
                    <a:pt x="12513" y="3080"/>
                  </a:moveTo>
                  <a:cubicBezTo>
                    <a:pt x="12120" y="3080"/>
                    <a:pt x="12120" y="3080"/>
                    <a:pt x="12120" y="3080"/>
                  </a:cubicBezTo>
                  <a:cubicBezTo>
                    <a:pt x="12120" y="3002"/>
                    <a:pt x="12120" y="3002"/>
                    <a:pt x="12120" y="3002"/>
                  </a:cubicBezTo>
                  <a:cubicBezTo>
                    <a:pt x="12513" y="3002"/>
                    <a:pt x="12513" y="3002"/>
                    <a:pt x="12513" y="3002"/>
                  </a:cubicBezTo>
                  <a:lnTo>
                    <a:pt x="12513" y="3080"/>
                  </a:lnTo>
                  <a:close/>
                  <a:moveTo>
                    <a:pt x="11772" y="3080"/>
                  </a:moveTo>
                  <a:cubicBezTo>
                    <a:pt x="11423" y="3080"/>
                    <a:pt x="11423" y="3080"/>
                    <a:pt x="11423" y="3080"/>
                  </a:cubicBezTo>
                  <a:cubicBezTo>
                    <a:pt x="11423" y="3002"/>
                    <a:pt x="11423" y="3002"/>
                    <a:pt x="11423" y="3002"/>
                  </a:cubicBezTo>
                  <a:cubicBezTo>
                    <a:pt x="11772" y="3002"/>
                    <a:pt x="11772" y="3002"/>
                    <a:pt x="11772" y="3002"/>
                  </a:cubicBezTo>
                  <a:lnTo>
                    <a:pt x="11772" y="3080"/>
                  </a:lnTo>
                  <a:close/>
                  <a:moveTo>
                    <a:pt x="11074" y="3080"/>
                  </a:moveTo>
                  <a:cubicBezTo>
                    <a:pt x="10725" y="3080"/>
                    <a:pt x="10725" y="3080"/>
                    <a:pt x="10725" y="3080"/>
                  </a:cubicBezTo>
                  <a:cubicBezTo>
                    <a:pt x="10725" y="3002"/>
                    <a:pt x="10725" y="3002"/>
                    <a:pt x="10725" y="3002"/>
                  </a:cubicBezTo>
                  <a:cubicBezTo>
                    <a:pt x="11074" y="3002"/>
                    <a:pt x="11074" y="3002"/>
                    <a:pt x="11074" y="3002"/>
                  </a:cubicBezTo>
                  <a:lnTo>
                    <a:pt x="11074" y="3080"/>
                  </a:lnTo>
                  <a:close/>
                  <a:moveTo>
                    <a:pt x="10376" y="3080"/>
                  </a:moveTo>
                  <a:cubicBezTo>
                    <a:pt x="10028" y="3080"/>
                    <a:pt x="10028" y="3080"/>
                    <a:pt x="10028" y="3080"/>
                  </a:cubicBezTo>
                  <a:cubicBezTo>
                    <a:pt x="10028" y="3002"/>
                    <a:pt x="10028" y="3002"/>
                    <a:pt x="10028" y="3002"/>
                  </a:cubicBezTo>
                  <a:cubicBezTo>
                    <a:pt x="10376" y="3002"/>
                    <a:pt x="10376" y="3002"/>
                    <a:pt x="10376" y="3002"/>
                  </a:cubicBezTo>
                  <a:lnTo>
                    <a:pt x="10376" y="3080"/>
                  </a:lnTo>
                  <a:close/>
                  <a:moveTo>
                    <a:pt x="9679" y="3080"/>
                  </a:moveTo>
                  <a:cubicBezTo>
                    <a:pt x="9330" y="3080"/>
                    <a:pt x="9330" y="3080"/>
                    <a:pt x="9330" y="3080"/>
                  </a:cubicBezTo>
                  <a:cubicBezTo>
                    <a:pt x="9330" y="3002"/>
                    <a:pt x="9330" y="3002"/>
                    <a:pt x="9330" y="3002"/>
                  </a:cubicBezTo>
                  <a:cubicBezTo>
                    <a:pt x="9679" y="3002"/>
                    <a:pt x="9679" y="3002"/>
                    <a:pt x="9679" y="3002"/>
                  </a:cubicBezTo>
                  <a:lnTo>
                    <a:pt x="9679" y="3080"/>
                  </a:lnTo>
                  <a:close/>
                  <a:moveTo>
                    <a:pt x="8981" y="3080"/>
                  </a:moveTo>
                  <a:cubicBezTo>
                    <a:pt x="8633" y="3080"/>
                    <a:pt x="8633" y="3080"/>
                    <a:pt x="8633" y="3080"/>
                  </a:cubicBezTo>
                  <a:cubicBezTo>
                    <a:pt x="8633" y="3002"/>
                    <a:pt x="8633" y="3002"/>
                    <a:pt x="8633" y="3002"/>
                  </a:cubicBezTo>
                  <a:cubicBezTo>
                    <a:pt x="8981" y="3002"/>
                    <a:pt x="8981" y="3002"/>
                    <a:pt x="8981" y="3002"/>
                  </a:cubicBezTo>
                  <a:lnTo>
                    <a:pt x="8981" y="3080"/>
                  </a:lnTo>
                  <a:close/>
                  <a:moveTo>
                    <a:pt x="8284" y="3080"/>
                  </a:moveTo>
                  <a:cubicBezTo>
                    <a:pt x="7935" y="3080"/>
                    <a:pt x="7935" y="3080"/>
                    <a:pt x="7935" y="3080"/>
                  </a:cubicBezTo>
                  <a:cubicBezTo>
                    <a:pt x="7935" y="3002"/>
                    <a:pt x="7935" y="3002"/>
                    <a:pt x="7935" y="3002"/>
                  </a:cubicBezTo>
                  <a:cubicBezTo>
                    <a:pt x="8284" y="3002"/>
                    <a:pt x="8284" y="3002"/>
                    <a:pt x="8284" y="3002"/>
                  </a:cubicBezTo>
                  <a:lnTo>
                    <a:pt x="8284" y="3080"/>
                  </a:lnTo>
                  <a:close/>
                  <a:moveTo>
                    <a:pt x="7586" y="3080"/>
                  </a:moveTo>
                  <a:cubicBezTo>
                    <a:pt x="7238" y="3080"/>
                    <a:pt x="7238" y="3080"/>
                    <a:pt x="7238" y="3080"/>
                  </a:cubicBezTo>
                  <a:cubicBezTo>
                    <a:pt x="7238" y="3002"/>
                    <a:pt x="7238" y="3002"/>
                    <a:pt x="7238" y="3002"/>
                  </a:cubicBezTo>
                  <a:cubicBezTo>
                    <a:pt x="7586" y="3002"/>
                    <a:pt x="7586" y="3002"/>
                    <a:pt x="7586" y="3002"/>
                  </a:cubicBezTo>
                  <a:lnTo>
                    <a:pt x="7586" y="3080"/>
                  </a:lnTo>
                  <a:close/>
                  <a:moveTo>
                    <a:pt x="6845" y="3080"/>
                  </a:moveTo>
                  <a:cubicBezTo>
                    <a:pt x="6496" y="3080"/>
                    <a:pt x="6496" y="3080"/>
                    <a:pt x="6496" y="3080"/>
                  </a:cubicBezTo>
                  <a:cubicBezTo>
                    <a:pt x="6496" y="3002"/>
                    <a:pt x="6496" y="3002"/>
                    <a:pt x="6496" y="3002"/>
                  </a:cubicBezTo>
                  <a:cubicBezTo>
                    <a:pt x="6845" y="3002"/>
                    <a:pt x="6845" y="3002"/>
                    <a:pt x="6845" y="3002"/>
                  </a:cubicBezTo>
                  <a:lnTo>
                    <a:pt x="6845" y="3080"/>
                  </a:lnTo>
                  <a:close/>
                  <a:moveTo>
                    <a:pt x="6148" y="3080"/>
                  </a:moveTo>
                  <a:cubicBezTo>
                    <a:pt x="5799" y="3080"/>
                    <a:pt x="5799" y="3080"/>
                    <a:pt x="5799" y="3080"/>
                  </a:cubicBezTo>
                  <a:cubicBezTo>
                    <a:pt x="5799" y="3002"/>
                    <a:pt x="5799" y="3002"/>
                    <a:pt x="5799" y="3002"/>
                  </a:cubicBezTo>
                  <a:cubicBezTo>
                    <a:pt x="6148" y="3002"/>
                    <a:pt x="6148" y="3002"/>
                    <a:pt x="6148" y="3002"/>
                  </a:cubicBezTo>
                  <a:lnTo>
                    <a:pt x="6148" y="3080"/>
                  </a:lnTo>
                  <a:close/>
                  <a:moveTo>
                    <a:pt x="5450" y="3080"/>
                  </a:moveTo>
                  <a:cubicBezTo>
                    <a:pt x="5101" y="3080"/>
                    <a:pt x="5101" y="3080"/>
                    <a:pt x="5101" y="3080"/>
                  </a:cubicBezTo>
                  <a:cubicBezTo>
                    <a:pt x="5101" y="3002"/>
                    <a:pt x="5101" y="3002"/>
                    <a:pt x="5101" y="3002"/>
                  </a:cubicBezTo>
                  <a:cubicBezTo>
                    <a:pt x="5450" y="3002"/>
                    <a:pt x="5450" y="3002"/>
                    <a:pt x="5450" y="3002"/>
                  </a:cubicBezTo>
                  <a:lnTo>
                    <a:pt x="5450" y="3080"/>
                  </a:lnTo>
                  <a:close/>
                  <a:moveTo>
                    <a:pt x="4753" y="3080"/>
                  </a:moveTo>
                  <a:cubicBezTo>
                    <a:pt x="4535" y="3080"/>
                    <a:pt x="4535" y="3080"/>
                    <a:pt x="4535" y="3080"/>
                  </a:cubicBezTo>
                  <a:cubicBezTo>
                    <a:pt x="4491" y="3080"/>
                    <a:pt x="4447" y="3080"/>
                    <a:pt x="4404" y="3080"/>
                  </a:cubicBezTo>
                  <a:cubicBezTo>
                    <a:pt x="4404" y="3002"/>
                    <a:pt x="4404" y="3002"/>
                    <a:pt x="4404" y="3002"/>
                  </a:cubicBezTo>
                  <a:cubicBezTo>
                    <a:pt x="4447" y="3002"/>
                    <a:pt x="4491" y="3002"/>
                    <a:pt x="4535" y="3002"/>
                  </a:cubicBezTo>
                  <a:cubicBezTo>
                    <a:pt x="4753" y="3002"/>
                    <a:pt x="4753" y="3002"/>
                    <a:pt x="4753" y="3002"/>
                  </a:cubicBezTo>
                  <a:lnTo>
                    <a:pt x="4753" y="3080"/>
                  </a:lnTo>
                  <a:close/>
                  <a:moveTo>
                    <a:pt x="4055" y="3002"/>
                  </a:moveTo>
                  <a:cubicBezTo>
                    <a:pt x="3924" y="2964"/>
                    <a:pt x="3837" y="2925"/>
                    <a:pt x="3706" y="2886"/>
                  </a:cubicBezTo>
                  <a:cubicBezTo>
                    <a:pt x="3750" y="2847"/>
                    <a:pt x="3750" y="2847"/>
                    <a:pt x="3750" y="2847"/>
                  </a:cubicBezTo>
                  <a:cubicBezTo>
                    <a:pt x="3837" y="2886"/>
                    <a:pt x="3968" y="2925"/>
                    <a:pt x="4055" y="2964"/>
                  </a:cubicBezTo>
                  <a:lnTo>
                    <a:pt x="4055" y="3002"/>
                  </a:lnTo>
                  <a:close/>
                  <a:moveTo>
                    <a:pt x="3401" y="2730"/>
                  </a:moveTo>
                  <a:cubicBezTo>
                    <a:pt x="3314" y="2652"/>
                    <a:pt x="3227" y="2574"/>
                    <a:pt x="3183" y="2496"/>
                  </a:cubicBezTo>
                  <a:cubicBezTo>
                    <a:pt x="3227" y="2457"/>
                    <a:pt x="3227" y="2457"/>
                    <a:pt x="3227" y="2457"/>
                  </a:cubicBezTo>
                  <a:cubicBezTo>
                    <a:pt x="3270" y="2535"/>
                    <a:pt x="3357" y="2613"/>
                    <a:pt x="3445" y="2691"/>
                  </a:cubicBezTo>
                  <a:lnTo>
                    <a:pt x="3401" y="2730"/>
                  </a:lnTo>
                  <a:close/>
                  <a:moveTo>
                    <a:pt x="2965" y="2223"/>
                  </a:moveTo>
                  <a:cubicBezTo>
                    <a:pt x="2921" y="2106"/>
                    <a:pt x="2878" y="2028"/>
                    <a:pt x="2878" y="1911"/>
                  </a:cubicBezTo>
                  <a:cubicBezTo>
                    <a:pt x="2921" y="1911"/>
                    <a:pt x="2921" y="1911"/>
                    <a:pt x="2921" y="1911"/>
                  </a:cubicBezTo>
                  <a:cubicBezTo>
                    <a:pt x="2965" y="1989"/>
                    <a:pt x="3009" y="2106"/>
                    <a:pt x="3052" y="2184"/>
                  </a:cubicBezTo>
                  <a:lnTo>
                    <a:pt x="2965" y="2223"/>
                  </a:lnTo>
                  <a:close/>
                  <a:moveTo>
                    <a:pt x="2834" y="1599"/>
                  </a:moveTo>
                  <a:cubicBezTo>
                    <a:pt x="2834" y="1560"/>
                    <a:pt x="2834" y="1560"/>
                    <a:pt x="2834" y="1560"/>
                  </a:cubicBezTo>
                  <a:cubicBezTo>
                    <a:pt x="2834" y="1443"/>
                    <a:pt x="2791" y="1365"/>
                    <a:pt x="2791" y="1287"/>
                  </a:cubicBezTo>
                  <a:cubicBezTo>
                    <a:pt x="2834" y="1287"/>
                    <a:pt x="2834" y="1287"/>
                    <a:pt x="2834" y="1287"/>
                  </a:cubicBezTo>
                  <a:cubicBezTo>
                    <a:pt x="2878" y="1365"/>
                    <a:pt x="2878" y="1443"/>
                    <a:pt x="2878" y="1560"/>
                  </a:cubicBezTo>
                  <a:cubicBezTo>
                    <a:pt x="2878" y="1560"/>
                    <a:pt x="2878" y="1560"/>
                    <a:pt x="2878" y="1599"/>
                  </a:cubicBezTo>
                  <a:lnTo>
                    <a:pt x="2834" y="1599"/>
                  </a:lnTo>
                  <a:close/>
                  <a:moveTo>
                    <a:pt x="2703" y="975"/>
                  </a:moveTo>
                  <a:cubicBezTo>
                    <a:pt x="2660" y="897"/>
                    <a:pt x="2616" y="819"/>
                    <a:pt x="2529" y="702"/>
                  </a:cubicBezTo>
                  <a:cubicBezTo>
                    <a:pt x="2573" y="702"/>
                    <a:pt x="2573" y="702"/>
                    <a:pt x="2573" y="702"/>
                  </a:cubicBezTo>
                  <a:cubicBezTo>
                    <a:pt x="2660" y="780"/>
                    <a:pt x="2703" y="858"/>
                    <a:pt x="2747" y="975"/>
                  </a:cubicBezTo>
                  <a:lnTo>
                    <a:pt x="2703" y="975"/>
                  </a:lnTo>
                  <a:close/>
                  <a:moveTo>
                    <a:pt x="2311" y="468"/>
                  </a:moveTo>
                  <a:cubicBezTo>
                    <a:pt x="2224" y="390"/>
                    <a:pt x="2137" y="351"/>
                    <a:pt x="2050" y="273"/>
                  </a:cubicBezTo>
                  <a:cubicBezTo>
                    <a:pt x="2050" y="234"/>
                    <a:pt x="2050" y="234"/>
                    <a:pt x="2050" y="234"/>
                  </a:cubicBezTo>
                  <a:cubicBezTo>
                    <a:pt x="2180" y="312"/>
                    <a:pt x="2267" y="351"/>
                    <a:pt x="2355" y="429"/>
                  </a:cubicBezTo>
                  <a:lnTo>
                    <a:pt x="2311" y="468"/>
                  </a:lnTo>
                  <a:close/>
                  <a:moveTo>
                    <a:pt x="1744" y="156"/>
                  </a:moveTo>
                  <a:cubicBezTo>
                    <a:pt x="1614" y="117"/>
                    <a:pt x="1526" y="78"/>
                    <a:pt x="1396" y="78"/>
                  </a:cubicBezTo>
                  <a:cubicBezTo>
                    <a:pt x="1396" y="39"/>
                    <a:pt x="1396" y="39"/>
                    <a:pt x="1396" y="39"/>
                  </a:cubicBezTo>
                  <a:cubicBezTo>
                    <a:pt x="1526" y="39"/>
                    <a:pt x="1614" y="78"/>
                    <a:pt x="1744" y="117"/>
                  </a:cubicBezTo>
                  <a:lnTo>
                    <a:pt x="1744" y="156"/>
                  </a:lnTo>
                  <a:close/>
                  <a:moveTo>
                    <a:pt x="1047" y="78"/>
                  </a:moveTo>
                  <a:cubicBezTo>
                    <a:pt x="698" y="78"/>
                    <a:pt x="698" y="78"/>
                    <a:pt x="698" y="78"/>
                  </a:cubicBezTo>
                  <a:cubicBezTo>
                    <a:pt x="698" y="0"/>
                    <a:pt x="698" y="0"/>
                    <a:pt x="698" y="0"/>
                  </a:cubicBezTo>
                  <a:cubicBezTo>
                    <a:pt x="1047" y="0"/>
                    <a:pt x="1047" y="0"/>
                    <a:pt x="1047" y="0"/>
                  </a:cubicBezTo>
                  <a:lnTo>
                    <a:pt x="1047" y="78"/>
                  </a:lnTo>
                  <a:close/>
                  <a:moveTo>
                    <a:pt x="349" y="78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49" y="0"/>
                    <a:pt x="349" y="0"/>
                    <a:pt x="349" y="0"/>
                  </a:cubicBezTo>
                  <a:lnTo>
                    <a:pt x="349" y="7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1" name="Rectangle 13"/>
            <p:cNvSpPr>
              <a:spLocks noChangeArrowheads="1"/>
            </p:cNvSpPr>
            <p:nvPr/>
          </p:nvSpPr>
          <p:spPr bwMode="auto">
            <a:xfrm>
              <a:off x="3283" y="2836"/>
              <a:ext cx="28" cy="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2" name="Freeform 14"/>
            <p:cNvSpPr>
              <a:spLocks noEditPoints="1"/>
            </p:cNvSpPr>
            <p:nvPr/>
          </p:nvSpPr>
          <p:spPr bwMode="auto">
            <a:xfrm>
              <a:off x="715" y="1783"/>
              <a:ext cx="2837" cy="541"/>
            </a:xfrm>
            <a:custGeom>
              <a:avLst/>
              <a:gdLst>
                <a:gd name="T0" fmla="*/ 755 w 16128"/>
                <a:gd name="T1" fmla="*/ 3002 h 3080"/>
                <a:gd name="T2" fmla="*/ 378 w 16128"/>
                <a:gd name="T3" fmla="*/ 3080 h 3080"/>
                <a:gd name="T4" fmla="*/ 378 w 16128"/>
                <a:gd name="T5" fmla="*/ 3002 h 3080"/>
                <a:gd name="T6" fmla="*/ 1510 w 16128"/>
                <a:gd name="T7" fmla="*/ 3002 h 3080"/>
                <a:gd name="T8" fmla="*/ 1510 w 16128"/>
                <a:gd name="T9" fmla="*/ 3041 h 3080"/>
                <a:gd name="T10" fmla="*/ 2500 w 16128"/>
                <a:gd name="T11" fmla="*/ 2652 h 3080"/>
                <a:gd name="T12" fmla="*/ 2783 w 16128"/>
                <a:gd name="T13" fmla="*/ 2457 h 3080"/>
                <a:gd name="T14" fmla="*/ 2971 w 16128"/>
                <a:gd name="T15" fmla="*/ 2184 h 3080"/>
                <a:gd name="T16" fmla="*/ 3066 w 16128"/>
                <a:gd name="T17" fmla="*/ 1872 h 3080"/>
                <a:gd name="T18" fmla="*/ 3113 w 16128"/>
                <a:gd name="T19" fmla="*/ 1911 h 3080"/>
                <a:gd name="T20" fmla="*/ 3207 w 16128"/>
                <a:gd name="T21" fmla="*/ 975 h 3080"/>
                <a:gd name="T22" fmla="*/ 3443 w 16128"/>
                <a:gd name="T23" fmla="*/ 741 h 3080"/>
                <a:gd name="T24" fmla="*/ 3679 w 16128"/>
                <a:gd name="T25" fmla="*/ 507 h 3080"/>
                <a:gd name="T26" fmla="*/ 3915 w 16128"/>
                <a:gd name="T27" fmla="*/ 273 h 3080"/>
                <a:gd name="T28" fmla="*/ 3962 w 16128"/>
                <a:gd name="T29" fmla="*/ 312 h 3080"/>
                <a:gd name="T30" fmla="*/ 4952 w 16128"/>
                <a:gd name="T31" fmla="*/ 0 h 3080"/>
                <a:gd name="T32" fmla="*/ 4999 w 16128"/>
                <a:gd name="T33" fmla="*/ 78 h 3080"/>
                <a:gd name="T34" fmla="*/ 4622 w 16128"/>
                <a:gd name="T35" fmla="*/ 78 h 3080"/>
                <a:gd name="T36" fmla="*/ 15751 w 16128"/>
                <a:gd name="T37" fmla="*/ 0 h 3080"/>
                <a:gd name="T38" fmla="*/ 15374 w 16128"/>
                <a:gd name="T39" fmla="*/ 78 h 3080"/>
                <a:gd name="T40" fmla="*/ 15374 w 16128"/>
                <a:gd name="T41" fmla="*/ 0 h 3080"/>
                <a:gd name="T42" fmla="*/ 14242 w 16128"/>
                <a:gd name="T43" fmla="*/ 78 h 3080"/>
                <a:gd name="T44" fmla="*/ 14619 w 16128"/>
                <a:gd name="T45" fmla="*/ 78 h 3080"/>
                <a:gd name="T46" fmla="*/ 13535 w 16128"/>
                <a:gd name="T47" fmla="*/ 0 h 3080"/>
                <a:gd name="T48" fmla="*/ 13158 w 16128"/>
                <a:gd name="T49" fmla="*/ 78 h 3080"/>
                <a:gd name="T50" fmla="*/ 13158 w 16128"/>
                <a:gd name="T51" fmla="*/ 0 h 3080"/>
                <a:gd name="T52" fmla="*/ 12026 w 16128"/>
                <a:gd name="T53" fmla="*/ 78 h 3080"/>
                <a:gd name="T54" fmla="*/ 12403 w 16128"/>
                <a:gd name="T55" fmla="*/ 78 h 3080"/>
                <a:gd name="T56" fmla="*/ 11318 w 16128"/>
                <a:gd name="T57" fmla="*/ 0 h 3080"/>
                <a:gd name="T58" fmla="*/ 10941 w 16128"/>
                <a:gd name="T59" fmla="*/ 78 h 3080"/>
                <a:gd name="T60" fmla="*/ 10941 w 16128"/>
                <a:gd name="T61" fmla="*/ 0 h 3080"/>
                <a:gd name="T62" fmla="*/ 9809 w 16128"/>
                <a:gd name="T63" fmla="*/ 78 h 3080"/>
                <a:gd name="T64" fmla="*/ 10187 w 16128"/>
                <a:gd name="T65" fmla="*/ 78 h 3080"/>
                <a:gd name="T66" fmla="*/ 9055 w 16128"/>
                <a:gd name="T67" fmla="*/ 0 h 3080"/>
                <a:gd name="T68" fmla="*/ 8725 w 16128"/>
                <a:gd name="T69" fmla="*/ 78 h 3080"/>
                <a:gd name="T70" fmla="*/ 8725 w 16128"/>
                <a:gd name="T71" fmla="*/ 0 h 3080"/>
                <a:gd name="T72" fmla="*/ 7593 w 16128"/>
                <a:gd name="T73" fmla="*/ 78 h 3080"/>
                <a:gd name="T74" fmla="*/ 7970 w 16128"/>
                <a:gd name="T75" fmla="*/ 78 h 3080"/>
                <a:gd name="T76" fmla="*/ 6838 w 16128"/>
                <a:gd name="T77" fmla="*/ 0 h 3080"/>
                <a:gd name="T78" fmla="*/ 6461 w 16128"/>
                <a:gd name="T79" fmla="*/ 78 h 3080"/>
                <a:gd name="T80" fmla="*/ 6461 w 16128"/>
                <a:gd name="T81" fmla="*/ 0 h 3080"/>
                <a:gd name="T82" fmla="*/ 5376 w 16128"/>
                <a:gd name="T83" fmla="*/ 78 h 3080"/>
                <a:gd name="T84" fmla="*/ 5754 w 16128"/>
                <a:gd name="T85" fmla="*/ 78 h 3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128" h="3080">
                  <a:moveTo>
                    <a:pt x="1132" y="3080"/>
                  </a:moveTo>
                  <a:cubicBezTo>
                    <a:pt x="755" y="3080"/>
                    <a:pt x="755" y="3080"/>
                    <a:pt x="755" y="3080"/>
                  </a:cubicBezTo>
                  <a:cubicBezTo>
                    <a:pt x="755" y="3002"/>
                    <a:pt x="755" y="3002"/>
                    <a:pt x="755" y="3002"/>
                  </a:cubicBezTo>
                  <a:cubicBezTo>
                    <a:pt x="1132" y="3002"/>
                    <a:pt x="1132" y="3002"/>
                    <a:pt x="1132" y="3002"/>
                  </a:cubicBezTo>
                  <a:lnTo>
                    <a:pt x="1132" y="3080"/>
                  </a:lnTo>
                  <a:close/>
                  <a:moveTo>
                    <a:pt x="378" y="3080"/>
                  </a:moveTo>
                  <a:cubicBezTo>
                    <a:pt x="0" y="3080"/>
                    <a:pt x="0" y="3080"/>
                    <a:pt x="0" y="3080"/>
                  </a:cubicBezTo>
                  <a:cubicBezTo>
                    <a:pt x="0" y="3002"/>
                    <a:pt x="0" y="3002"/>
                    <a:pt x="0" y="3002"/>
                  </a:cubicBezTo>
                  <a:cubicBezTo>
                    <a:pt x="378" y="3002"/>
                    <a:pt x="378" y="3002"/>
                    <a:pt x="378" y="3002"/>
                  </a:cubicBezTo>
                  <a:lnTo>
                    <a:pt x="378" y="3080"/>
                  </a:lnTo>
                  <a:close/>
                  <a:moveTo>
                    <a:pt x="1510" y="3041"/>
                  </a:moveTo>
                  <a:cubicBezTo>
                    <a:pt x="1510" y="3002"/>
                    <a:pt x="1510" y="3002"/>
                    <a:pt x="1510" y="3002"/>
                  </a:cubicBezTo>
                  <a:cubicBezTo>
                    <a:pt x="1604" y="3002"/>
                    <a:pt x="1745" y="2964"/>
                    <a:pt x="1840" y="2925"/>
                  </a:cubicBezTo>
                  <a:cubicBezTo>
                    <a:pt x="1887" y="3002"/>
                    <a:pt x="1887" y="3002"/>
                    <a:pt x="1887" y="3002"/>
                  </a:cubicBezTo>
                  <a:cubicBezTo>
                    <a:pt x="1745" y="3002"/>
                    <a:pt x="1651" y="3041"/>
                    <a:pt x="1510" y="3041"/>
                  </a:cubicBezTo>
                  <a:close/>
                  <a:moveTo>
                    <a:pt x="2217" y="2847"/>
                  </a:moveTo>
                  <a:cubicBezTo>
                    <a:pt x="2170" y="2808"/>
                    <a:pt x="2170" y="2808"/>
                    <a:pt x="2170" y="2808"/>
                  </a:cubicBezTo>
                  <a:cubicBezTo>
                    <a:pt x="2311" y="2769"/>
                    <a:pt x="2406" y="2691"/>
                    <a:pt x="2500" y="2652"/>
                  </a:cubicBezTo>
                  <a:cubicBezTo>
                    <a:pt x="2547" y="2691"/>
                    <a:pt x="2547" y="2691"/>
                    <a:pt x="2547" y="2691"/>
                  </a:cubicBezTo>
                  <a:cubicBezTo>
                    <a:pt x="2453" y="2769"/>
                    <a:pt x="2311" y="2808"/>
                    <a:pt x="2217" y="2847"/>
                  </a:cubicBezTo>
                  <a:close/>
                  <a:moveTo>
                    <a:pt x="2783" y="2457"/>
                  </a:moveTo>
                  <a:cubicBezTo>
                    <a:pt x="2736" y="2418"/>
                    <a:pt x="2736" y="2418"/>
                    <a:pt x="2736" y="2418"/>
                  </a:cubicBezTo>
                  <a:cubicBezTo>
                    <a:pt x="2830" y="2340"/>
                    <a:pt x="2877" y="2262"/>
                    <a:pt x="2924" y="2184"/>
                  </a:cubicBezTo>
                  <a:cubicBezTo>
                    <a:pt x="2971" y="2184"/>
                    <a:pt x="2971" y="2184"/>
                    <a:pt x="2971" y="2184"/>
                  </a:cubicBezTo>
                  <a:cubicBezTo>
                    <a:pt x="2924" y="2262"/>
                    <a:pt x="2877" y="2379"/>
                    <a:pt x="2783" y="2457"/>
                  </a:cubicBezTo>
                  <a:close/>
                  <a:moveTo>
                    <a:pt x="3113" y="1911"/>
                  </a:moveTo>
                  <a:cubicBezTo>
                    <a:pt x="3066" y="1872"/>
                    <a:pt x="3066" y="1872"/>
                    <a:pt x="3066" y="1872"/>
                  </a:cubicBezTo>
                  <a:cubicBezTo>
                    <a:pt x="3066" y="1794"/>
                    <a:pt x="3066" y="1677"/>
                    <a:pt x="3113" y="1599"/>
                  </a:cubicBezTo>
                  <a:cubicBezTo>
                    <a:pt x="3160" y="1599"/>
                    <a:pt x="3160" y="1599"/>
                    <a:pt x="3160" y="1599"/>
                  </a:cubicBezTo>
                  <a:cubicBezTo>
                    <a:pt x="3160" y="1677"/>
                    <a:pt x="3113" y="1794"/>
                    <a:pt x="3113" y="1911"/>
                  </a:cubicBezTo>
                  <a:close/>
                  <a:moveTo>
                    <a:pt x="3160" y="1287"/>
                  </a:moveTo>
                  <a:cubicBezTo>
                    <a:pt x="3113" y="1287"/>
                    <a:pt x="3113" y="1287"/>
                    <a:pt x="3113" y="1287"/>
                  </a:cubicBezTo>
                  <a:cubicBezTo>
                    <a:pt x="3160" y="1170"/>
                    <a:pt x="3160" y="1053"/>
                    <a:pt x="3207" y="975"/>
                  </a:cubicBezTo>
                  <a:cubicBezTo>
                    <a:pt x="3302" y="975"/>
                    <a:pt x="3302" y="975"/>
                    <a:pt x="3302" y="975"/>
                  </a:cubicBezTo>
                  <a:cubicBezTo>
                    <a:pt x="3254" y="1092"/>
                    <a:pt x="3207" y="1170"/>
                    <a:pt x="3160" y="1287"/>
                  </a:cubicBezTo>
                  <a:close/>
                  <a:moveTo>
                    <a:pt x="3443" y="741"/>
                  </a:moveTo>
                  <a:cubicBezTo>
                    <a:pt x="3396" y="702"/>
                    <a:pt x="3396" y="702"/>
                    <a:pt x="3396" y="702"/>
                  </a:cubicBezTo>
                  <a:cubicBezTo>
                    <a:pt x="3443" y="624"/>
                    <a:pt x="3537" y="546"/>
                    <a:pt x="3632" y="468"/>
                  </a:cubicBezTo>
                  <a:cubicBezTo>
                    <a:pt x="3679" y="507"/>
                    <a:pt x="3679" y="507"/>
                    <a:pt x="3679" y="507"/>
                  </a:cubicBezTo>
                  <a:cubicBezTo>
                    <a:pt x="3584" y="546"/>
                    <a:pt x="3490" y="624"/>
                    <a:pt x="3443" y="741"/>
                  </a:cubicBezTo>
                  <a:close/>
                  <a:moveTo>
                    <a:pt x="3962" y="312"/>
                  </a:moveTo>
                  <a:cubicBezTo>
                    <a:pt x="3915" y="273"/>
                    <a:pt x="3915" y="273"/>
                    <a:pt x="3915" y="273"/>
                  </a:cubicBezTo>
                  <a:cubicBezTo>
                    <a:pt x="4009" y="195"/>
                    <a:pt x="4150" y="156"/>
                    <a:pt x="4245" y="117"/>
                  </a:cubicBezTo>
                  <a:cubicBezTo>
                    <a:pt x="4292" y="156"/>
                    <a:pt x="4292" y="156"/>
                    <a:pt x="4292" y="156"/>
                  </a:cubicBezTo>
                  <a:cubicBezTo>
                    <a:pt x="4150" y="195"/>
                    <a:pt x="4056" y="234"/>
                    <a:pt x="3962" y="312"/>
                  </a:cubicBezTo>
                  <a:close/>
                  <a:moveTo>
                    <a:pt x="4622" y="78"/>
                  </a:moveTo>
                  <a:cubicBezTo>
                    <a:pt x="4622" y="39"/>
                    <a:pt x="4622" y="39"/>
                    <a:pt x="4622" y="39"/>
                  </a:cubicBezTo>
                  <a:cubicBezTo>
                    <a:pt x="4716" y="0"/>
                    <a:pt x="4811" y="0"/>
                    <a:pt x="4952" y="0"/>
                  </a:cubicBezTo>
                  <a:cubicBezTo>
                    <a:pt x="4952" y="0"/>
                    <a:pt x="4952" y="0"/>
                    <a:pt x="4952" y="0"/>
                  </a:cubicBezTo>
                  <a:cubicBezTo>
                    <a:pt x="4999" y="0"/>
                    <a:pt x="4999" y="0"/>
                    <a:pt x="4999" y="0"/>
                  </a:cubicBezTo>
                  <a:cubicBezTo>
                    <a:pt x="4999" y="78"/>
                    <a:pt x="4999" y="78"/>
                    <a:pt x="4999" y="78"/>
                  </a:cubicBezTo>
                  <a:cubicBezTo>
                    <a:pt x="4952" y="78"/>
                    <a:pt x="4952" y="78"/>
                    <a:pt x="4952" y="78"/>
                  </a:cubicBezTo>
                  <a:cubicBezTo>
                    <a:pt x="4952" y="78"/>
                    <a:pt x="4952" y="78"/>
                    <a:pt x="4952" y="78"/>
                  </a:cubicBezTo>
                  <a:cubicBezTo>
                    <a:pt x="4858" y="78"/>
                    <a:pt x="4716" y="78"/>
                    <a:pt x="4622" y="78"/>
                  </a:cubicBezTo>
                  <a:close/>
                  <a:moveTo>
                    <a:pt x="16128" y="78"/>
                  </a:moveTo>
                  <a:cubicBezTo>
                    <a:pt x="15751" y="78"/>
                    <a:pt x="15751" y="78"/>
                    <a:pt x="15751" y="78"/>
                  </a:cubicBezTo>
                  <a:cubicBezTo>
                    <a:pt x="15751" y="0"/>
                    <a:pt x="15751" y="0"/>
                    <a:pt x="15751" y="0"/>
                  </a:cubicBezTo>
                  <a:cubicBezTo>
                    <a:pt x="16128" y="0"/>
                    <a:pt x="16128" y="0"/>
                    <a:pt x="16128" y="0"/>
                  </a:cubicBezTo>
                  <a:lnTo>
                    <a:pt x="16128" y="78"/>
                  </a:lnTo>
                  <a:close/>
                  <a:moveTo>
                    <a:pt x="15374" y="78"/>
                  </a:moveTo>
                  <a:cubicBezTo>
                    <a:pt x="14997" y="78"/>
                    <a:pt x="14997" y="78"/>
                    <a:pt x="14997" y="78"/>
                  </a:cubicBezTo>
                  <a:cubicBezTo>
                    <a:pt x="14997" y="0"/>
                    <a:pt x="14997" y="0"/>
                    <a:pt x="14997" y="0"/>
                  </a:cubicBezTo>
                  <a:cubicBezTo>
                    <a:pt x="15374" y="0"/>
                    <a:pt x="15374" y="0"/>
                    <a:pt x="15374" y="0"/>
                  </a:cubicBezTo>
                  <a:lnTo>
                    <a:pt x="15374" y="78"/>
                  </a:lnTo>
                  <a:close/>
                  <a:moveTo>
                    <a:pt x="14619" y="78"/>
                  </a:moveTo>
                  <a:cubicBezTo>
                    <a:pt x="14242" y="78"/>
                    <a:pt x="14242" y="78"/>
                    <a:pt x="14242" y="78"/>
                  </a:cubicBezTo>
                  <a:cubicBezTo>
                    <a:pt x="14242" y="0"/>
                    <a:pt x="14242" y="0"/>
                    <a:pt x="14242" y="0"/>
                  </a:cubicBezTo>
                  <a:cubicBezTo>
                    <a:pt x="14619" y="0"/>
                    <a:pt x="14619" y="0"/>
                    <a:pt x="14619" y="0"/>
                  </a:cubicBezTo>
                  <a:lnTo>
                    <a:pt x="14619" y="78"/>
                  </a:lnTo>
                  <a:close/>
                  <a:moveTo>
                    <a:pt x="13912" y="78"/>
                  </a:moveTo>
                  <a:cubicBezTo>
                    <a:pt x="13535" y="78"/>
                    <a:pt x="13535" y="78"/>
                    <a:pt x="13535" y="78"/>
                  </a:cubicBezTo>
                  <a:cubicBezTo>
                    <a:pt x="13535" y="0"/>
                    <a:pt x="13535" y="0"/>
                    <a:pt x="13535" y="0"/>
                  </a:cubicBezTo>
                  <a:cubicBezTo>
                    <a:pt x="13912" y="0"/>
                    <a:pt x="13912" y="0"/>
                    <a:pt x="13912" y="0"/>
                  </a:cubicBezTo>
                  <a:lnTo>
                    <a:pt x="13912" y="78"/>
                  </a:lnTo>
                  <a:close/>
                  <a:moveTo>
                    <a:pt x="13158" y="78"/>
                  </a:moveTo>
                  <a:cubicBezTo>
                    <a:pt x="12780" y="78"/>
                    <a:pt x="12780" y="78"/>
                    <a:pt x="12780" y="78"/>
                  </a:cubicBezTo>
                  <a:cubicBezTo>
                    <a:pt x="12780" y="0"/>
                    <a:pt x="12780" y="0"/>
                    <a:pt x="12780" y="0"/>
                  </a:cubicBezTo>
                  <a:cubicBezTo>
                    <a:pt x="13158" y="0"/>
                    <a:pt x="13158" y="0"/>
                    <a:pt x="13158" y="0"/>
                  </a:cubicBezTo>
                  <a:lnTo>
                    <a:pt x="13158" y="78"/>
                  </a:lnTo>
                  <a:close/>
                  <a:moveTo>
                    <a:pt x="12403" y="78"/>
                  </a:moveTo>
                  <a:cubicBezTo>
                    <a:pt x="12026" y="78"/>
                    <a:pt x="12026" y="78"/>
                    <a:pt x="12026" y="78"/>
                  </a:cubicBezTo>
                  <a:cubicBezTo>
                    <a:pt x="12026" y="0"/>
                    <a:pt x="12026" y="0"/>
                    <a:pt x="12026" y="0"/>
                  </a:cubicBezTo>
                  <a:cubicBezTo>
                    <a:pt x="12403" y="0"/>
                    <a:pt x="12403" y="0"/>
                    <a:pt x="12403" y="0"/>
                  </a:cubicBezTo>
                  <a:lnTo>
                    <a:pt x="12403" y="78"/>
                  </a:lnTo>
                  <a:close/>
                  <a:moveTo>
                    <a:pt x="11648" y="78"/>
                  </a:moveTo>
                  <a:cubicBezTo>
                    <a:pt x="11318" y="78"/>
                    <a:pt x="11318" y="78"/>
                    <a:pt x="11318" y="78"/>
                  </a:cubicBezTo>
                  <a:cubicBezTo>
                    <a:pt x="11318" y="0"/>
                    <a:pt x="11318" y="0"/>
                    <a:pt x="11318" y="0"/>
                  </a:cubicBezTo>
                  <a:cubicBezTo>
                    <a:pt x="11648" y="0"/>
                    <a:pt x="11648" y="0"/>
                    <a:pt x="11648" y="0"/>
                  </a:cubicBezTo>
                  <a:lnTo>
                    <a:pt x="11648" y="78"/>
                  </a:lnTo>
                  <a:close/>
                  <a:moveTo>
                    <a:pt x="10941" y="78"/>
                  </a:moveTo>
                  <a:cubicBezTo>
                    <a:pt x="10564" y="78"/>
                    <a:pt x="10564" y="78"/>
                    <a:pt x="10564" y="78"/>
                  </a:cubicBezTo>
                  <a:cubicBezTo>
                    <a:pt x="10564" y="0"/>
                    <a:pt x="10564" y="0"/>
                    <a:pt x="10564" y="0"/>
                  </a:cubicBezTo>
                  <a:cubicBezTo>
                    <a:pt x="10941" y="0"/>
                    <a:pt x="10941" y="0"/>
                    <a:pt x="10941" y="0"/>
                  </a:cubicBezTo>
                  <a:lnTo>
                    <a:pt x="10941" y="78"/>
                  </a:lnTo>
                  <a:close/>
                  <a:moveTo>
                    <a:pt x="10187" y="78"/>
                  </a:moveTo>
                  <a:cubicBezTo>
                    <a:pt x="9809" y="78"/>
                    <a:pt x="9809" y="78"/>
                    <a:pt x="9809" y="78"/>
                  </a:cubicBezTo>
                  <a:cubicBezTo>
                    <a:pt x="9809" y="0"/>
                    <a:pt x="9809" y="0"/>
                    <a:pt x="9809" y="0"/>
                  </a:cubicBezTo>
                  <a:cubicBezTo>
                    <a:pt x="10187" y="0"/>
                    <a:pt x="10187" y="0"/>
                    <a:pt x="10187" y="0"/>
                  </a:cubicBezTo>
                  <a:lnTo>
                    <a:pt x="10187" y="78"/>
                  </a:lnTo>
                  <a:close/>
                  <a:moveTo>
                    <a:pt x="9432" y="78"/>
                  </a:moveTo>
                  <a:cubicBezTo>
                    <a:pt x="9055" y="78"/>
                    <a:pt x="9055" y="78"/>
                    <a:pt x="9055" y="78"/>
                  </a:cubicBezTo>
                  <a:cubicBezTo>
                    <a:pt x="9055" y="0"/>
                    <a:pt x="9055" y="0"/>
                    <a:pt x="9055" y="0"/>
                  </a:cubicBezTo>
                  <a:cubicBezTo>
                    <a:pt x="9432" y="0"/>
                    <a:pt x="9432" y="0"/>
                    <a:pt x="9432" y="0"/>
                  </a:cubicBezTo>
                  <a:lnTo>
                    <a:pt x="9432" y="78"/>
                  </a:lnTo>
                  <a:close/>
                  <a:moveTo>
                    <a:pt x="8725" y="78"/>
                  </a:moveTo>
                  <a:cubicBezTo>
                    <a:pt x="8347" y="78"/>
                    <a:pt x="8347" y="78"/>
                    <a:pt x="8347" y="78"/>
                  </a:cubicBezTo>
                  <a:cubicBezTo>
                    <a:pt x="8347" y="0"/>
                    <a:pt x="8347" y="0"/>
                    <a:pt x="8347" y="0"/>
                  </a:cubicBezTo>
                  <a:cubicBezTo>
                    <a:pt x="8725" y="0"/>
                    <a:pt x="8725" y="0"/>
                    <a:pt x="8725" y="0"/>
                  </a:cubicBezTo>
                  <a:lnTo>
                    <a:pt x="8725" y="78"/>
                  </a:lnTo>
                  <a:close/>
                  <a:moveTo>
                    <a:pt x="7970" y="78"/>
                  </a:moveTo>
                  <a:cubicBezTo>
                    <a:pt x="7593" y="78"/>
                    <a:pt x="7593" y="78"/>
                    <a:pt x="7593" y="78"/>
                  </a:cubicBezTo>
                  <a:cubicBezTo>
                    <a:pt x="7593" y="0"/>
                    <a:pt x="7593" y="0"/>
                    <a:pt x="7593" y="0"/>
                  </a:cubicBezTo>
                  <a:cubicBezTo>
                    <a:pt x="7970" y="0"/>
                    <a:pt x="7970" y="0"/>
                    <a:pt x="7970" y="0"/>
                  </a:cubicBezTo>
                  <a:lnTo>
                    <a:pt x="7970" y="78"/>
                  </a:lnTo>
                  <a:close/>
                  <a:moveTo>
                    <a:pt x="7216" y="78"/>
                  </a:moveTo>
                  <a:cubicBezTo>
                    <a:pt x="6838" y="78"/>
                    <a:pt x="6838" y="78"/>
                    <a:pt x="6838" y="78"/>
                  </a:cubicBezTo>
                  <a:cubicBezTo>
                    <a:pt x="6838" y="0"/>
                    <a:pt x="6838" y="0"/>
                    <a:pt x="6838" y="0"/>
                  </a:cubicBezTo>
                  <a:cubicBezTo>
                    <a:pt x="7216" y="0"/>
                    <a:pt x="7216" y="0"/>
                    <a:pt x="7216" y="0"/>
                  </a:cubicBezTo>
                  <a:lnTo>
                    <a:pt x="7216" y="78"/>
                  </a:lnTo>
                  <a:close/>
                  <a:moveTo>
                    <a:pt x="6461" y="78"/>
                  </a:moveTo>
                  <a:cubicBezTo>
                    <a:pt x="6084" y="78"/>
                    <a:pt x="6084" y="78"/>
                    <a:pt x="6084" y="78"/>
                  </a:cubicBezTo>
                  <a:cubicBezTo>
                    <a:pt x="6084" y="0"/>
                    <a:pt x="6084" y="0"/>
                    <a:pt x="6084" y="0"/>
                  </a:cubicBezTo>
                  <a:cubicBezTo>
                    <a:pt x="6461" y="0"/>
                    <a:pt x="6461" y="0"/>
                    <a:pt x="6461" y="0"/>
                  </a:cubicBezTo>
                  <a:lnTo>
                    <a:pt x="6461" y="78"/>
                  </a:lnTo>
                  <a:close/>
                  <a:moveTo>
                    <a:pt x="5754" y="78"/>
                  </a:moveTo>
                  <a:cubicBezTo>
                    <a:pt x="5376" y="78"/>
                    <a:pt x="5376" y="78"/>
                    <a:pt x="5376" y="78"/>
                  </a:cubicBezTo>
                  <a:cubicBezTo>
                    <a:pt x="5376" y="0"/>
                    <a:pt x="5376" y="0"/>
                    <a:pt x="5376" y="0"/>
                  </a:cubicBezTo>
                  <a:cubicBezTo>
                    <a:pt x="5754" y="0"/>
                    <a:pt x="5754" y="0"/>
                    <a:pt x="5754" y="0"/>
                  </a:cubicBezTo>
                  <a:lnTo>
                    <a:pt x="5754" y="7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3" name="Rectangle 15"/>
            <p:cNvSpPr>
              <a:spLocks noChangeArrowheads="1"/>
            </p:cNvSpPr>
            <p:nvPr/>
          </p:nvSpPr>
          <p:spPr bwMode="auto">
            <a:xfrm>
              <a:off x="3106" y="1783"/>
              <a:ext cx="28" cy="1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4" name="Rectangle 16"/>
            <p:cNvSpPr>
              <a:spLocks noChangeArrowheads="1"/>
            </p:cNvSpPr>
            <p:nvPr/>
          </p:nvSpPr>
          <p:spPr bwMode="auto">
            <a:xfrm>
              <a:off x="475" y="1797"/>
              <a:ext cx="366" cy="84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5" name="Rectangle 17"/>
            <p:cNvSpPr>
              <a:spLocks noChangeArrowheads="1"/>
            </p:cNvSpPr>
            <p:nvPr/>
          </p:nvSpPr>
          <p:spPr bwMode="auto">
            <a:xfrm>
              <a:off x="640" y="2310"/>
              <a:ext cx="27" cy="1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6" name="Rectangle 18"/>
            <p:cNvSpPr>
              <a:spLocks noChangeArrowheads="1"/>
            </p:cNvSpPr>
            <p:nvPr/>
          </p:nvSpPr>
          <p:spPr bwMode="auto">
            <a:xfrm>
              <a:off x="640" y="2310"/>
              <a:ext cx="27" cy="1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7" name="Freeform 19"/>
            <p:cNvSpPr>
              <a:spLocks/>
            </p:cNvSpPr>
            <p:nvPr/>
          </p:nvSpPr>
          <p:spPr bwMode="auto">
            <a:xfrm>
              <a:off x="701" y="2064"/>
              <a:ext cx="76" cy="196"/>
            </a:xfrm>
            <a:custGeom>
              <a:avLst/>
              <a:gdLst>
                <a:gd name="T0" fmla="*/ 79 w 864"/>
                <a:gd name="T1" fmla="*/ 78 h 2240"/>
                <a:gd name="T2" fmla="*/ 315 w 864"/>
                <a:gd name="T3" fmla="*/ 155 h 2240"/>
                <a:gd name="T4" fmla="*/ 864 w 864"/>
                <a:gd name="T5" fmla="*/ 2240 h 2240"/>
                <a:gd name="T6" fmla="*/ 550 w 864"/>
                <a:gd name="T7" fmla="*/ 2240 h 2240"/>
                <a:gd name="T8" fmla="*/ 79 w 864"/>
                <a:gd name="T9" fmla="*/ 309 h 2240"/>
                <a:gd name="T10" fmla="*/ 79 w 864"/>
                <a:gd name="T11" fmla="*/ 78 h 2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4" h="2240">
                  <a:moveTo>
                    <a:pt x="79" y="78"/>
                  </a:moveTo>
                  <a:cubicBezTo>
                    <a:pt x="158" y="0"/>
                    <a:pt x="315" y="78"/>
                    <a:pt x="315" y="155"/>
                  </a:cubicBezTo>
                  <a:cubicBezTo>
                    <a:pt x="393" y="155"/>
                    <a:pt x="864" y="1005"/>
                    <a:pt x="864" y="2240"/>
                  </a:cubicBezTo>
                  <a:cubicBezTo>
                    <a:pt x="550" y="2240"/>
                    <a:pt x="550" y="2240"/>
                    <a:pt x="550" y="2240"/>
                  </a:cubicBezTo>
                  <a:cubicBezTo>
                    <a:pt x="550" y="1159"/>
                    <a:pt x="79" y="309"/>
                    <a:pt x="79" y="309"/>
                  </a:cubicBezTo>
                  <a:cubicBezTo>
                    <a:pt x="0" y="232"/>
                    <a:pt x="79" y="155"/>
                    <a:pt x="79" y="78"/>
                  </a:cubicBezTo>
                </a:path>
              </a:pathLst>
            </a:custGeom>
            <a:solidFill>
              <a:srgbClr val="DEE6F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8" name="Freeform 20"/>
            <p:cNvSpPr>
              <a:spLocks/>
            </p:cNvSpPr>
            <p:nvPr/>
          </p:nvSpPr>
          <p:spPr bwMode="auto">
            <a:xfrm>
              <a:off x="734" y="2260"/>
              <a:ext cx="43" cy="36"/>
            </a:xfrm>
            <a:custGeom>
              <a:avLst/>
              <a:gdLst>
                <a:gd name="T0" fmla="*/ 160 w 480"/>
                <a:gd name="T1" fmla="*/ 80 h 400"/>
                <a:gd name="T2" fmla="*/ 80 w 480"/>
                <a:gd name="T3" fmla="*/ 160 h 400"/>
                <a:gd name="T4" fmla="*/ 0 w 480"/>
                <a:gd name="T5" fmla="*/ 160 h 400"/>
                <a:gd name="T6" fmla="*/ 80 w 480"/>
                <a:gd name="T7" fmla="*/ 0 h 400"/>
                <a:gd name="T8" fmla="*/ 160 w 480"/>
                <a:gd name="T9" fmla="*/ 0 h 400"/>
                <a:gd name="T10" fmla="*/ 480 w 480"/>
                <a:gd name="T11" fmla="*/ 0 h 400"/>
                <a:gd name="T12" fmla="*/ 480 w 480"/>
                <a:gd name="T13" fmla="*/ 0 h 400"/>
                <a:gd name="T14" fmla="*/ 480 w 480"/>
                <a:gd name="T15" fmla="*/ 0 h 400"/>
                <a:gd name="T16" fmla="*/ 480 w 480"/>
                <a:gd name="T17" fmla="*/ 80 h 400"/>
                <a:gd name="T18" fmla="*/ 400 w 480"/>
                <a:gd name="T19" fmla="*/ 320 h 400"/>
                <a:gd name="T20" fmla="*/ 320 w 480"/>
                <a:gd name="T21" fmla="*/ 400 h 400"/>
                <a:gd name="T22" fmla="*/ 240 w 480"/>
                <a:gd name="T23" fmla="*/ 400 h 400"/>
                <a:gd name="T24" fmla="*/ 160 w 480"/>
                <a:gd name="T25" fmla="*/ 400 h 400"/>
                <a:gd name="T26" fmla="*/ 160 w 480"/>
                <a:gd name="T27" fmla="*/ 400 h 400"/>
                <a:gd name="T28" fmla="*/ 80 w 480"/>
                <a:gd name="T29" fmla="*/ 400 h 400"/>
                <a:gd name="T30" fmla="*/ 80 w 480"/>
                <a:gd name="T31" fmla="*/ 400 h 400"/>
                <a:gd name="T32" fmla="*/ 0 w 480"/>
                <a:gd name="T33" fmla="*/ 320 h 400"/>
                <a:gd name="T34" fmla="*/ 160 w 480"/>
                <a:gd name="T35" fmla="*/ 8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0" h="400">
                  <a:moveTo>
                    <a:pt x="160" y="80"/>
                  </a:moveTo>
                  <a:cubicBezTo>
                    <a:pt x="160" y="160"/>
                    <a:pt x="80" y="160"/>
                    <a:pt x="80" y="160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480" y="0"/>
                    <a:pt x="480" y="0"/>
                    <a:pt x="480" y="0"/>
                  </a:cubicBezTo>
                  <a:cubicBezTo>
                    <a:pt x="480" y="0"/>
                    <a:pt x="480" y="0"/>
                    <a:pt x="480" y="0"/>
                  </a:cubicBezTo>
                  <a:cubicBezTo>
                    <a:pt x="480" y="0"/>
                    <a:pt x="480" y="0"/>
                    <a:pt x="480" y="0"/>
                  </a:cubicBezTo>
                  <a:cubicBezTo>
                    <a:pt x="480" y="80"/>
                    <a:pt x="480" y="80"/>
                    <a:pt x="480" y="80"/>
                  </a:cubicBezTo>
                  <a:cubicBezTo>
                    <a:pt x="480" y="160"/>
                    <a:pt x="480" y="240"/>
                    <a:pt x="400" y="320"/>
                  </a:cubicBezTo>
                  <a:cubicBezTo>
                    <a:pt x="400" y="320"/>
                    <a:pt x="400" y="320"/>
                    <a:pt x="320" y="400"/>
                  </a:cubicBezTo>
                  <a:cubicBezTo>
                    <a:pt x="320" y="400"/>
                    <a:pt x="320" y="400"/>
                    <a:pt x="240" y="400"/>
                  </a:cubicBezTo>
                  <a:cubicBezTo>
                    <a:pt x="240" y="400"/>
                    <a:pt x="240" y="400"/>
                    <a:pt x="160" y="400"/>
                  </a:cubicBezTo>
                  <a:cubicBezTo>
                    <a:pt x="160" y="320"/>
                    <a:pt x="160" y="400"/>
                    <a:pt x="160" y="400"/>
                  </a:cubicBezTo>
                  <a:cubicBezTo>
                    <a:pt x="160" y="400"/>
                    <a:pt x="80" y="400"/>
                    <a:pt x="80" y="400"/>
                  </a:cubicBezTo>
                  <a:cubicBezTo>
                    <a:pt x="80" y="400"/>
                    <a:pt x="80" y="400"/>
                    <a:pt x="80" y="400"/>
                  </a:cubicBezTo>
                  <a:cubicBezTo>
                    <a:pt x="0" y="400"/>
                    <a:pt x="0" y="320"/>
                    <a:pt x="0" y="320"/>
                  </a:cubicBezTo>
                  <a:lnTo>
                    <a:pt x="160" y="80"/>
                  </a:lnTo>
                  <a:close/>
                </a:path>
              </a:pathLst>
            </a:custGeom>
            <a:solidFill>
              <a:srgbClr val="F5AD7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9" name="Rectangle 21"/>
            <p:cNvSpPr>
              <a:spLocks noChangeArrowheads="1"/>
            </p:cNvSpPr>
            <p:nvPr/>
          </p:nvSpPr>
          <p:spPr bwMode="auto">
            <a:xfrm>
              <a:off x="599" y="2207"/>
              <a:ext cx="123" cy="41"/>
            </a:xfrm>
            <a:prstGeom prst="rect">
              <a:avLst/>
            </a:prstGeom>
            <a:solidFill>
              <a:srgbClr val="DEE6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0" name="Rectangle 22"/>
            <p:cNvSpPr>
              <a:spLocks noChangeArrowheads="1"/>
            </p:cNvSpPr>
            <p:nvPr/>
          </p:nvSpPr>
          <p:spPr bwMode="auto">
            <a:xfrm>
              <a:off x="653" y="2014"/>
              <a:ext cx="33" cy="50"/>
            </a:xfrm>
            <a:prstGeom prst="rect">
              <a:avLst/>
            </a:prstGeom>
            <a:solidFill>
              <a:srgbClr val="F5AD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1" name="Freeform 23"/>
            <p:cNvSpPr>
              <a:spLocks/>
            </p:cNvSpPr>
            <p:nvPr/>
          </p:nvSpPr>
          <p:spPr bwMode="auto">
            <a:xfrm>
              <a:off x="640" y="1933"/>
              <a:ext cx="75" cy="110"/>
            </a:xfrm>
            <a:custGeom>
              <a:avLst/>
              <a:gdLst>
                <a:gd name="T0" fmla="*/ 0 w 75"/>
                <a:gd name="T1" fmla="*/ 0 h 110"/>
                <a:gd name="T2" fmla="*/ 75 w 75"/>
                <a:gd name="T3" fmla="*/ 0 h 110"/>
                <a:gd name="T4" fmla="*/ 75 w 75"/>
                <a:gd name="T5" fmla="*/ 89 h 110"/>
                <a:gd name="T6" fmla="*/ 54 w 75"/>
                <a:gd name="T7" fmla="*/ 110 h 110"/>
                <a:gd name="T8" fmla="*/ 0 w 75"/>
                <a:gd name="T9" fmla="*/ 82 h 110"/>
                <a:gd name="T10" fmla="*/ 0 w 75"/>
                <a:gd name="T11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110">
                  <a:moveTo>
                    <a:pt x="0" y="0"/>
                  </a:moveTo>
                  <a:lnTo>
                    <a:pt x="75" y="0"/>
                  </a:lnTo>
                  <a:lnTo>
                    <a:pt x="75" y="89"/>
                  </a:lnTo>
                  <a:lnTo>
                    <a:pt x="54" y="110"/>
                  </a:lnTo>
                  <a:lnTo>
                    <a:pt x="0" y="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AD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2" name="Freeform 24"/>
            <p:cNvSpPr>
              <a:spLocks/>
            </p:cNvSpPr>
            <p:nvPr/>
          </p:nvSpPr>
          <p:spPr bwMode="auto">
            <a:xfrm>
              <a:off x="626" y="1940"/>
              <a:ext cx="27" cy="55"/>
            </a:xfrm>
            <a:custGeom>
              <a:avLst/>
              <a:gdLst>
                <a:gd name="T0" fmla="*/ 304 w 304"/>
                <a:gd name="T1" fmla="*/ 78 h 624"/>
                <a:gd name="T2" fmla="*/ 0 w 304"/>
                <a:gd name="T3" fmla="*/ 0 h 624"/>
                <a:gd name="T4" fmla="*/ 0 w 304"/>
                <a:gd name="T5" fmla="*/ 390 h 624"/>
                <a:gd name="T6" fmla="*/ 76 w 304"/>
                <a:gd name="T7" fmla="*/ 390 h 624"/>
                <a:gd name="T8" fmla="*/ 228 w 304"/>
                <a:gd name="T9" fmla="*/ 546 h 624"/>
                <a:gd name="T10" fmla="*/ 228 w 304"/>
                <a:gd name="T11" fmla="*/ 624 h 624"/>
                <a:gd name="T12" fmla="*/ 304 w 304"/>
                <a:gd name="T13" fmla="*/ 624 h 624"/>
                <a:gd name="T14" fmla="*/ 304 w 304"/>
                <a:gd name="T15" fmla="*/ 78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4" h="624">
                  <a:moveTo>
                    <a:pt x="304" y="7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90"/>
                    <a:pt x="0" y="390"/>
                    <a:pt x="0" y="390"/>
                  </a:cubicBezTo>
                  <a:cubicBezTo>
                    <a:pt x="76" y="390"/>
                    <a:pt x="76" y="390"/>
                    <a:pt x="76" y="390"/>
                  </a:cubicBezTo>
                  <a:cubicBezTo>
                    <a:pt x="152" y="390"/>
                    <a:pt x="228" y="468"/>
                    <a:pt x="228" y="546"/>
                  </a:cubicBezTo>
                  <a:cubicBezTo>
                    <a:pt x="228" y="546"/>
                    <a:pt x="228" y="624"/>
                    <a:pt x="228" y="624"/>
                  </a:cubicBezTo>
                  <a:cubicBezTo>
                    <a:pt x="304" y="624"/>
                    <a:pt x="304" y="624"/>
                    <a:pt x="304" y="624"/>
                  </a:cubicBezTo>
                  <a:cubicBezTo>
                    <a:pt x="304" y="78"/>
                    <a:pt x="304" y="78"/>
                    <a:pt x="304" y="78"/>
                  </a:cubicBezTo>
                </a:path>
              </a:pathLst>
            </a:custGeom>
            <a:solidFill>
              <a:srgbClr val="3F3F3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3" name="Oval 25"/>
            <p:cNvSpPr>
              <a:spLocks noChangeArrowheads="1"/>
            </p:cNvSpPr>
            <p:nvPr/>
          </p:nvSpPr>
          <p:spPr bwMode="auto">
            <a:xfrm>
              <a:off x="619" y="1974"/>
              <a:ext cx="28" cy="28"/>
            </a:xfrm>
            <a:prstGeom prst="ellipse">
              <a:avLst/>
            </a:prstGeom>
            <a:solidFill>
              <a:srgbClr val="F5AD7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5" name="Freeform 26"/>
            <p:cNvSpPr>
              <a:spLocks/>
            </p:cNvSpPr>
            <p:nvPr/>
          </p:nvSpPr>
          <p:spPr bwMode="auto">
            <a:xfrm>
              <a:off x="626" y="1940"/>
              <a:ext cx="27" cy="6"/>
            </a:xfrm>
            <a:custGeom>
              <a:avLst/>
              <a:gdLst>
                <a:gd name="T0" fmla="*/ 27 w 27"/>
                <a:gd name="T1" fmla="*/ 6 h 6"/>
                <a:gd name="T2" fmla="*/ 0 w 27"/>
                <a:gd name="T3" fmla="*/ 0 h 6"/>
                <a:gd name="T4" fmla="*/ 0 w 27"/>
                <a:gd name="T5" fmla="*/ 0 h 6"/>
                <a:gd name="T6" fmla="*/ 27 w 27"/>
                <a:gd name="T7" fmla="*/ 6 h 6"/>
                <a:gd name="T8" fmla="*/ 27 w 2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27" y="6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7" y="6"/>
                  </a:lnTo>
                  <a:lnTo>
                    <a:pt x="27" y="6"/>
                  </a:lnTo>
                  <a:close/>
                </a:path>
              </a:pathLst>
            </a:custGeom>
            <a:solidFill>
              <a:srgbClr val="F5AD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6" name="Freeform 27"/>
            <p:cNvSpPr>
              <a:spLocks/>
            </p:cNvSpPr>
            <p:nvPr/>
          </p:nvSpPr>
          <p:spPr bwMode="auto">
            <a:xfrm>
              <a:off x="701" y="1967"/>
              <a:ext cx="14" cy="14"/>
            </a:xfrm>
            <a:custGeom>
              <a:avLst/>
              <a:gdLst>
                <a:gd name="T0" fmla="*/ 80 w 160"/>
                <a:gd name="T1" fmla="*/ 160 h 160"/>
                <a:gd name="T2" fmla="*/ 80 w 160"/>
                <a:gd name="T3" fmla="*/ 160 h 160"/>
                <a:gd name="T4" fmla="*/ 80 w 160"/>
                <a:gd name="T5" fmla="*/ 80 h 160"/>
                <a:gd name="T6" fmla="*/ 0 w 160"/>
                <a:gd name="T7" fmla="*/ 80 h 160"/>
                <a:gd name="T8" fmla="*/ 80 w 160"/>
                <a:gd name="T9" fmla="*/ 0 h 160"/>
                <a:gd name="T10" fmla="*/ 80 w 160"/>
                <a:gd name="T11" fmla="*/ 0 h 160"/>
                <a:gd name="T12" fmla="*/ 160 w 160"/>
                <a:gd name="T13" fmla="*/ 80 h 160"/>
                <a:gd name="T14" fmla="*/ 160 w 160"/>
                <a:gd name="T15" fmla="*/ 80 h 160"/>
                <a:gd name="T16" fmla="*/ 80 w 160"/>
                <a:gd name="T17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" h="160">
                  <a:moveTo>
                    <a:pt x="80" y="160"/>
                  </a:moveTo>
                  <a:cubicBezTo>
                    <a:pt x="80" y="160"/>
                    <a:pt x="80" y="160"/>
                    <a:pt x="80" y="160"/>
                  </a:cubicBezTo>
                  <a:cubicBezTo>
                    <a:pt x="80" y="160"/>
                    <a:pt x="80" y="160"/>
                    <a:pt x="8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0"/>
                    <a:pt x="80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160" y="0"/>
                    <a:pt x="160" y="80"/>
                  </a:cubicBezTo>
                  <a:cubicBezTo>
                    <a:pt x="160" y="80"/>
                    <a:pt x="160" y="80"/>
                    <a:pt x="160" y="80"/>
                  </a:cubicBezTo>
                  <a:cubicBezTo>
                    <a:pt x="160" y="160"/>
                    <a:pt x="80" y="160"/>
                    <a:pt x="80" y="160"/>
                  </a:cubicBezTo>
                </a:path>
              </a:pathLst>
            </a:custGeom>
            <a:solidFill>
              <a:srgbClr val="1A2B4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7" name="Oval 28"/>
            <p:cNvSpPr>
              <a:spLocks noChangeArrowheads="1"/>
            </p:cNvSpPr>
            <p:nvPr/>
          </p:nvSpPr>
          <p:spPr bwMode="auto">
            <a:xfrm>
              <a:off x="708" y="1974"/>
              <a:ext cx="1" cy="1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8" name="Freeform 29"/>
            <p:cNvSpPr>
              <a:spLocks/>
            </p:cNvSpPr>
            <p:nvPr/>
          </p:nvSpPr>
          <p:spPr bwMode="auto">
            <a:xfrm>
              <a:off x="674" y="1967"/>
              <a:ext cx="7" cy="14"/>
            </a:xfrm>
            <a:custGeom>
              <a:avLst/>
              <a:gdLst>
                <a:gd name="T0" fmla="*/ 0 w 80"/>
                <a:gd name="T1" fmla="*/ 160 h 160"/>
                <a:gd name="T2" fmla="*/ 0 w 80"/>
                <a:gd name="T3" fmla="*/ 160 h 160"/>
                <a:gd name="T4" fmla="*/ 0 w 80"/>
                <a:gd name="T5" fmla="*/ 160 h 160"/>
                <a:gd name="T6" fmla="*/ 0 w 80"/>
                <a:gd name="T7" fmla="*/ 80 h 160"/>
                <a:gd name="T8" fmla="*/ 0 w 80"/>
                <a:gd name="T9" fmla="*/ 0 h 160"/>
                <a:gd name="T10" fmla="*/ 0 w 80"/>
                <a:gd name="T11" fmla="*/ 0 h 160"/>
                <a:gd name="T12" fmla="*/ 80 w 80"/>
                <a:gd name="T13" fmla="*/ 80 h 160"/>
                <a:gd name="T14" fmla="*/ 80 w 80"/>
                <a:gd name="T15" fmla="*/ 80 h 160"/>
                <a:gd name="T16" fmla="*/ 0 w 80"/>
                <a:gd name="T17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160">
                  <a:moveTo>
                    <a:pt x="0" y="160"/>
                  </a:moveTo>
                  <a:cubicBezTo>
                    <a:pt x="0" y="160"/>
                    <a:pt x="0" y="160"/>
                    <a:pt x="0" y="160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80" y="0"/>
                    <a:pt x="80" y="80"/>
                  </a:cubicBezTo>
                  <a:cubicBezTo>
                    <a:pt x="80" y="80"/>
                    <a:pt x="80" y="80"/>
                    <a:pt x="80" y="80"/>
                  </a:cubicBezTo>
                  <a:cubicBezTo>
                    <a:pt x="80" y="160"/>
                    <a:pt x="80" y="160"/>
                    <a:pt x="0" y="160"/>
                  </a:cubicBezTo>
                </a:path>
              </a:pathLst>
            </a:custGeom>
            <a:solidFill>
              <a:srgbClr val="1A2B4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9" name="Oval 30"/>
            <p:cNvSpPr>
              <a:spLocks noChangeArrowheads="1"/>
            </p:cNvSpPr>
            <p:nvPr/>
          </p:nvSpPr>
          <p:spPr bwMode="auto">
            <a:xfrm>
              <a:off x="674" y="1974"/>
              <a:ext cx="1" cy="1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0" name="Rectangle 31"/>
            <p:cNvSpPr>
              <a:spLocks noChangeArrowheads="1"/>
            </p:cNvSpPr>
            <p:nvPr/>
          </p:nvSpPr>
          <p:spPr bwMode="auto">
            <a:xfrm>
              <a:off x="686" y="1995"/>
              <a:ext cx="15" cy="7"/>
            </a:xfrm>
            <a:prstGeom prst="rect">
              <a:avLst/>
            </a:prstGeom>
            <a:solidFill>
              <a:srgbClr val="BF8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1" name="Freeform 32"/>
            <p:cNvSpPr>
              <a:spLocks/>
            </p:cNvSpPr>
            <p:nvPr/>
          </p:nvSpPr>
          <p:spPr bwMode="auto">
            <a:xfrm>
              <a:off x="599" y="2064"/>
              <a:ext cx="123" cy="143"/>
            </a:xfrm>
            <a:custGeom>
              <a:avLst/>
              <a:gdLst>
                <a:gd name="T0" fmla="*/ 123 w 123"/>
                <a:gd name="T1" fmla="*/ 143 h 143"/>
                <a:gd name="T2" fmla="*/ 0 w 123"/>
                <a:gd name="T3" fmla="*/ 143 h 143"/>
                <a:gd name="T4" fmla="*/ 0 w 123"/>
                <a:gd name="T5" fmla="*/ 7 h 143"/>
                <a:gd name="T6" fmla="*/ 34 w 123"/>
                <a:gd name="T7" fmla="*/ 0 h 143"/>
                <a:gd name="T8" fmla="*/ 54 w 123"/>
                <a:gd name="T9" fmla="*/ 0 h 143"/>
                <a:gd name="T10" fmla="*/ 82 w 123"/>
                <a:gd name="T11" fmla="*/ 0 h 143"/>
                <a:gd name="T12" fmla="*/ 115 w 123"/>
                <a:gd name="T13" fmla="*/ 7 h 143"/>
                <a:gd name="T14" fmla="*/ 123 w 123"/>
                <a:gd name="T1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3" h="143">
                  <a:moveTo>
                    <a:pt x="123" y="143"/>
                  </a:moveTo>
                  <a:lnTo>
                    <a:pt x="0" y="143"/>
                  </a:lnTo>
                  <a:lnTo>
                    <a:pt x="0" y="7"/>
                  </a:lnTo>
                  <a:lnTo>
                    <a:pt x="34" y="0"/>
                  </a:lnTo>
                  <a:lnTo>
                    <a:pt x="54" y="0"/>
                  </a:lnTo>
                  <a:lnTo>
                    <a:pt x="82" y="0"/>
                  </a:lnTo>
                  <a:lnTo>
                    <a:pt x="115" y="7"/>
                  </a:lnTo>
                  <a:lnTo>
                    <a:pt x="123" y="143"/>
                  </a:lnTo>
                  <a:close/>
                </a:path>
              </a:pathLst>
            </a:custGeom>
            <a:solidFill>
              <a:srgbClr val="DEE6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2" name="Freeform 33"/>
            <p:cNvSpPr>
              <a:spLocks/>
            </p:cNvSpPr>
            <p:nvPr/>
          </p:nvSpPr>
          <p:spPr bwMode="auto">
            <a:xfrm>
              <a:off x="667" y="2570"/>
              <a:ext cx="41" cy="12"/>
            </a:xfrm>
            <a:custGeom>
              <a:avLst/>
              <a:gdLst>
                <a:gd name="T0" fmla="*/ 0 w 464"/>
                <a:gd name="T1" fmla="*/ 0 h 144"/>
                <a:gd name="T2" fmla="*/ 0 w 464"/>
                <a:gd name="T3" fmla="*/ 144 h 144"/>
                <a:gd name="T4" fmla="*/ 464 w 464"/>
                <a:gd name="T5" fmla="*/ 144 h 144"/>
                <a:gd name="T6" fmla="*/ 310 w 464"/>
                <a:gd name="T7" fmla="*/ 0 h 144"/>
                <a:gd name="T8" fmla="*/ 0 w 464"/>
                <a:gd name="T9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4" h="144">
                  <a:moveTo>
                    <a:pt x="0" y="0"/>
                  </a:moveTo>
                  <a:cubicBezTo>
                    <a:pt x="0" y="72"/>
                    <a:pt x="0" y="72"/>
                    <a:pt x="0" y="144"/>
                  </a:cubicBezTo>
                  <a:cubicBezTo>
                    <a:pt x="464" y="144"/>
                    <a:pt x="464" y="144"/>
                    <a:pt x="464" y="144"/>
                  </a:cubicBezTo>
                  <a:cubicBezTo>
                    <a:pt x="310" y="0"/>
                    <a:pt x="310" y="0"/>
                    <a:pt x="31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F5152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3" name="Freeform 34"/>
            <p:cNvSpPr>
              <a:spLocks/>
            </p:cNvSpPr>
            <p:nvPr/>
          </p:nvSpPr>
          <p:spPr bwMode="auto">
            <a:xfrm>
              <a:off x="667" y="2548"/>
              <a:ext cx="76" cy="34"/>
            </a:xfrm>
            <a:custGeom>
              <a:avLst/>
              <a:gdLst>
                <a:gd name="T0" fmla="*/ 864 w 864"/>
                <a:gd name="T1" fmla="*/ 231 h 384"/>
                <a:gd name="T2" fmla="*/ 629 w 864"/>
                <a:gd name="T3" fmla="*/ 231 h 384"/>
                <a:gd name="T4" fmla="*/ 393 w 864"/>
                <a:gd name="T5" fmla="*/ 77 h 384"/>
                <a:gd name="T6" fmla="*/ 79 w 864"/>
                <a:gd name="T7" fmla="*/ 77 h 384"/>
                <a:gd name="T8" fmla="*/ 0 w 864"/>
                <a:gd name="T9" fmla="*/ 231 h 384"/>
                <a:gd name="T10" fmla="*/ 315 w 864"/>
                <a:gd name="T11" fmla="*/ 231 h 384"/>
                <a:gd name="T12" fmla="*/ 472 w 864"/>
                <a:gd name="T13" fmla="*/ 384 h 384"/>
                <a:gd name="T14" fmla="*/ 864 w 864"/>
                <a:gd name="T15" fmla="*/ 384 h 384"/>
                <a:gd name="T16" fmla="*/ 864 w 864"/>
                <a:gd name="T17" fmla="*/ 231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4" h="384">
                  <a:moveTo>
                    <a:pt x="864" y="231"/>
                  </a:moveTo>
                  <a:cubicBezTo>
                    <a:pt x="864" y="231"/>
                    <a:pt x="786" y="231"/>
                    <a:pt x="629" y="231"/>
                  </a:cubicBezTo>
                  <a:cubicBezTo>
                    <a:pt x="629" y="154"/>
                    <a:pt x="393" y="77"/>
                    <a:pt x="393" y="77"/>
                  </a:cubicBezTo>
                  <a:cubicBezTo>
                    <a:pt x="79" y="77"/>
                    <a:pt x="79" y="77"/>
                    <a:pt x="79" y="77"/>
                  </a:cubicBezTo>
                  <a:cubicBezTo>
                    <a:pt x="79" y="77"/>
                    <a:pt x="0" y="0"/>
                    <a:pt x="0" y="231"/>
                  </a:cubicBezTo>
                  <a:cubicBezTo>
                    <a:pt x="315" y="231"/>
                    <a:pt x="315" y="231"/>
                    <a:pt x="315" y="231"/>
                  </a:cubicBezTo>
                  <a:cubicBezTo>
                    <a:pt x="472" y="384"/>
                    <a:pt x="472" y="384"/>
                    <a:pt x="472" y="384"/>
                  </a:cubicBezTo>
                  <a:cubicBezTo>
                    <a:pt x="864" y="384"/>
                    <a:pt x="864" y="384"/>
                    <a:pt x="864" y="384"/>
                  </a:cubicBezTo>
                  <a:lnTo>
                    <a:pt x="864" y="231"/>
                  </a:lnTo>
                  <a:close/>
                </a:path>
              </a:pathLst>
            </a:custGeom>
            <a:solidFill>
              <a:srgbClr val="372A2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667" y="2557"/>
              <a:ext cx="55" cy="13"/>
            </a:xfrm>
            <a:custGeom>
              <a:avLst/>
              <a:gdLst>
                <a:gd name="T0" fmla="*/ 78 w 624"/>
                <a:gd name="T1" fmla="*/ 0 h 144"/>
                <a:gd name="T2" fmla="*/ 390 w 624"/>
                <a:gd name="T3" fmla="*/ 0 h 144"/>
                <a:gd name="T4" fmla="*/ 624 w 624"/>
                <a:gd name="T5" fmla="*/ 144 h 144"/>
                <a:gd name="T6" fmla="*/ 78 w 624"/>
                <a:gd name="T7" fmla="*/ 0 h 144"/>
                <a:gd name="T8" fmla="*/ 78 w 624"/>
                <a:gd name="T9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4" h="144">
                  <a:moveTo>
                    <a:pt x="78" y="0"/>
                  </a:moveTo>
                  <a:cubicBezTo>
                    <a:pt x="390" y="0"/>
                    <a:pt x="390" y="0"/>
                    <a:pt x="390" y="0"/>
                  </a:cubicBezTo>
                  <a:cubicBezTo>
                    <a:pt x="624" y="144"/>
                    <a:pt x="624" y="144"/>
                    <a:pt x="624" y="144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8" y="0"/>
                    <a:pt x="0" y="0"/>
                    <a:pt x="78" y="0"/>
                  </a:cubicBezTo>
                </a:path>
              </a:pathLst>
            </a:custGeom>
            <a:solidFill>
              <a:srgbClr val="01010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5" name="Freeform 36"/>
            <p:cNvSpPr>
              <a:spLocks/>
            </p:cNvSpPr>
            <p:nvPr/>
          </p:nvSpPr>
          <p:spPr bwMode="auto">
            <a:xfrm>
              <a:off x="606" y="2570"/>
              <a:ext cx="47" cy="12"/>
            </a:xfrm>
            <a:custGeom>
              <a:avLst/>
              <a:gdLst>
                <a:gd name="T0" fmla="*/ 0 w 528"/>
                <a:gd name="T1" fmla="*/ 0 h 144"/>
                <a:gd name="T2" fmla="*/ 76 w 528"/>
                <a:gd name="T3" fmla="*/ 144 h 144"/>
                <a:gd name="T4" fmla="*/ 528 w 528"/>
                <a:gd name="T5" fmla="*/ 144 h 144"/>
                <a:gd name="T6" fmla="*/ 302 w 528"/>
                <a:gd name="T7" fmla="*/ 0 h 144"/>
                <a:gd name="T8" fmla="*/ 0 w 528"/>
                <a:gd name="T9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144">
                  <a:moveTo>
                    <a:pt x="0" y="0"/>
                  </a:moveTo>
                  <a:cubicBezTo>
                    <a:pt x="0" y="72"/>
                    <a:pt x="76" y="72"/>
                    <a:pt x="76" y="144"/>
                  </a:cubicBezTo>
                  <a:cubicBezTo>
                    <a:pt x="528" y="144"/>
                    <a:pt x="528" y="144"/>
                    <a:pt x="528" y="144"/>
                  </a:cubicBezTo>
                  <a:cubicBezTo>
                    <a:pt x="302" y="0"/>
                    <a:pt x="302" y="0"/>
                    <a:pt x="30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C5E5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6" name="Freeform 37"/>
            <p:cNvSpPr>
              <a:spLocks/>
            </p:cNvSpPr>
            <p:nvPr/>
          </p:nvSpPr>
          <p:spPr bwMode="auto">
            <a:xfrm>
              <a:off x="606" y="2548"/>
              <a:ext cx="80" cy="34"/>
            </a:xfrm>
            <a:custGeom>
              <a:avLst/>
              <a:gdLst>
                <a:gd name="T0" fmla="*/ 912 w 912"/>
                <a:gd name="T1" fmla="*/ 231 h 384"/>
                <a:gd name="T2" fmla="*/ 608 w 912"/>
                <a:gd name="T3" fmla="*/ 154 h 384"/>
                <a:gd name="T4" fmla="*/ 456 w 912"/>
                <a:gd name="T5" fmla="*/ 77 h 384"/>
                <a:gd name="T6" fmla="*/ 76 w 912"/>
                <a:gd name="T7" fmla="*/ 77 h 384"/>
                <a:gd name="T8" fmla="*/ 0 w 912"/>
                <a:gd name="T9" fmla="*/ 231 h 384"/>
                <a:gd name="T10" fmla="*/ 304 w 912"/>
                <a:gd name="T11" fmla="*/ 231 h 384"/>
                <a:gd name="T12" fmla="*/ 532 w 912"/>
                <a:gd name="T13" fmla="*/ 384 h 384"/>
                <a:gd name="T14" fmla="*/ 912 w 912"/>
                <a:gd name="T15" fmla="*/ 384 h 384"/>
                <a:gd name="T16" fmla="*/ 912 w 912"/>
                <a:gd name="T17" fmla="*/ 231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2" h="384">
                  <a:moveTo>
                    <a:pt x="912" y="231"/>
                  </a:moveTo>
                  <a:cubicBezTo>
                    <a:pt x="912" y="231"/>
                    <a:pt x="760" y="231"/>
                    <a:pt x="608" y="154"/>
                  </a:cubicBezTo>
                  <a:cubicBezTo>
                    <a:pt x="608" y="154"/>
                    <a:pt x="456" y="77"/>
                    <a:pt x="45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0" y="0"/>
                    <a:pt x="0" y="231"/>
                  </a:cubicBezTo>
                  <a:cubicBezTo>
                    <a:pt x="304" y="231"/>
                    <a:pt x="304" y="231"/>
                    <a:pt x="304" y="231"/>
                  </a:cubicBezTo>
                  <a:cubicBezTo>
                    <a:pt x="532" y="384"/>
                    <a:pt x="532" y="384"/>
                    <a:pt x="532" y="384"/>
                  </a:cubicBezTo>
                  <a:cubicBezTo>
                    <a:pt x="912" y="384"/>
                    <a:pt x="912" y="384"/>
                    <a:pt x="912" y="384"/>
                  </a:cubicBezTo>
                  <a:cubicBezTo>
                    <a:pt x="912" y="231"/>
                    <a:pt x="912" y="231"/>
                    <a:pt x="912" y="231"/>
                  </a:cubicBezTo>
                </a:path>
              </a:pathLst>
            </a:custGeom>
            <a:solidFill>
              <a:srgbClr val="51444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7" name="Freeform 38"/>
            <p:cNvSpPr>
              <a:spLocks noEditPoints="1"/>
            </p:cNvSpPr>
            <p:nvPr/>
          </p:nvSpPr>
          <p:spPr bwMode="auto">
            <a:xfrm>
              <a:off x="612" y="2557"/>
              <a:ext cx="48" cy="5"/>
            </a:xfrm>
            <a:custGeom>
              <a:avLst/>
              <a:gdLst>
                <a:gd name="T0" fmla="*/ 0 w 544"/>
                <a:gd name="T1" fmla="*/ 0 h 64"/>
                <a:gd name="T2" fmla="*/ 0 w 544"/>
                <a:gd name="T3" fmla="*/ 0 h 64"/>
                <a:gd name="T4" fmla="*/ 0 w 544"/>
                <a:gd name="T5" fmla="*/ 0 h 64"/>
                <a:gd name="T6" fmla="*/ 0 w 544"/>
                <a:gd name="T7" fmla="*/ 0 h 64"/>
                <a:gd name="T8" fmla="*/ 389 w 544"/>
                <a:gd name="T9" fmla="*/ 0 h 64"/>
                <a:gd name="T10" fmla="*/ 0 w 544"/>
                <a:gd name="T11" fmla="*/ 0 h 64"/>
                <a:gd name="T12" fmla="*/ 389 w 544"/>
                <a:gd name="T13" fmla="*/ 0 h 64"/>
                <a:gd name="T14" fmla="*/ 544 w 544"/>
                <a:gd name="T15" fmla="*/ 64 h 64"/>
                <a:gd name="T16" fmla="*/ 544 w 544"/>
                <a:gd name="T17" fmla="*/ 64 h 64"/>
                <a:gd name="T18" fmla="*/ 389 w 544"/>
                <a:gd name="T1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4" h="6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38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9" y="0"/>
                    <a:pt x="389" y="0"/>
                    <a:pt x="389" y="0"/>
                  </a:cubicBezTo>
                  <a:cubicBezTo>
                    <a:pt x="389" y="0"/>
                    <a:pt x="544" y="64"/>
                    <a:pt x="544" y="64"/>
                  </a:cubicBezTo>
                  <a:cubicBezTo>
                    <a:pt x="544" y="64"/>
                    <a:pt x="544" y="64"/>
                    <a:pt x="544" y="64"/>
                  </a:cubicBezTo>
                  <a:cubicBezTo>
                    <a:pt x="389" y="0"/>
                    <a:pt x="389" y="0"/>
                    <a:pt x="389" y="0"/>
                  </a:cubicBezTo>
                </a:path>
              </a:pathLst>
            </a:custGeom>
            <a:solidFill>
              <a:srgbClr val="9F999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8" name="Freeform 39"/>
            <p:cNvSpPr>
              <a:spLocks noEditPoints="1"/>
            </p:cNvSpPr>
            <p:nvPr/>
          </p:nvSpPr>
          <p:spPr bwMode="auto">
            <a:xfrm>
              <a:off x="612" y="2557"/>
              <a:ext cx="48" cy="5"/>
            </a:xfrm>
            <a:custGeom>
              <a:avLst/>
              <a:gdLst>
                <a:gd name="T0" fmla="*/ 0 w 544"/>
                <a:gd name="T1" fmla="*/ 0 h 64"/>
                <a:gd name="T2" fmla="*/ 0 w 544"/>
                <a:gd name="T3" fmla="*/ 0 h 64"/>
                <a:gd name="T4" fmla="*/ 0 w 544"/>
                <a:gd name="T5" fmla="*/ 0 h 64"/>
                <a:gd name="T6" fmla="*/ 0 w 544"/>
                <a:gd name="T7" fmla="*/ 0 h 64"/>
                <a:gd name="T8" fmla="*/ 0 w 544"/>
                <a:gd name="T9" fmla="*/ 0 h 64"/>
                <a:gd name="T10" fmla="*/ 389 w 544"/>
                <a:gd name="T11" fmla="*/ 0 h 64"/>
                <a:gd name="T12" fmla="*/ 0 w 544"/>
                <a:gd name="T13" fmla="*/ 0 h 64"/>
                <a:gd name="T14" fmla="*/ 544 w 544"/>
                <a:gd name="T15" fmla="*/ 64 h 64"/>
                <a:gd name="T16" fmla="*/ 389 w 544"/>
                <a:gd name="T1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4" h="6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38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44" y="64"/>
                    <a:pt x="544" y="64"/>
                    <a:pt x="544" y="64"/>
                  </a:cubicBezTo>
                  <a:cubicBezTo>
                    <a:pt x="544" y="64"/>
                    <a:pt x="389" y="0"/>
                    <a:pt x="389" y="0"/>
                  </a:cubicBezTo>
                </a:path>
              </a:pathLst>
            </a:custGeom>
            <a:solidFill>
              <a:srgbClr val="3F363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9" name="Rectangle 40"/>
            <p:cNvSpPr>
              <a:spLocks noChangeArrowheads="1"/>
            </p:cNvSpPr>
            <p:nvPr/>
          </p:nvSpPr>
          <p:spPr bwMode="auto">
            <a:xfrm>
              <a:off x="674" y="2548"/>
              <a:ext cx="27" cy="9"/>
            </a:xfrm>
            <a:prstGeom prst="rect">
              <a:avLst/>
            </a:prstGeom>
            <a:solidFill>
              <a:srgbClr val="22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0" name="Rectangle 41"/>
            <p:cNvSpPr>
              <a:spLocks noChangeArrowheads="1"/>
            </p:cNvSpPr>
            <p:nvPr/>
          </p:nvSpPr>
          <p:spPr bwMode="auto">
            <a:xfrm>
              <a:off x="612" y="2548"/>
              <a:ext cx="28" cy="9"/>
            </a:xfrm>
            <a:prstGeom prst="rect">
              <a:avLst/>
            </a:prstGeom>
            <a:solidFill>
              <a:srgbClr val="22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1" name="Freeform 42"/>
            <p:cNvSpPr>
              <a:spLocks/>
            </p:cNvSpPr>
            <p:nvPr/>
          </p:nvSpPr>
          <p:spPr bwMode="auto">
            <a:xfrm>
              <a:off x="626" y="1905"/>
              <a:ext cx="101" cy="48"/>
            </a:xfrm>
            <a:custGeom>
              <a:avLst/>
              <a:gdLst>
                <a:gd name="T0" fmla="*/ 0 w 1152"/>
                <a:gd name="T1" fmla="*/ 389 h 544"/>
                <a:gd name="T2" fmla="*/ 845 w 1152"/>
                <a:gd name="T3" fmla="*/ 544 h 544"/>
                <a:gd name="T4" fmla="*/ 1076 w 1152"/>
                <a:gd name="T5" fmla="*/ 156 h 544"/>
                <a:gd name="T6" fmla="*/ 384 w 1152"/>
                <a:gd name="T7" fmla="*/ 0 h 544"/>
                <a:gd name="T8" fmla="*/ 0 w 1152"/>
                <a:gd name="T9" fmla="*/ 389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2" h="544">
                  <a:moveTo>
                    <a:pt x="0" y="389"/>
                  </a:moveTo>
                  <a:cubicBezTo>
                    <a:pt x="845" y="544"/>
                    <a:pt x="845" y="544"/>
                    <a:pt x="845" y="544"/>
                  </a:cubicBezTo>
                  <a:cubicBezTo>
                    <a:pt x="999" y="544"/>
                    <a:pt x="1152" y="389"/>
                    <a:pt x="1076" y="156"/>
                  </a:cubicBezTo>
                  <a:cubicBezTo>
                    <a:pt x="384" y="0"/>
                    <a:pt x="384" y="0"/>
                    <a:pt x="384" y="0"/>
                  </a:cubicBezTo>
                  <a:cubicBezTo>
                    <a:pt x="0" y="389"/>
                    <a:pt x="0" y="389"/>
                    <a:pt x="0" y="389"/>
                  </a:cubicBezTo>
                </a:path>
              </a:pathLst>
            </a:custGeom>
            <a:solidFill>
              <a:srgbClr val="23232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2" name="Freeform 43"/>
            <p:cNvSpPr>
              <a:spLocks noEditPoints="1"/>
            </p:cNvSpPr>
            <p:nvPr/>
          </p:nvSpPr>
          <p:spPr bwMode="auto">
            <a:xfrm>
              <a:off x="667" y="2064"/>
              <a:ext cx="14" cy="69"/>
            </a:xfrm>
            <a:custGeom>
              <a:avLst/>
              <a:gdLst>
                <a:gd name="T0" fmla="*/ 6 w 14"/>
                <a:gd name="T1" fmla="*/ 7 h 69"/>
                <a:gd name="T2" fmla="*/ 0 w 14"/>
                <a:gd name="T3" fmla="*/ 13 h 69"/>
                <a:gd name="T4" fmla="*/ 0 w 14"/>
                <a:gd name="T5" fmla="*/ 69 h 69"/>
                <a:gd name="T6" fmla="*/ 14 w 14"/>
                <a:gd name="T7" fmla="*/ 69 h 69"/>
                <a:gd name="T8" fmla="*/ 14 w 14"/>
                <a:gd name="T9" fmla="*/ 13 h 69"/>
                <a:gd name="T10" fmla="*/ 6 w 14"/>
                <a:gd name="T11" fmla="*/ 7 h 69"/>
                <a:gd name="T12" fmla="*/ 6 w 14"/>
                <a:gd name="T13" fmla="*/ 0 h 69"/>
                <a:gd name="T14" fmla="*/ 6 w 14"/>
                <a:gd name="T15" fmla="*/ 0 h 69"/>
                <a:gd name="T16" fmla="*/ 6 w 14"/>
                <a:gd name="T17" fmla="*/ 0 h 69"/>
                <a:gd name="T18" fmla="*/ 14 w 14"/>
                <a:gd name="T19" fmla="*/ 7 h 69"/>
                <a:gd name="T20" fmla="*/ 14 w 14"/>
                <a:gd name="T21" fmla="*/ 7 h 69"/>
                <a:gd name="T22" fmla="*/ 6 w 14"/>
                <a:gd name="T2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69">
                  <a:moveTo>
                    <a:pt x="6" y="7"/>
                  </a:moveTo>
                  <a:lnTo>
                    <a:pt x="0" y="13"/>
                  </a:lnTo>
                  <a:lnTo>
                    <a:pt x="0" y="69"/>
                  </a:lnTo>
                  <a:lnTo>
                    <a:pt x="14" y="69"/>
                  </a:lnTo>
                  <a:lnTo>
                    <a:pt x="14" y="13"/>
                  </a:lnTo>
                  <a:lnTo>
                    <a:pt x="6" y="7"/>
                  </a:lnTo>
                  <a:close/>
                  <a:moveTo>
                    <a:pt x="6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EC3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3" name="Freeform 44"/>
            <p:cNvSpPr>
              <a:spLocks/>
            </p:cNvSpPr>
            <p:nvPr/>
          </p:nvSpPr>
          <p:spPr bwMode="auto">
            <a:xfrm>
              <a:off x="640" y="2050"/>
              <a:ext cx="34" cy="26"/>
            </a:xfrm>
            <a:custGeom>
              <a:avLst/>
              <a:gdLst>
                <a:gd name="T0" fmla="*/ 13 w 34"/>
                <a:gd name="T1" fmla="*/ 0 h 26"/>
                <a:gd name="T2" fmla="*/ 13 w 34"/>
                <a:gd name="T3" fmla="*/ 0 h 26"/>
                <a:gd name="T4" fmla="*/ 34 w 34"/>
                <a:gd name="T5" fmla="*/ 13 h 26"/>
                <a:gd name="T6" fmla="*/ 21 w 34"/>
                <a:gd name="T7" fmla="*/ 26 h 26"/>
                <a:gd name="T8" fmla="*/ 0 w 34"/>
                <a:gd name="T9" fmla="*/ 13 h 26"/>
                <a:gd name="T10" fmla="*/ 13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13" y="0"/>
                  </a:moveTo>
                  <a:lnTo>
                    <a:pt x="13" y="0"/>
                  </a:lnTo>
                  <a:lnTo>
                    <a:pt x="34" y="13"/>
                  </a:lnTo>
                  <a:lnTo>
                    <a:pt x="21" y="26"/>
                  </a:lnTo>
                  <a:lnTo>
                    <a:pt x="0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DEE6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4" name="Freeform 45"/>
            <p:cNvSpPr>
              <a:spLocks/>
            </p:cNvSpPr>
            <p:nvPr/>
          </p:nvSpPr>
          <p:spPr bwMode="auto">
            <a:xfrm>
              <a:off x="674" y="2050"/>
              <a:ext cx="27" cy="26"/>
            </a:xfrm>
            <a:custGeom>
              <a:avLst/>
              <a:gdLst>
                <a:gd name="T0" fmla="*/ 12 w 27"/>
                <a:gd name="T1" fmla="*/ 0 h 26"/>
                <a:gd name="T2" fmla="*/ 12 w 27"/>
                <a:gd name="T3" fmla="*/ 0 h 26"/>
                <a:gd name="T4" fmla="*/ 27 w 27"/>
                <a:gd name="T5" fmla="*/ 13 h 26"/>
                <a:gd name="T6" fmla="*/ 12 w 27"/>
                <a:gd name="T7" fmla="*/ 26 h 26"/>
                <a:gd name="T8" fmla="*/ 0 w 27"/>
                <a:gd name="T9" fmla="*/ 13 h 26"/>
                <a:gd name="T10" fmla="*/ 12 w 27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26">
                  <a:moveTo>
                    <a:pt x="12" y="0"/>
                  </a:moveTo>
                  <a:lnTo>
                    <a:pt x="12" y="0"/>
                  </a:lnTo>
                  <a:lnTo>
                    <a:pt x="27" y="13"/>
                  </a:lnTo>
                  <a:lnTo>
                    <a:pt x="12" y="26"/>
                  </a:lnTo>
                  <a:lnTo>
                    <a:pt x="0" y="1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EE6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5" name="Rectangle 46"/>
            <p:cNvSpPr>
              <a:spLocks noChangeArrowheads="1"/>
            </p:cNvSpPr>
            <p:nvPr/>
          </p:nvSpPr>
          <p:spPr bwMode="auto">
            <a:xfrm>
              <a:off x="701" y="2064"/>
              <a:ext cx="1" cy="1"/>
            </a:xfrm>
            <a:prstGeom prst="rect">
              <a:avLst/>
            </a:prstGeom>
            <a:solidFill>
              <a:srgbClr val="B6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6" name="Freeform 47"/>
            <p:cNvSpPr>
              <a:spLocks noEditPoints="1"/>
            </p:cNvSpPr>
            <p:nvPr/>
          </p:nvSpPr>
          <p:spPr bwMode="auto">
            <a:xfrm>
              <a:off x="640" y="2064"/>
              <a:ext cx="61" cy="19"/>
            </a:xfrm>
            <a:custGeom>
              <a:avLst/>
              <a:gdLst>
                <a:gd name="T0" fmla="*/ 61 w 61"/>
                <a:gd name="T1" fmla="*/ 0 h 19"/>
                <a:gd name="T2" fmla="*/ 46 w 61"/>
                <a:gd name="T3" fmla="*/ 12 h 19"/>
                <a:gd name="T4" fmla="*/ 40 w 61"/>
                <a:gd name="T5" fmla="*/ 7 h 19"/>
                <a:gd name="T6" fmla="*/ 40 w 61"/>
                <a:gd name="T7" fmla="*/ 12 h 19"/>
                <a:gd name="T8" fmla="*/ 46 w 61"/>
                <a:gd name="T9" fmla="*/ 19 h 19"/>
                <a:gd name="T10" fmla="*/ 61 w 61"/>
                <a:gd name="T11" fmla="*/ 0 h 19"/>
                <a:gd name="T12" fmla="*/ 61 w 61"/>
                <a:gd name="T13" fmla="*/ 0 h 19"/>
                <a:gd name="T14" fmla="*/ 0 w 61"/>
                <a:gd name="T15" fmla="*/ 0 h 19"/>
                <a:gd name="T16" fmla="*/ 20 w 61"/>
                <a:gd name="T17" fmla="*/ 19 h 19"/>
                <a:gd name="T18" fmla="*/ 27 w 61"/>
                <a:gd name="T19" fmla="*/ 12 h 19"/>
                <a:gd name="T20" fmla="*/ 27 w 61"/>
                <a:gd name="T21" fmla="*/ 7 h 19"/>
                <a:gd name="T22" fmla="*/ 20 w 61"/>
                <a:gd name="T23" fmla="*/ 12 h 19"/>
                <a:gd name="T24" fmla="*/ 20 w 61"/>
                <a:gd name="T25" fmla="*/ 12 h 19"/>
                <a:gd name="T26" fmla="*/ 20 w 61"/>
                <a:gd name="T27" fmla="*/ 12 h 19"/>
                <a:gd name="T28" fmla="*/ 0 w 61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9">
                  <a:moveTo>
                    <a:pt x="61" y="0"/>
                  </a:moveTo>
                  <a:lnTo>
                    <a:pt x="46" y="12"/>
                  </a:lnTo>
                  <a:lnTo>
                    <a:pt x="40" y="7"/>
                  </a:lnTo>
                  <a:lnTo>
                    <a:pt x="40" y="12"/>
                  </a:lnTo>
                  <a:lnTo>
                    <a:pt x="46" y="19"/>
                  </a:lnTo>
                  <a:lnTo>
                    <a:pt x="61" y="0"/>
                  </a:lnTo>
                  <a:lnTo>
                    <a:pt x="61" y="0"/>
                  </a:lnTo>
                  <a:close/>
                  <a:moveTo>
                    <a:pt x="0" y="0"/>
                  </a:moveTo>
                  <a:lnTo>
                    <a:pt x="20" y="19"/>
                  </a:lnTo>
                  <a:lnTo>
                    <a:pt x="27" y="12"/>
                  </a:lnTo>
                  <a:lnTo>
                    <a:pt x="27" y="7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A7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7" name="Freeform 48"/>
            <p:cNvSpPr>
              <a:spLocks/>
            </p:cNvSpPr>
            <p:nvPr/>
          </p:nvSpPr>
          <p:spPr bwMode="auto">
            <a:xfrm>
              <a:off x="667" y="2064"/>
              <a:ext cx="14" cy="12"/>
            </a:xfrm>
            <a:custGeom>
              <a:avLst/>
              <a:gdLst>
                <a:gd name="T0" fmla="*/ 6 w 14"/>
                <a:gd name="T1" fmla="*/ 0 h 12"/>
                <a:gd name="T2" fmla="*/ 0 w 14"/>
                <a:gd name="T3" fmla="*/ 7 h 12"/>
                <a:gd name="T4" fmla="*/ 0 w 14"/>
                <a:gd name="T5" fmla="*/ 12 h 12"/>
                <a:gd name="T6" fmla="*/ 6 w 14"/>
                <a:gd name="T7" fmla="*/ 7 h 12"/>
                <a:gd name="T8" fmla="*/ 14 w 14"/>
                <a:gd name="T9" fmla="*/ 12 h 12"/>
                <a:gd name="T10" fmla="*/ 14 w 14"/>
                <a:gd name="T11" fmla="*/ 7 h 12"/>
                <a:gd name="T12" fmla="*/ 6 w 1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2">
                  <a:moveTo>
                    <a:pt x="6" y="0"/>
                  </a:moveTo>
                  <a:lnTo>
                    <a:pt x="0" y="7"/>
                  </a:lnTo>
                  <a:lnTo>
                    <a:pt x="0" y="12"/>
                  </a:lnTo>
                  <a:lnTo>
                    <a:pt x="6" y="7"/>
                  </a:lnTo>
                  <a:lnTo>
                    <a:pt x="14" y="12"/>
                  </a:lnTo>
                  <a:lnTo>
                    <a:pt x="14" y="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9092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8" name="Freeform 49"/>
            <p:cNvSpPr>
              <a:spLocks/>
            </p:cNvSpPr>
            <p:nvPr/>
          </p:nvSpPr>
          <p:spPr bwMode="auto">
            <a:xfrm>
              <a:off x="660" y="2064"/>
              <a:ext cx="14" cy="12"/>
            </a:xfrm>
            <a:custGeom>
              <a:avLst/>
              <a:gdLst>
                <a:gd name="T0" fmla="*/ 14 w 14"/>
                <a:gd name="T1" fmla="*/ 0 h 12"/>
                <a:gd name="T2" fmla="*/ 0 w 14"/>
                <a:gd name="T3" fmla="*/ 12 h 12"/>
                <a:gd name="T4" fmla="*/ 0 w 14"/>
                <a:gd name="T5" fmla="*/ 12 h 12"/>
                <a:gd name="T6" fmla="*/ 8 w 14"/>
                <a:gd name="T7" fmla="*/ 7 h 12"/>
                <a:gd name="T8" fmla="*/ 14 w 14"/>
                <a:gd name="T9" fmla="*/ 0 h 12"/>
                <a:gd name="T10" fmla="*/ 14 w 14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2">
                  <a:moveTo>
                    <a:pt x="14" y="0"/>
                  </a:moveTo>
                  <a:lnTo>
                    <a:pt x="0" y="12"/>
                  </a:lnTo>
                  <a:lnTo>
                    <a:pt x="0" y="12"/>
                  </a:lnTo>
                  <a:lnTo>
                    <a:pt x="8" y="7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A5A7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9" name="Freeform 50"/>
            <p:cNvSpPr>
              <a:spLocks/>
            </p:cNvSpPr>
            <p:nvPr/>
          </p:nvSpPr>
          <p:spPr bwMode="auto">
            <a:xfrm>
              <a:off x="544" y="2064"/>
              <a:ext cx="75" cy="196"/>
            </a:xfrm>
            <a:custGeom>
              <a:avLst/>
              <a:gdLst>
                <a:gd name="T0" fmla="*/ 771 w 848"/>
                <a:gd name="T1" fmla="*/ 78 h 2240"/>
                <a:gd name="T2" fmla="*/ 540 w 848"/>
                <a:gd name="T3" fmla="*/ 155 h 2240"/>
                <a:gd name="T4" fmla="*/ 0 w 848"/>
                <a:gd name="T5" fmla="*/ 2240 h 2240"/>
                <a:gd name="T6" fmla="*/ 309 w 848"/>
                <a:gd name="T7" fmla="*/ 2240 h 2240"/>
                <a:gd name="T8" fmla="*/ 771 w 848"/>
                <a:gd name="T9" fmla="*/ 309 h 2240"/>
                <a:gd name="T10" fmla="*/ 771 w 848"/>
                <a:gd name="T11" fmla="*/ 78 h 2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8" h="2240">
                  <a:moveTo>
                    <a:pt x="771" y="78"/>
                  </a:moveTo>
                  <a:cubicBezTo>
                    <a:pt x="694" y="0"/>
                    <a:pt x="540" y="78"/>
                    <a:pt x="540" y="155"/>
                  </a:cubicBezTo>
                  <a:cubicBezTo>
                    <a:pt x="463" y="155"/>
                    <a:pt x="0" y="1005"/>
                    <a:pt x="0" y="2240"/>
                  </a:cubicBezTo>
                  <a:cubicBezTo>
                    <a:pt x="309" y="2240"/>
                    <a:pt x="309" y="2240"/>
                    <a:pt x="309" y="2240"/>
                  </a:cubicBezTo>
                  <a:cubicBezTo>
                    <a:pt x="309" y="1159"/>
                    <a:pt x="771" y="309"/>
                    <a:pt x="771" y="309"/>
                  </a:cubicBezTo>
                  <a:cubicBezTo>
                    <a:pt x="848" y="232"/>
                    <a:pt x="848" y="155"/>
                    <a:pt x="771" y="78"/>
                  </a:cubicBezTo>
                </a:path>
              </a:pathLst>
            </a:custGeom>
            <a:solidFill>
              <a:srgbClr val="EDF0F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60" name="Freeform 51"/>
            <p:cNvSpPr>
              <a:spLocks/>
            </p:cNvSpPr>
            <p:nvPr/>
          </p:nvSpPr>
          <p:spPr bwMode="auto">
            <a:xfrm>
              <a:off x="667" y="2296"/>
              <a:ext cx="95" cy="252"/>
            </a:xfrm>
            <a:custGeom>
              <a:avLst/>
              <a:gdLst>
                <a:gd name="T0" fmla="*/ 467 w 1088"/>
                <a:gd name="T1" fmla="*/ 0 h 2880"/>
                <a:gd name="T2" fmla="*/ 78 w 1088"/>
                <a:gd name="T3" fmla="*/ 234 h 2880"/>
                <a:gd name="T4" fmla="*/ 0 w 1088"/>
                <a:gd name="T5" fmla="*/ 2880 h 2880"/>
                <a:gd name="T6" fmla="*/ 467 w 1088"/>
                <a:gd name="T7" fmla="*/ 2880 h 2880"/>
                <a:gd name="T8" fmla="*/ 467 w 1088"/>
                <a:gd name="T9" fmla="*/ 0 h 2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880">
                  <a:moveTo>
                    <a:pt x="467" y="0"/>
                  </a:moveTo>
                  <a:cubicBezTo>
                    <a:pt x="78" y="234"/>
                    <a:pt x="78" y="234"/>
                    <a:pt x="78" y="234"/>
                  </a:cubicBezTo>
                  <a:cubicBezTo>
                    <a:pt x="78" y="234"/>
                    <a:pt x="622" y="1324"/>
                    <a:pt x="0" y="2880"/>
                  </a:cubicBezTo>
                  <a:cubicBezTo>
                    <a:pt x="467" y="2880"/>
                    <a:pt x="467" y="2880"/>
                    <a:pt x="467" y="2880"/>
                  </a:cubicBezTo>
                  <a:cubicBezTo>
                    <a:pt x="1088" y="1168"/>
                    <a:pt x="467" y="78"/>
                    <a:pt x="467" y="0"/>
                  </a:cubicBezTo>
                </a:path>
              </a:pathLst>
            </a:custGeom>
            <a:solidFill>
              <a:srgbClr val="1B3A6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61" name="Rectangle 52"/>
            <p:cNvSpPr>
              <a:spLocks noChangeArrowheads="1"/>
            </p:cNvSpPr>
            <p:nvPr/>
          </p:nvSpPr>
          <p:spPr bwMode="auto">
            <a:xfrm>
              <a:off x="626" y="2064"/>
              <a:ext cx="14" cy="101"/>
            </a:xfrm>
            <a:prstGeom prst="rect">
              <a:avLst/>
            </a:prstGeom>
            <a:solidFill>
              <a:srgbClr val="1E4A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62" name="Rectangle 53"/>
            <p:cNvSpPr>
              <a:spLocks noChangeArrowheads="1"/>
            </p:cNvSpPr>
            <p:nvPr/>
          </p:nvSpPr>
          <p:spPr bwMode="auto">
            <a:xfrm>
              <a:off x="708" y="2064"/>
              <a:ext cx="14" cy="101"/>
            </a:xfrm>
            <a:prstGeom prst="rect">
              <a:avLst/>
            </a:prstGeom>
            <a:solidFill>
              <a:srgbClr val="1E4A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63" name="Rectangle 54"/>
            <p:cNvSpPr>
              <a:spLocks noChangeArrowheads="1"/>
            </p:cNvSpPr>
            <p:nvPr/>
          </p:nvSpPr>
          <p:spPr bwMode="auto">
            <a:xfrm>
              <a:off x="632" y="2133"/>
              <a:ext cx="90" cy="101"/>
            </a:xfrm>
            <a:prstGeom prst="rect">
              <a:avLst/>
            </a:prstGeom>
            <a:solidFill>
              <a:srgbClr val="1B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52" name="Freeform 55"/>
            <p:cNvSpPr>
              <a:spLocks/>
            </p:cNvSpPr>
            <p:nvPr/>
          </p:nvSpPr>
          <p:spPr bwMode="auto">
            <a:xfrm>
              <a:off x="591" y="2241"/>
              <a:ext cx="131" cy="76"/>
            </a:xfrm>
            <a:custGeom>
              <a:avLst/>
              <a:gdLst>
                <a:gd name="T0" fmla="*/ 79 w 1488"/>
                <a:gd name="T1" fmla="*/ 0 h 864"/>
                <a:gd name="T2" fmla="*/ 314 w 1488"/>
                <a:gd name="T3" fmla="*/ 864 h 864"/>
                <a:gd name="T4" fmla="*/ 1488 w 1488"/>
                <a:gd name="T5" fmla="*/ 864 h 864"/>
                <a:gd name="T6" fmla="*/ 1488 w 1488"/>
                <a:gd name="T7" fmla="*/ 0 h 864"/>
                <a:gd name="T8" fmla="*/ 79 w 1488"/>
                <a:gd name="T9" fmla="*/ 0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8" h="864">
                  <a:moveTo>
                    <a:pt x="79" y="0"/>
                  </a:moveTo>
                  <a:cubicBezTo>
                    <a:pt x="79" y="0"/>
                    <a:pt x="0" y="864"/>
                    <a:pt x="314" y="864"/>
                  </a:cubicBezTo>
                  <a:cubicBezTo>
                    <a:pt x="1488" y="864"/>
                    <a:pt x="1488" y="864"/>
                    <a:pt x="1488" y="864"/>
                  </a:cubicBezTo>
                  <a:cubicBezTo>
                    <a:pt x="1488" y="0"/>
                    <a:pt x="1488" y="0"/>
                    <a:pt x="1488" y="0"/>
                  </a:cubicBezTo>
                  <a:cubicBezTo>
                    <a:pt x="79" y="0"/>
                    <a:pt x="79" y="0"/>
                    <a:pt x="79" y="0"/>
                  </a:cubicBezTo>
                </a:path>
              </a:pathLst>
            </a:custGeom>
            <a:solidFill>
              <a:srgbClr val="1B3A6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53" name="Freeform 56"/>
            <p:cNvSpPr>
              <a:spLocks/>
            </p:cNvSpPr>
            <p:nvPr/>
          </p:nvSpPr>
          <p:spPr bwMode="auto">
            <a:xfrm>
              <a:off x="612" y="2296"/>
              <a:ext cx="41" cy="252"/>
            </a:xfrm>
            <a:custGeom>
              <a:avLst/>
              <a:gdLst>
                <a:gd name="T0" fmla="*/ 464 w 464"/>
                <a:gd name="T1" fmla="*/ 2880 h 2880"/>
                <a:gd name="T2" fmla="*/ 0 w 464"/>
                <a:gd name="T3" fmla="*/ 2880 h 2880"/>
                <a:gd name="T4" fmla="*/ 0 w 464"/>
                <a:gd name="T5" fmla="*/ 156 h 2880"/>
                <a:gd name="T6" fmla="*/ 232 w 464"/>
                <a:gd name="T7" fmla="*/ 0 h 2880"/>
                <a:gd name="T8" fmla="*/ 464 w 464"/>
                <a:gd name="T9" fmla="*/ 156 h 2880"/>
                <a:gd name="T10" fmla="*/ 464 w 464"/>
                <a:gd name="T11" fmla="*/ 2880 h 2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4" h="2880">
                  <a:moveTo>
                    <a:pt x="464" y="2880"/>
                  </a:moveTo>
                  <a:cubicBezTo>
                    <a:pt x="0" y="2880"/>
                    <a:pt x="0" y="2880"/>
                    <a:pt x="0" y="2880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0" y="78"/>
                    <a:pt x="78" y="0"/>
                    <a:pt x="232" y="0"/>
                  </a:cubicBezTo>
                  <a:cubicBezTo>
                    <a:pt x="387" y="0"/>
                    <a:pt x="464" y="78"/>
                    <a:pt x="464" y="156"/>
                  </a:cubicBezTo>
                  <a:cubicBezTo>
                    <a:pt x="464" y="2880"/>
                    <a:pt x="464" y="2880"/>
                    <a:pt x="464" y="2880"/>
                  </a:cubicBezTo>
                </a:path>
              </a:pathLst>
            </a:custGeom>
            <a:solidFill>
              <a:srgbClr val="1B3A6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54" name="Freeform 57"/>
            <p:cNvSpPr>
              <a:spLocks/>
            </p:cNvSpPr>
            <p:nvPr/>
          </p:nvSpPr>
          <p:spPr bwMode="auto">
            <a:xfrm>
              <a:off x="599" y="2193"/>
              <a:ext cx="33" cy="34"/>
            </a:xfrm>
            <a:custGeom>
              <a:avLst/>
              <a:gdLst>
                <a:gd name="T0" fmla="*/ 0 w 368"/>
                <a:gd name="T1" fmla="*/ 384 h 384"/>
                <a:gd name="T2" fmla="*/ 368 w 368"/>
                <a:gd name="T3" fmla="*/ 0 h 384"/>
                <a:gd name="T4" fmla="*/ 368 w 368"/>
                <a:gd name="T5" fmla="*/ 384 h 384"/>
                <a:gd name="T6" fmla="*/ 0 w 368"/>
                <a:gd name="T7" fmla="*/ 38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8" h="384">
                  <a:moveTo>
                    <a:pt x="0" y="384"/>
                  </a:moveTo>
                  <a:cubicBezTo>
                    <a:pt x="0" y="384"/>
                    <a:pt x="295" y="384"/>
                    <a:pt x="368" y="0"/>
                  </a:cubicBezTo>
                  <a:cubicBezTo>
                    <a:pt x="368" y="384"/>
                    <a:pt x="368" y="384"/>
                    <a:pt x="368" y="384"/>
                  </a:cubicBezTo>
                  <a:lnTo>
                    <a:pt x="0" y="384"/>
                  </a:lnTo>
                  <a:close/>
                </a:path>
              </a:pathLst>
            </a:custGeom>
            <a:solidFill>
              <a:srgbClr val="1B3A6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55" name="Freeform 58"/>
            <p:cNvSpPr>
              <a:spLocks/>
            </p:cNvSpPr>
            <p:nvPr/>
          </p:nvSpPr>
          <p:spPr bwMode="auto">
            <a:xfrm>
              <a:off x="606" y="2241"/>
              <a:ext cx="54" cy="88"/>
            </a:xfrm>
            <a:custGeom>
              <a:avLst/>
              <a:gdLst>
                <a:gd name="T0" fmla="*/ 76 w 608"/>
                <a:gd name="T1" fmla="*/ 1008 h 1008"/>
                <a:gd name="T2" fmla="*/ 532 w 608"/>
                <a:gd name="T3" fmla="*/ 1008 h 1008"/>
                <a:gd name="T4" fmla="*/ 608 w 608"/>
                <a:gd name="T5" fmla="*/ 853 h 1008"/>
                <a:gd name="T6" fmla="*/ 608 w 608"/>
                <a:gd name="T7" fmla="*/ 78 h 1008"/>
                <a:gd name="T8" fmla="*/ 532 w 608"/>
                <a:gd name="T9" fmla="*/ 0 h 1008"/>
                <a:gd name="T10" fmla="*/ 76 w 608"/>
                <a:gd name="T11" fmla="*/ 0 h 1008"/>
                <a:gd name="T12" fmla="*/ 0 w 608"/>
                <a:gd name="T13" fmla="*/ 78 h 1008"/>
                <a:gd name="T14" fmla="*/ 0 w 608"/>
                <a:gd name="T15" fmla="*/ 853 h 1008"/>
                <a:gd name="T16" fmla="*/ 76 w 608"/>
                <a:gd name="T17" fmla="*/ 1008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8" h="1008">
                  <a:moveTo>
                    <a:pt x="76" y="1008"/>
                  </a:moveTo>
                  <a:cubicBezTo>
                    <a:pt x="532" y="1008"/>
                    <a:pt x="532" y="1008"/>
                    <a:pt x="532" y="1008"/>
                  </a:cubicBezTo>
                  <a:cubicBezTo>
                    <a:pt x="532" y="1008"/>
                    <a:pt x="608" y="931"/>
                    <a:pt x="608" y="853"/>
                  </a:cubicBezTo>
                  <a:cubicBezTo>
                    <a:pt x="608" y="78"/>
                    <a:pt x="608" y="78"/>
                    <a:pt x="608" y="78"/>
                  </a:cubicBezTo>
                  <a:cubicBezTo>
                    <a:pt x="608" y="78"/>
                    <a:pt x="532" y="0"/>
                    <a:pt x="532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6" y="0"/>
                    <a:pt x="0" y="78"/>
                    <a:pt x="0" y="78"/>
                  </a:cubicBezTo>
                  <a:cubicBezTo>
                    <a:pt x="0" y="853"/>
                    <a:pt x="0" y="853"/>
                    <a:pt x="0" y="853"/>
                  </a:cubicBezTo>
                  <a:cubicBezTo>
                    <a:pt x="0" y="931"/>
                    <a:pt x="76" y="1008"/>
                    <a:pt x="76" y="1008"/>
                  </a:cubicBezTo>
                </a:path>
              </a:pathLst>
            </a:custGeom>
            <a:solidFill>
              <a:srgbClr val="3F302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56" name="Freeform 59"/>
            <p:cNvSpPr>
              <a:spLocks/>
            </p:cNvSpPr>
            <p:nvPr/>
          </p:nvSpPr>
          <p:spPr bwMode="auto">
            <a:xfrm>
              <a:off x="612" y="2241"/>
              <a:ext cx="55" cy="88"/>
            </a:xfrm>
            <a:custGeom>
              <a:avLst/>
              <a:gdLst>
                <a:gd name="T0" fmla="*/ 78 w 624"/>
                <a:gd name="T1" fmla="*/ 1008 h 1008"/>
                <a:gd name="T2" fmla="*/ 546 w 624"/>
                <a:gd name="T3" fmla="*/ 1008 h 1008"/>
                <a:gd name="T4" fmla="*/ 624 w 624"/>
                <a:gd name="T5" fmla="*/ 853 h 1008"/>
                <a:gd name="T6" fmla="*/ 624 w 624"/>
                <a:gd name="T7" fmla="*/ 78 h 1008"/>
                <a:gd name="T8" fmla="*/ 546 w 624"/>
                <a:gd name="T9" fmla="*/ 0 h 1008"/>
                <a:gd name="T10" fmla="*/ 78 w 624"/>
                <a:gd name="T11" fmla="*/ 0 h 1008"/>
                <a:gd name="T12" fmla="*/ 0 w 624"/>
                <a:gd name="T13" fmla="*/ 78 h 1008"/>
                <a:gd name="T14" fmla="*/ 0 w 624"/>
                <a:gd name="T15" fmla="*/ 853 h 1008"/>
                <a:gd name="T16" fmla="*/ 78 w 624"/>
                <a:gd name="T17" fmla="*/ 1008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4" h="1008">
                  <a:moveTo>
                    <a:pt x="78" y="1008"/>
                  </a:moveTo>
                  <a:cubicBezTo>
                    <a:pt x="546" y="1008"/>
                    <a:pt x="546" y="1008"/>
                    <a:pt x="546" y="1008"/>
                  </a:cubicBezTo>
                  <a:cubicBezTo>
                    <a:pt x="546" y="1008"/>
                    <a:pt x="624" y="931"/>
                    <a:pt x="624" y="853"/>
                  </a:cubicBezTo>
                  <a:cubicBezTo>
                    <a:pt x="624" y="78"/>
                    <a:pt x="624" y="78"/>
                    <a:pt x="624" y="78"/>
                  </a:cubicBezTo>
                  <a:cubicBezTo>
                    <a:pt x="624" y="78"/>
                    <a:pt x="546" y="0"/>
                    <a:pt x="546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8" y="0"/>
                    <a:pt x="0" y="78"/>
                    <a:pt x="0" y="78"/>
                  </a:cubicBezTo>
                  <a:cubicBezTo>
                    <a:pt x="0" y="853"/>
                    <a:pt x="0" y="853"/>
                    <a:pt x="0" y="853"/>
                  </a:cubicBezTo>
                  <a:cubicBezTo>
                    <a:pt x="0" y="931"/>
                    <a:pt x="78" y="1008"/>
                    <a:pt x="78" y="1008"/>
                  </a:cubicBezTo>
                </a:path>
              </a:pathLst>
            </a:custGeom>
            <a:solidFill>
              <a:srgbClr val="8D744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57" name="Freeform 60"/>
            <p:cNvSpPr>
              <a:spLocks/>
            </p:cNvSpPr>
            <p:nvPr/>
          </p:nvSpPr>
          <p:spPr bwMode="auto">
            <a:xfrm>
              <a:off x="612" y="2241"/>
              <a:ext cx="55" cy="26"/>
            </a:xfrm>
            <a:custGeom>
              <a:avLst/>
              <a:gdLst>
                <a:gd name="T0" fmla="*/ 78 w 624"/>
                <a:gd name="T1" fmla="*/ 0 h 304"/>
                <a:gd name="T2" fmla="*/ 546 w 624"/>
                <a:gd name="T3" fmla="*/ 0 h 304"/>
                <a:gd name="T4" fmla="*/ 624 w 624"/>
                <a:gd name="T5" fmla="*/ 76 h 304"/>
                <a:gd name="T6" fmla="*/ 624 w 624"/>
                <a:gd name="T7" fmla="*/ 304 h 304"/>
                <a:gd name="T8" fmla="*/ 546 w 624"/>
                <a:gd name="T9" fmla="*/ 304 h 304"/>
                <a:gd name="T10" fmla="*/ 78 w 624"/>
                <a:gd name="T11" fmla="*/ 304 h 304"/>
                <a:gd name="T12" fmla="*/ 0 w 624"/>
                <a:gd name="T13" fmla="*/ 304 h 304"/>
                <a:gd name="T14" fmla="*/ 0 w 624"/>
                <a:gd name="T15" fmla="*/ 76 h 304"/>
                <a:gd name="T16" fmla="*/ 78 w 624"/>
                <a:gd name="T17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4" h="304">
                  <a:moveTo>
                    <a:pt x="78" y="0"/>
                  </a:moveTo>
                  <a:cubicBezTo>
                    <a:pt x="546" y="0"/>
                    <a:pt x="546" y="0"/>
                    <a:pt x="546" y="0"/>
                  </a:cubicBezTo>
                  <a:cubicBezTo>
                    <a:pt x="624" y="0"/>
                    <a:pt x="624" y="76"/>
                    <a:pt x="624" y="76"/>
                  </a:cubicBezTo>
                  <a:cubicBezTo>
                    <a:pt x="624" y="304"/>
                    <a:pt x="624" y="304"/>
                    <a:pt x="624" y="304"/>
                  </a:cubicBezTo>
                  <a:cubicBezTo>
                    <a:pt x="624" y="304"/>
                    <a:pt x="624" y="304"/>
                    <a:pt x="546" y="304"/>
                  </a:cubicBezTo>
                  <a:cubicBezTo>
                    <a:pt x="78" y="304"/>
                    <a:pt x="78" y="304"/>
                    <a:pt x="78" y="304"/>
                  </a:cubicBezTo>
                  <a:cubicBezTo>
                    <a:pt x="78" y="304"/>
                    <a:pt x="0" y="304"/>
                    <a:pt x="0" y="304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78" y="0"/>
                    <a:pt x="78" y="0"/>
                  </a:cubicBezTo>
                </a:path>
              </a:pathLst>
            </a:custGeom>
            <a:solidFill>
              <a:srgbClr val="B1986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58" name="Freeform 61"/>
            <p:cNvSpPr>
              <a:spLocks/>
            </p:cNvSpPr>
            <p:nvPr/>
          </p:nvSpPr>
          <p:spPr bwMode="auto">
            <a:xfrm>
              <a:off x="694" y="2241"/>
              <a:ext cx="14" cy="88"/>
            </a:xfrm>
            <a:custGeom>
              <a:avLst/>
              <a:gdLst>
                <a:gd name="T0" fmla="*/ 160 w 160"/>
                <a:gd name="T1" fmla="*/ 0 h 1008"/>
                <a:gd name="T2" fmla="*/ 160 w 160"/>
                <a:gd name="T3" fmla="*/ 0 h 1008"/>
                <a:gd name="T4" fmla="*/ 160 w 160"/>
                <a:gd name="T5" fmla="*/ 1008 h 1008"/>
                <a:gd name="T6" fmla="*/ 160 w 160"/>
                <a:gd name="T7" fmla="*/ 1008 h 1008"/>
                <a:gd name="T8" fmla="*/ 0 w 160"/>
                <a:gd name="T9" fmla="*/ 853 h 1008"/>
                <a:gd name="T10" fmla="*/ 0 w 160"/>
                <a:gd name="T11" fmla="*/ 156 h 1008"/>
                <a:gd name="T12" fmla="*/ 160 w 160"/>
                <a:gd name="T13" fmla="*/ 0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1008">
                  <a:moveTo>
                    <a:pt x="160" y="0"/>
                  </a:moveTo>
                  <a:cubicBezTo>
                    <a:pt x="160" y="0"/>
                    <a:pt x="160" y="0"/>
                    <a:pt x="160" y="0"/>
                  </a:cubicBezTo>
                  <a:cubicBezTo>
                    <a:pt x="160" y="1008"/>
                    <a:pt x="160" y="1008"/>
                    <a:pt x="160" y="1008"/>
                  </a:cubicBezTo>
                  <a:cubicBezTo>
                    <a:pt x="160" y="1008"/>
                    <a:pt x="160" y="1008"/>
                    <a:pt x="160" y="1008"/>
                  </a:cubicBezTo>
                  <a:cubicBezTo>
                    <a:pt x="0" y="1008"/>
                    <a:pt x="0" y="931"/>
                    <a:pt x="0" y="853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0" y="78"/>
                    <a:pt x="0" y="0"/>
                    <a:pt x="160" y="0"/>
                  </a:cubicBezTo>
                </a:path>
              </a:pathLst>
            </a:custGeom>
            <a:solidFill>
              <a:srgbClr val="3F302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59" name="Freeform 62"/>
            <p:cNvSpPr>
              <a:spLocks/>
            </p:cNvSpPr>
            <p:nvPr/>
          </p:nvSpPr>
          <p:spPr bwMode="auto">
            <a:xfrm>
              <a:off x="701" y="2241"/>
              <a:ext cx="14" cy="88"/>
            </a:xfrm>
            <a:custGeom>
              <a:avLst/>
              <a:gdLst>
                <a:gd name="T0" fmla="*/ 160 w 160"/>
                <a:gd name="T1" fmla="*/ 0 h 1008"/>
                <a:gd name="T2" fmla="*/ 160 w 160"/>
                <a:gd name="T3" fmla="*/ 0 h 1008"/>
                <a:gd name="T4" fmla="*/ 160 w 160"/>
                <a:gd name="T5" fmla="*/ 1008 h 1008"/>
                <a:gd name="T6" fmla="*/ 160 w 160"/>
                <a:gd name="T7" fmla="*/ 1008 h 1008"/>
                <a:gd name="T8" fmla="*/ 0 w 160"/>
                <a:gd name="T9" fmla="*/ 853 h 1008"/>
                <a:gd name="T10" fmla="*/ 0 w 160"/>
                <a:gd name="T11" fmla="*/ 156 h 1008"/>
                <a:gd name="T12" fmla="*/ 160 w 160"/>
                <a:gd name="T13" fmla="*/ 0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1008">
                  <a:moveTo>
                    <a:pt x="160" y="0"/>
                  </a:moveTo>
                  <a:cubicBezTo>
                    <a:pt x="160" y="0"/>
                    <a:pt x="160" y="0"/>
                    <a:pt x="160" y="0"/>
                  </a:cubicBezTo>
                  <a:cubicBezTo>
                    <a:pt x="160" y="1008"/>
                    <a:pt x="160" y="1008"/>
                    <a:pt x="160" y="1008"/>
                  </a:cubicBezTo>
                  <a:cubicBezTo>
                    <a:pt x="160" y="1008"/>
                    <a:pt x="160" y="1008"/>
                    <a:pt x="160" y="1008"/>
                  </a:cubicBezTo>
                  <a:cubicBezTo>
                    <a:pt x="80" y="1008"/>
                    <a:pt x="0" y="931"/>
                    <a:pt x="0" y="853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0" y="78"/>
                    <a:pt x="80" y="0"/>
                    <a:pt x="160" y="0"/>
                  </a:cubicBezTo>
                </a:path>
              </a:pathLst>
            </a:custGeom>
            <a:solidFill>
              <a:srgbClr val="8D744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60" name="Freeform 63"/>
            <p:cNvSpPr>
              <a:spLocks/>
            </p:cNvSpPr>
            <p:nvPr/>
          </p:nvSpPr>
          <p:spPr bwMode="auto">
            <a:xfrm>
              <a:off x="701" y="2241"/>
              <a:ext cx="21" cy="26"/>
            </a:xfrm>
            <a:custGeom>
              <a:avLst/>
              <a:gdLst>
                <a:gd name="T0" fmla="*/ 80 w 240"/>
                <a:gd name="T1" fmla="*/ 0 h 304"/>
                <a:gd name="T2" fmla="*/ 240 w 240"/>
                <a:gd name="T3" fmla="*/ 0 h 304"/>
                <a:gd name="T4" fmla="*/ 240 w 240"/>
                <a:gd name="T5" fmla="*/ 304 h 304"/>
                <a:gd name="T6" fmla="*/ 80 w 240"/>
                <a:gd name="T7" fmla="*/ 304 h 304"/>
                <a:gd name="T8" fmla="*/ 0 w 240"/>
                <a:gd name="T9" fmla="*/ 228 h 304"/>
                <a:gd name="T10" fmla="*/ 0 w 240"/>
                <a:gd name="T11" fmla="*/ 76 h 304"/>
                <a:gd name="T12" fmla="*/ 80 w 240"/>
                <a:gd name="T13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04">
                  <a:moveTo>
                    <a:pt x="80" y="0"/>
                  </a:moveTo>
                  <a:cubicBezTo>
                    <a:pt x="240" y="0"/>
                    <a:pt x="240" y="0"/>
                    <a:pt x="240" y="0"/>
                  </a:cubicBezTo>
                  <a:cubicBezTo>
                    <a:pt x="240" y="304"/>
                    <a:pt x="240" y="304"/>
                    <a:pt x="240" y="304"/>
                  </a:cubicBezTo>
                  <a:cubicBezTo>
                    <a:pt x="80" y="304"/>
                    <a:pt x="80" y="304"/>
                    <a:pt x="80" y="304"/>
                  </a:cubicBezTo>
                  <a:cubicBezTo>
                    <a:pt x="0" y="304"/>
                    <a:pt x="0" y="304"/>
                    <a:pt x="0" y="22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0"/>
                    <a:pt x="80" y="0"/>
                  </a:cubicBezTo>
                </a:path>
              </a:pathLst>
            </a:custGeom>
            <a:solidFill>
              <a:srgbClr val="B1986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61" name="Rectangle 64"/>
            <p:cNvSpPr>
              <a:spLocks noChangeArrowheads="1"/>
            </p:cNvSpPr>
            <p:nvPr/>
          </p:nvSpPr>
          <p:spPr bwMode="auto">
            <a:xfrm>
              <a:off x="599" y="2227"/>
              <a:ext cx="123" cy="21"/>
            </a:xfrm>
            <a:prstGeom prst="rect">
              <a:avLst/>
            </a:prstGeom>
            <a:solidFill>
              <a:srgbClr val="3F30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62" name="Freeform 65"/>
            <p:cNvSpPr>
              <a:spLocks/>
            </p:cNvSpPr>
            <p:nvPr/>
          </p:nvSpPr>
          <p:spPr bwMode="auto">
            <a:xfrm>
              <a:off x="647" y="2104"/>
              <a:ext cx="20" cy="20"/>
            </a:xfrm>
            <a:custGeom>
              <a:avLst/>
              <a:gdLst>
                <a:gd name="T0" fmla="*/ 0 w 224"/>
                <a:gd name="T1" fmla="*/ 0 h 224"/>
                <a:gd name="T2" fmla="*/ 0 w 224"/>
                <a:gd name="T3" fmla="*/ 75 h 224"/>
                <a:gd name="T4" fmla="*/ 75 w 224"/>
                <a:gd name="T5" fmla="*/ 150 h 224"/>
                <a:gd name="T6" fmla="*/ 150 w 224"/>
                <a:gd name="T7" fmla="*/ 150 h 224"/>
                <a:gd name="T8" fmla="*/ 150 w 224"/>
                <a:gd name="T9" fmla="*/ 75 h 224"/>
                <a:gd name="T10" fmla="*/ 150 w 224"/>
                <a:gd name="T11" fmla="*/ 0 h 224"/>
                <a:gd name="T12" fmla="*/ 224 w 224"/>
                <a:gd name="T13" fmla="*/ 75 h 224"/>
                <a:gd name="T14" fmla="*/ 150 w 224"/>
                <a:gd name="T15" fmla="*/ 224 h 224"/>
                <a:gd name="T16" fmla="*/ 0 w 224"/>
                <a:gd name="T17" fmla="*/ 150 h 224"/>
                <a:gd name="T18" fmla="*/ 0 w 224"/>
                <a:gd name="T19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4" h="224">
                  <a:moveTo>
                    <a:pt x="0" y="0"/>
                  </a:moveTo>
                  <a:cubicBezTo>
                    <a:pt x="0" y="75"/>
                    <a:pt x="0" y="75"/>
                    <a:pt x="0" y="75"/>
                  </a:cubicBezTo>
                  <a:cubicBezTo>
                    <a:pt x="75" y="150"/>
                    <a:pt x="75" y="150"/>
                    <a:pt x="75" y="150"/>
                  </a:cubicBezTo>
                  <a:cubicBezTo>
                    <a:pt x="150" y="150"/>
                    <a:pt x="150" y="150"/>
                    <a:pt x="150" y="150"/>
                  </a:cubicBezTo>
                  <a:cubicBezTo>
                    <a:pt x="150" y="75"/>
                    <a:pt x="150" y="75"/>
                    <a:pt x="150" y="75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150" y="0"/>
                    <a:pt x="224" y="0"/>
                    <a:pt x="224" y="75"/>
                  </a:cubicBezTo>
                  <a:cubicBezTo>
                    <a:pt x="224" y="150"/>
                    <a:pt x="224" y="224"/>
                    <a:pt x="150" y="224"/>
                  </a:cubicBezTo>
                  <a:cubicBezTo>
                    <a:pt x="75" y="224"/>
                    <a:pt x="0" y="224"/>
                    <a:pt x="0" y="150"/>
                  </a:cubicBezTo>
                  <a:cubicBezTo>
                    <a:pt x="0" y="75"/>
                    <a:pt x="0" y="75"/>
                    <a:pt x="0" y="0"/>
                  </a:cubicBezTo>
                </a:path>
              </a:pathLst>
            </a:custGeom>
            <a:solidFill>
              <a:srgbClr val="BCBDB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63" name="Freeform 66"/>
            <p:cNvSpPr>
              <a:spLocks/>
            </p:cNvSpPr>
            <p:nvPr/>
          </p:nvSpPr>
          <p:spPr bwMode="auto">
            <a:xfrm>
              <a:off x="667" y="2179"/>
              <a:ext cx="19" cy="20"/>
            </a:xfrm>
            <a:custGeom>
              <a:avLst/>
              <a:gdLst>
                <a:gd name="T0" fmla="*/ 75 w 224"/>
                <a:gd name="T1" fmla="*/ 224 h 224"/>
                <a:gd name="T2" fmla="*/ 0 w 224"/>
                <a:gd name="T3" fmla="*/ 150 h 224"/>
                <a:gd name="T4" fmla="*/ 75 w 224"/>
                <a:gd name="T5" fmla="*/ 75 h 224"/>
                <a:gd name="T6" fmla="*/ 150 w 224"/>
                <a:gd name="T7" fmla="*/ 75 h 224"/>
                <a:gd name="T8" fmla="*/ 150 w 224"/>
                <a:gd name="T9" fmla="*/ 150 h 224"/>
                <a:gd name="T10" fmla="*/ 150 w 224"/>
                <a:gd name="T11" fmla="*/ 224 h 224"/>
                <a:gd name="T12" fmla="*/ 224 w 224"/>
                <a:gd name="T13" fmla="*/ 75 h 224"/>
                <a:gd name="T14" fmla="*/ 75 w 224"/>
                <a:gd name="T15" fmla="*/ 0 h 224"/>
                <a:gd name="T16" fmla="*/ 0 w 224"/>
                <a:gd name="T17" fmla="*/ 150 h 224"/>
                <a:gd name="T18" fmla="*/ 75 w 224"/>
                <a:gd name="T19" fmla="*/ 22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4" h="224">
                  <a:moveTo>
                    <a:pt x="75" y="224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75" y="75"/>
                    <a:pt x="75" y="75"/>
                    <a:pt x="75" y="75"/>
                  </a:cubicBezTo>
                  <a:cubicBezTo>
                    <a:pt x="150" y="75"/>
                    <a:pt x="150" y="75"/>
                    <a:pt x="150" y="75"/>
                  </a:cubicBezTo>
                  <a:cubicBezTo>
                    <a:pt x="150" y="150"/>
                    <a:pt x="150" y="150"/>
                    <a:pt x="150" y="150"/>
                  </a:cubicBezTo>
                  <a:cubicBezTo>
                    <a:pt x="150" y="224"/>
                    <a:pt x="150" y="224"/>
                    <a:pt x="150" y="224"/>
                  </a:cubicBezTo>
                  <a:cubicBezTo>
                    <a:pt x="224" y="224"/>
                    <a:pt x="224" y="150"/>
                    <a:pt x="224" y="75"/>
                  </a:cubicBezTo>
                  <a:cubicBezTo>
                    <a:pt x="150" y="0"/>
                    <a:pt x="150" y="0"/>
                    <a:pt x="75" y="0"/>
                  </a:cubicBezTo>
                  <a:cubicBezTo>
                    <a:pt x="0" y="0"/>
                    <a:pt x="0" y="75"/>
                    <a:pt x="0" y="150"/>
                  </a:cubicBezTo>
                  <a:cubicBezTo>
                    <a:pt x="0" y="224"/>
                    <a:pt x="0" y="224"/>
                    <a:pt x="75" y="224"/>
                  </a:cubicBezTo>
                </a:path>
              </a:pathLst>
            </a:custGeom>
            <a:solidFill>
              <a:srgbClr val="BCBDB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64" name="Freeform 67"/>
            <p:cNvSpPr>
              <a:spLocks/>
            </p:cNvSpPr>
            <p:nvPr/>
          </p:nvSpPr>
          <p:spPr bwMode="auto">
            <a:xfrm>
              <a:off x="653" y="2117"/>
              <a:ext cx="28" cy="69"/>
            </a:xfrm>
            <a:custGeom>
              <a:avLst/>
              <a:gdLst>
                <a:gd name="T0" fmla="*/ 240 w 320"/>
                <a:gd name="T1" fmla="*/ 784 h 784"/>
                <a:gd name="T2" fmla="*/ 240 w 320"/>
                <a:gd name="T3" fmla="*/ 784 h 784"/>
                <a:gd name="T4" fmla="*/ 320 w 320"/>
                <a:gd name="T5" fmla="*/ 784 h 784"/>
                <a:gd name="T6" fmla="*/ 80 w 320"/>
                <a:gd name="T7" fmla="*/ 0 h 784"/>
                <a:gd name="T8" fmla="*/ 0 w 320"/>
                <a:gd name="T9" fmla="*/ 0 h 784"/>
                <a:gd name="T10" fmla="*/ 0 w 320"/>
                <a:gd name="T11" fmla="*/ 79 h 784"/>
                <a:gd name="T12" fmla="*/ 160 w 320"/>
                <a:gd name="T13" fmla="*/ 784 h 784"/>
                <a:gd name="T14" fmla="*/ 240 w 320"/>
                <a:gd name="T15" fmla="*/ 784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0" h="784">
                  <a:moveTo>
                    <a:pt x="240" y="784"/>
                  </a:moveTo>
                  <a:cubicBezTo>
                    <a:pt x="240" y="784"/>
                    <a:pt x="240" y="784"/>
                    <a:pt x="240" y="784"/>
                  </a:cubicBezTo>
                  <a:cubicBezTo>
                    <a:pt x="240" y="784"/>
                    <a:pt x="320" y="784"/>
                    <a:pt x="320" y="784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0" y="0"/>
                    <a:pt x="0" y="0"/>
                  </a:cubicBezTo>
                  <a:cubicBezTo>
                    <a:pt x="0" y="0"/>
                    <a:pt x="0" y="0"/>
                    <a:pt x="0" y="79"/>
                  </a:cubicBezTo>
                  <a:cubicBezTo>
                    <a:pt x="160" y="784"/>
                    <a:pt x="160" y="784"/>
                    <a:pt x="160" y="784"/>
                  </a:cubicBezTo>
                  <a:cubicBezTo>
                    <a:pt x="160" y="784"/>
                    <a:pt x="240" y="784"/>
                    <a:pt x="240" y="784"/>
                  </a:cubicBezTo>
                </a:path>
              </a:pathLst>
            </a:custGeom>
            <a:solidFill>
              <a:srgbClr val="D2D3D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65" name="Freeform 68"/>
            <p:cNvSpPr>
              <a:spLocks/>
            </p:cNvSpPr>
            <p:nvPr/>
          </p:nvSpPr>
          <p:spPr bwMode="auto">
            <a:xfrm>
              <a:off x="653" y="2124"/>
              <a:ext cx="21" cy="62"/>
            </a:xfrm>
            <a:custGeom>
              <a:avLst/>
              <a:gdLst>
                <a:gd name="T0" fmla="*/ 240 w 240"/>
                <a:gd name="T1" fmla="*/ 704 h 704"/>
                <a:gd name="T2" fmla="*/ 240 w 240"/>
                <a:gd name="T3" fmla="*/ 704 h 704"/>
                <a:gd name="T4" fmla="*/ 240 w 240"/>
                <a:gd name="T5" fmla="*/ 626 h 704"/>
                <a:gd name="T6" fmla="*/ 80 w 240"/>
                <a:gd name="T7" fmla="*/ 0 h 704"/>
                <a:gd name="T8" fmla="*/ 80 w 240"/>
                <a:gd name="T9" fmla="*/ 0 h 704"/>
                <a:gd name="T10" fmla="*/ 0 w 240"/>
                <a:gd name="T11" fmla="*/ 0 h 704"/>
                <a:gd name="T12" fmla="*/ 240 w 240"/>
                <a:gd name="T13" fmla="*/ 704 h 704"/>
                <a:gd name="T14" fmla="*/ 240 w 240"/>
                <a:gd name="T15" fmla="*/ 704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0" h="704">
                  <a:moveTo>
                    <a:pt x="240" y="704"/>
                  </a:moveTo>
                  <a:cubicBezTo>
                    <a:pt x="240" y="704"/>
                    <a:pt x="240" y="704"/>
                    <a:pt x="240" y="704"/>
                  </a:cubicBezTo>
                  <a:cubicBezTo>
                    <a:pt x="240" y="704"/>
                    <a:pt x="240" y="704"/>
                    <a:pt x="240" y="626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0" y="704"/>
                    <a:pt x="240" y="704"/>
                    <a:pt x="240" y="704"/>
                  </a:cubicBezTo>
                  <a:cubicBezTo>
                    <a:pt x="240" y="704"/>
                    <a:pt x="240" y="704"/>
                    <a:pt x="240" y="704"/>
                  </a:cubicBezTo>
                </a:path>
              </a:pathLst>
            </a:custGeom>
            <a:solidFill>
              <a:srgbClr val="ACACA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66" name="Freeform 69"/>
            <p:cNvSpPr>
              <a:spLocks/>
            </p:cNvSpPr>
            <p:nvPr/>
          </p:nvSpPr>
          <p:spPr bwMode="auto">
            <a:xfrm>
              <a:off x="647" y="2152"/>
              <a:ext cx="61" cy="62"/>
            </a:xfrm>
            <a:custGeom>
              <a:avLst/>
              <a:gdLst>
                <a:gd name="T0" fmla="*/ 688 w 688"/>
                <a:gd name="T1" fmla="*/ 0 h 704"/>
                <a:gd name="T2" fmla="*/ 688 w 688"/>
                <a:gd name="T3" fmla="*/ 548 h 704"/>
                <a:gd name="T4" fmla="*/ 536 w 688"/>
                <a:gd name="T5" fmla="*/ 704 h 704"/>
                <a:gd name="T6" fmla="*/ 153 w 688"/>
                <a:gd name="T7" fmla="*/ 704 h 704"/>
                <a:gd name="T8" fmla="*/ 0 w 688"/>
                <a:gd name="T9" fmla="*/ 548 h 704"/>
                <a:gd name="T10" fmla="*/ 0 w 688"/>
                <a:gd name="T11" fmla="*/ 0 h 704"/>
                <a:gd name="T12" fmla="*/ 688 w 688"/>
                <a:gd name="T13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8" h="704">
                  <a:moveTo>
                    <a:pt x="688" y="0"/>
                  </a:moveTo>
                  <a:cubicBezTo>
                    <a:pt x="688" y="548"/>
                    <a:pt x="688" y="548"/>
                    <a:pt x="688" y="548"/>
                  </a:cubicBezTo>
                  <a:cubicBezTo>
                    <a:pt x="688" y="626"/>
                    <a:pt x="612" y="704"/>
                    <a:pt x="536" y="704"/>
                  </a:cubicBezTo>
                  <a:cubicBezTo>
                    <a:pt x="153" y="704"/>
                    <a:pt x="153" y="704"/>
                    <a:pt x="153" y="704"/>
                  </a:cubicBezTo>
                  <a:cubicBezTo>
                    <a:pt x="77" y="704"/>
                    <a:pt x="0" y="626"/>
                    <a:pt x="0" y="54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688" y="0"/>
                  </a:lnTo>
                  <a:close/>
                </a:path>
              </a:pathLst>
            </a:custGeom>
            <a:solidFill>
              <a:srgbClr val="285C9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67" name="Rectangle 70"/>
            <p:cNvSpPr>
              <a:spLocks noChangeArrowheads="1"/>
            </p:cNvSpPr>
            <p:nvPr/>
          </p:nvSpPr>
          <p:spPr bwMode="auto">
            <a:xfrm>
              <a:off x="647" y="2152"/>
              <a:ext cx="61" cy="13"/>
            </a:xfrm>
            <a:prstGeom prst="rect">
              <a:avLst/>
            </a:prstGeom>
            <a:solidFill>
              <a:srgbClr val="1E4A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68" name="Freeform 71"/>
            <p:cNvSpPr>
              <a:spLocks/>
            </p:cNvSpPr>
            <p:nvPr/>
          </p:nvSpPr>
          <p:spPr bwMode="auto">
            <a:xfrm>
              <a:off x="544" y="2260"/>
              <a:ext cx="47" cy="36"/>
            </a:xfrm>
            <a:custGeom>
              <a:avLst/>
              <a:gdLst>
                <a:gd name="T0" fmla="*/ 302 w 528"/>
                <a:gd name="T1" fmla="*/ 80 h 400"/>
                <a:gd name="T2" fmla="*/ 378 w 528"/>
                <a:gd name="T3" fmla="*/ 160 h 400"/>
                <a:gd name="T4" fmla="*/ 528 w 528"/>
                <a:gd name="T5" fmla="*/ 160 h 400"/>
                <a:gd name="T6" fmla="*/ 378 w 528"/>
                <a:gd name="T7" fmla="*/ 0 h 400"/>
                <a:gd name="T8" fmla="*/ 302 w 528"/>
                <a:gd name="T9" fmla="*/ 0 h 400"/>
                <a:gd name="T10" fmla="*/ 0 w 528"/>
                <a:gd name="T11" fmla="*/ 0 h 400"/>
                <a:gd name="T12" fmla="*/ 0 w 528"/>
                <a:gd name="T13" fmla="*/ 0 h 400"/>
                <a:gd name="T14" fmla="*/ 0 w 528"/>
                <a:gd name="T15" fmla="*/ 0 h 400"/>
                <a:gd name="T16" fmla="*/ 0 w 528"/>
                <a:gd name="T17" fmla="*/ 80 h 400"/>
                <a:gd name="T18" fmla="*/ 76 w 528"/>
                <a:gd name="T19" fmla="*/ 320 h 400"/>
                <a:gd name="T20" fmla="*/ 151 w 528"/>
                <a:gd name="T21" fmla="*/ 400 h 400"/>
                <a:gd name="T22" fmla="*/ 227 w 528"/>
                <a:gd name="T23" fmla="*/ 400 h 400"/>
                <a:gd name="T24" fmla="*/ 302 w 528"/>
                <a:gd name="T25" fmla="*/ 400 h 400"/>
                <a:gd name="T26" fmla="*/ 302 w 528"/>
                <a:gd name="T27" fmla="*/ 400 h 400"/>
                <a:gd name="T28" fmla="*/ 378 w 528"/>
                <a:gd name="T29" fmla="*/ 400 h 400"/>
                <a:gd name="T30" fmla="*/ 453 w 528"/>
                <a:gd name="T31" fmla="*/ 400 h 400"/>
                <a:gd name="T32" fmla="*/ 453 w 528"/>
                <a:gd name="T33" fmla="*/ 320 h 400"/>
                <a:gd name="T34" fmla="*/ 302 w 528"/>
                <a:gd name="T35" fmla="*/ 8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28" h="400">
                  <a:moveTo>
                    <a:pt x="302" y="80"/>
                  </a:moveTo>
                  <a:cubicBezTo>
                    <a:pt x="378" y="160"/>
                    <a:pt x="378" y="160"/>
                    <a:pt x="378" y="160"/>
                  </a:cubicBezTo>
                  <a:cubicBezTo>
                    <a:pt x="453" y="160"/>
                    <a:pt x="453" y="160"/>
                    <a:pt x="528" y="160"/>
                  </a:cubicBezTo>
                  <a:cubicBezTo>
                    <a:pt x="378" y="0"/>
                    <a:pt x="378" y="0"/>
                    <a:pt x="378" y="0"/>
                  </a:cubicBezTo>
                  <a:cubicBezTo>
                    <a:pt x="302" y="0"/>
                    <a:pt x="302" y="0"/>
                    <a:pt x="3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160"/>
                    <a:pt x="0" y="240"/>
                    <a:pt x="76" y="320"/>
                  </a:cubicBezTo>
                  <a:cubicBezTo>
                    <a:pt x="76" y="320"/>
                    <a:pt x="151" y="320"/>
                    <a:pt x="151" y="400"/>
                  </a:cubicBezTo>
                  <a:cubicBezTo>
                    <a:pt x="151" y="400"/>
                    <a:pt x="227" y="400"/>
                    <a:pt x="227" y="400"/>
                  </a:cubicBezTo>
                  <a:cubicBezTo>
                    <a:pt x="227" y="400"/>
                    <a:pt x="302" y="400"/>
                    <a:pt x="302" y="400"/>
                  </a:cubicBezTo>
                  <a:cubicBezTo>
                    <a:pt x="302" y="320"/>
                    <a:pt x="302" y="400"/>
                    <a:pt x="302" y="400"/>
                  </a:cubicBezTo>
                  <a:cubicBezTo>
                    <a:pt x="378" y="400"/>
                    <a:pt x="378" y="400"/>
                    <a:pt x="378" y="400"/>
                  </a:cubicBezTo>
                  <a:cubicBezTo>
                    <a:pt x="378" y="400"/>
                    <a:pt x="378" y="400"/>
                    <a:pt x="453" y="400"/>
                  </a:cubicBezTo>
                  <a:cubicBezTo>
                    <a:pt x="453" y="400"/>
                    <a:pt x="453" y="320"/>
                    <a:pt x="453" y="320"/>
                  </a:cubicBezTo>
                  <a:lnTo>
                    <a:pt x="302" y="80"/>
                  </a:lnTo>
                  <a:close/>
                </a:path>
              </a:pathLst>
            </a:custGeom>
            <a:solidFill>
              <a:srgbClr val="F5AD7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69" name="Freeform 72"/>
            <p:cNvSpPr>
              <a:spLocks/>
            </p:cNvSpPr>
            <p:nvPr/>
          </p:nvSpPr>
          <p:spPr bwMode="auto">
            <a:xfrm>
              <a:off x="612" y="1884"/>
              <a:ext cx="115" cy="69"/>
            </a:xfrm>
            <a:custGeom>
              <a:avLst/>
              <a:gdLst>
                <a:gd name="T0" fmla="*/ 78 w 1312"/>
                <a:gd name="T1" fmla="*/ 784 h 784"/>
                <a:gd name="T2" fmla="*/ 78 w 1312"/>
                <a:gd name="T3" fmla="*/ 706 h 784"/>
                <a:gd name="T4" fmla="*/ 618 w 1312"/>
                <a:gd name="T5" fmla="*/ 0 h 784"/>
                <a:gd name="T6" fmla="*/ 1312 w 1312"/>
                <a:gd name="T7" fmla="*/ 628 h 784"/>
                <a:gd name="T8" fmla="*/ 1312 w 1312"/>
                <a:gd name="T9" fmla="*/ 706 h 784"/>
                <a:gd name="T10" fmla="*/ 78 w 1312"/>
                <a:gd name="T11" fmla="*/ 784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12" h="784">
                  <a:moveTo>
                    <a:pt x="78" y="784"/>
                  </a:moveTo>
                  <a:cubicBezTo>
                    <a:pt x="78" y="784"/>
                    <a:pt x="78" y="784"/>
                    <a:pt x="78" y="706"/>
                  </a:cubicBezTo>
                  <a:cubicBezTo>
                    <a:pt x="0" y="392"/>
                    <a:pt x="232" y="79"/>
                    <a:pt x="618" y="0"/>
                  </a:cubicBezTo>
                  <a:cubicBezTo>
                    <a:pt x="927" y="0"/>
                    <a:pt x="1235" y="236"/>
                    <a:pt x="1312" y="628"/>
                  </a:cubicBezTo>
                  <a:cubicBezTo>
                    <a:pt x="1312" y="628"/>
                    <a:pt x="1312" y="628"/>
                    <a:pt x="1312" y="706"/>
                  </a:cubicBezTo>
                  <a:cubicBezTo>
                    <a:pt x="78" y="784"/>
                    <a:pt x="78" y="784"/>
                    <a:pt x="78" y="784"/>
                  </a:cubicBezTo>
                </a:path>
              </a:pathLst>
            </a:custGeom>
            <a:solidFill>
              <a:srgbClr val="FFC612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70" name="Freeform 73"/>
            <p:cNvSpPr>
              <a:spLocks/>
            </p:cNvSpPr>
            <p:nvPr/>
          </p:nvSpPr>
          <p:spPr bwMode="auto">
            <a:xfrm>
              <a:off x="653" y="1884"/>
              <a:ext cx="74" cy="62"/>
            </a:xfrm>
            <a:custGeom>
              <a:avLst/>
              <a:gdLst>
                <a:gd name="T0" fmla="*/ 540 w 848"/>
                <a:gd name="T1" fmla="*/ 626 h 704"/>
                <a:gd name="T2" fmla="*/ 0 w 848"/>
                <a:gd name="T3" fmla="*/ 0 h 704"/>
                <a:gd name="T4" fmla="*/ 155 w 848"/>
                <a:gd name="T5" fmla="*/ 0 h 704"/>
                <a:gd name="T6" fmla="*/ 848 w 848"/>
                <a:gd name="T7" fmla="*/ 626 h 704"/>
                <a:gd name="T8" fmla="*/ 848 w 848"/>
                <a:gd name="T9" fmla="*/ 704 h 704"/>
                <a:gd name="T10" fmla="*/ 617 w 848"/>
                <a:gd name="T11" fmla="*/ 704 h 704"/>
                <a:gd name="T12" fmla="*/ 540 w 848"/>
                <a:gd name="T13" fmla="*/ 626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8" h="704">
                  <a:moveTo>
                    <a:pt x="540" y="626"/>
                  </a:moveTo>
                  <a:cubicBezTo>
                    <a:pt x="540" y="313"/>
                    <a:pt x="309" y="79"/>
                    <a:pt x="0" y="0"/>
                  </a:cubicBezTo>
                  <a:cubicBezTo>
                    <a:pt x="78" y="0"/>
                    <a:pt x="78" y="0"/>
                    <a:pt x="155" y="0"/>
                  </a:cubicBezTo>
                  <a:cubicBezTo>
                    <a:pt x="463" y="0"/>
                    <a:pt x="771" y="235"/>
                    <a:pt x="848" y="626"/>
                  </a:cubicBezTo>
                  <a:cubicBezTo>
                    <a:pt x="848" y="626"/>
                    <a:pt x="848" y="626"/>
                    <a:pt x="848" y="704"/>
                  </a:cubicBezTo>
                  <a:cubicBezTo>
                    <a:pt x="617" y="704"/>
                    <a:pt x="617" y="704"/>
                    <a:pt x="617" y="704"/>
                  </a:cubicBezTo>
                  <a:cubicBezTo>
                    <a:pt x="617" y="704"/>
                    <a:pt x="617" y="626"/>
                    <a:pt x="540" y="626"/>
                  </a:cubicBezTo>
                </a:path>
              </a:pathLst>
            </a:custGeom>
            <a:solidFill>
              <a:srgbClr val="FFC612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71" name="Freeform 74"/>
            <p:cNvSpPr>
              <a:spLocks/>
            </p:cNvSpPr>
            <p:nvPr/>
          </p:nvSpPr>
          <p:spPr bwMode="auto">
            <a:xfrm>
              <a:off x="612" y="1946"/>
              <a:ext cx="122" cy="21"/>
            </a:xfrm>
            <a:custGeom>
              <a:avLst/>
              <a:gdLst>
                <a:gd name="T0" fmla="*/ 0 w 1392"/>
                <a:gd name="T1" fmla="*/ 160 h 240"/>
                <a:gd name="T2" fmla="*/ 1392 w 1392"/>
                <a:gd name="T3" fmla="*/ 80 h 240"/>
                <a:gd name="T4" fmla="*/ 1392 w 1392"/>
                <a:gd name="T5" fmla="*/ 0 h 240"/>
                <a:gd name="T6" fmla="*/ 1392 w 1392"/>
                <a:gd name="T7" fmla="*/ 0 h 240"/>
                <a:gd name="T8" fmla="*/ 1392 w 1392"/>
                <a:gd name="T9" fmla="*/ 0 h 240"/>
                <a:gd name="T10" fmla="*/ 0 w 1392"/>
                <a:gd name="T11" fmla="*/ 80 h 240"/>
                <a:gd name="T12" fmla="*/ 0 w 1392"/>
                <a:gd name="T13" fmla="*/ 160 h 240"/>
                <a:gd name="T14" fmla="*/ 0 w 1392"/>
                <a:gd name="T15" fmla="*/ 160 h 240"/>
                <a:gd name="T16" fmla="*/ 0 w 1392"/>
                <a:gd name="T17" fmla="*/ 16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92" h="240">
                  <a:moveTo>
                    <a:pt x="0" y="160"/>
                  </a:moveTo>
                  <a:cubicBezTo>
                    <a:pt x="1392" y="80"/>
                    <a:pt x="1392" y="80"/>
                    <a:pt x="1392" y="80"/>
                  </a:cubicBezTo>
                  <a:cubicBezTo>
                    <a:pt x="1392" y="80"/>
                    <a:pt x="1392" y="0"/>
                    <a:pt x="1392" y="0"/>
                  </a:cubicBezTo>
                  <a:cubicBezTo>
                    <a:pt x="1392" y="0"/>
                    <a:pt x="1392" y="0"/>
                    <a:pt x="1392" y="0"/>
                  </a:cubicBezTo>
                  <a:cubicBezTo>
                    <a:pt x="1392" y="0"/>
                    <a:pt x="1392" y="0"/>
                    <a:pt x="1392" y="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160"/>
                    <a:pt x="0" y="160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60"/>
                    <a:pt x="0" y="240"/>
                    <a:pt x="0" y="160"/>
                  </a:cubicBezTo>
                </a:path>
              </a:pathLst>
            </a:custGeom>
            <a:solidFill>
              <a:srgbClr val="FFC612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72" name="Freeform 75"/>
            <p:cNvSpPr>
              <a:spLocks noEditPoints="1"/>
            </p:cNvSpPr>
            <p:nvPr/>
          </p:nvSpPr>
          <p:spPr bwMode="auto">
            <a:xfrm>
              <a:off x="537" y="2283"/>
              <a:ext cx="54" cy="74"/>
            </a:xfrm>
            <a:custGeom>
              <a:avLst/>
              <a:gdLst>
                <a:gd name="T0" fmla="*/ 0 w 608"/>
                <a:gd name="T1" fmla="*/ 694 h 848"/>
                <a:gd name="T2" fmla="*/ 0 w 608"/>
                <a:gd name="T3" fmla="*/ 155 h 848"/>
                <a:gd name="T4" fmla="*/ 152 w 608"/>
                <a:gd name="T5" fmla="*/ 0 h 848"/>
                <a:gd name="T6" fmla="*/ 532 w 608"/>
                <a:gd name="T7" fmla="*/ 0 h 848"/>
                <a:gd name="T8" fmla="*/ 608 w 608"/>
                <a:gd name="T9" fmla="*/ 155 h 848"/>
                <a:gd name="T10" fmla="*/ 608 w 608"/>
                <a:gd name="T11" fmla="*/ 694 h 848"/>
                <a:gd name="T12" fmla="*/ 532 w 608"/>
                <a:gd name="T13" fmla="*/ 848 h 848"/>
                <a:gd name="T14" fmla="*/ 152 w 608"/>
                <a:gd name="T15" fmla="*/ 848 h 848"/>
                <a:gd name="T16" fmla="*/ 0 w 608"/>
                <a:gd name="T17" fmla="*/ 694 h 848"/>
                <a:gd name="T18" fmla="*/ 152 w 608"/>
                <a:gd name="T19" fmla="*/ 78 h 848"/>
                <a:gd name="T20" fmla="*/ 76 w 608"/>
                <a:gd name="T21" fmla="*/ 155 h 848"/>
                <a:gd name="T22" fmla="*/ 76 w 608"/>
                <a:gd name="T23" fmla="*/ 694 h 848"/>
                <a:gd name="T24" fmla="*/ 152 w 608"/>
                <a:gd name="T25" fmla="*/ 771 h 848"/>
                <a:gd name="T26" fmla="*/ 532 w 608"/>
                <a:gd name="T27" fmla="*/ 771 h 848"/>
                <a:gd name="T28" fmla="*/ 608 w 608"/>
                <a:gd name="T29" fmla="*/ 694 h 848"/>
                <a:gd name="T30" fmla="*/ 608 w 608"/>
                <a:gd name="T31" fmla="*/ 155 h 848"/>
                <a:gd name="T32" fmla="*/ 532 w 608"/>
                <a:gd name="T33" fmla="*/ 78 h 848"/>
                <a:gd name="T34" fmla="*/ 152 w 608"/>
                <a:gd name="T35" fmla="*/ 78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8" h="848">
                  <a:moveTo>
                    <a:pt x="0" y="694"/>
                  </a:moveTo>
                  <a:cubicBezTo>
                    <a:pt x="0" y="155"/>
                    <a:pt x="0" y="155"/>
                    <a:pt x="0" y="155"/>
                  </a:cubicBezTo>
                  <a:cubicBezTo>
                    <a:pt x="0" y="78"/>
                    <a:pt x="76" y="0"/>
                    <a:pt x="152" y="0"/>
                  </a:cubicBezTo>
                  <a:cubicBezTo>
                    <a:pt x="532" y="0"/>
                    <a:pt x="532" y="0"/>
                    <a:pt x="532" y="0"/>
                  </a:cubicBezTo>
                  <a:cubicBezTo>
                    <a:pt x="608" y="0"/>
                    <a:pt x="608" y="78"/>
                    <a:pt x="608" y="155"/>
                  </a:cubicBezTo>
                  <a:cubicBezTo>
                    <a:pt x="608" y="694"/>
                    <a:pt x="608" y="694"/>
                    <a:pt x="608" y="694"/>
                  </a:cubicBezTo>
                  <a:cubicBezTo>
                    <a:pt x="608" y="771"/>
                    <a:pt x="608" y="848"/>
                    <a:pt x="532" y="848"/>
                  </a:cubicBezTo>
                  <a:cubicBezTo>
                    <a:pt x="152" y="848"/>
                    <a:pt x="152" y="848"/>
                    <a:pt x="152" y="848"/>
                  </a:cubicBezTo>
                  <a:cubicBezTo>
                    <a:pt x="76" y="848"/>
                    <a:pt x="0" y="771"/>
                    <a:pt x="0" y="694"/>
                  </a:cubicBezTo>
                  <a:moveTo>
                    <a:pt x="152" y="78"/>
                  </a:moveTo>
                  <a:cubicBezTo>
                    <a:pt x="152" y="78"/>
                    <a:pt x="76" y="78"/>
                    <a:pt x="76" y="155"/>
                  </a:cubicBezTo>
                  <a:cubicBezTo>
                    <a:pt x="76" y="694"/>
                    <a:pt x="76" y="694"/>
                    <a:pt x="76" y="694"/>
                  </a:cubicBezTo>
                  <a:cubicBezTo>
                    <a:pt x="76" y="771"/>
                    <a:pt x="152" y="771"/>
                    <a:pt x="152" y="771"/>
                  </a:cubicBezTo>
                  <a:cubicBezTo>
                    <a:pt x="532" y="771"/>
                    <a:pt x="532" y="771"/>
                    <a:pt x="532" y="771"/>
                  </a:cubicBezTo>
                  <a:cubicBezTo>
                    <a:pt x="532" y="771"/>
                    <a:pt x="608" y="771"/>
                    <a:pt x="608" y="694"/>
                  </a:cubicBezTo>
                  <a:cubicBezTo>
                    <a:pt x="608" y="155"/>
                    <a:pt x="608" y="155"/>
                    <a:pt x="608" y="155"/>
                  </a:cubicBezTo>
                  <a:cubicBezTo>
                    <a:pt x="608" y="78"/>
                    <a:pt x="532" y="78"/>
                    <a:pt x="532" y="78"/>
                  </a:cubicBezTo>
                  <a:cubicBezTo>
                    <a:pt x="152" y="78"/>
                    <a:pt x="152" y="78"/>
                    <a:pt x="152" y="78"/>
                  </a:cubicBezTo>
                </a:path>
              </a:pathLst>
            </a:custGeom>
            <a:solidFill>
              <a:srgbClr val="2F499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73" name="Freeform 76"/>
            <p:cNvSpPr>
              <a:spLocks noEditPoints="1"/>
            </p:cNvSpPr>
            <p:nvPr/>
          </p:nvSpPr>
          <p:spPr bwMode="auto">
            <a:xfrm>
              <a:off x="544" y="2283"/>
              <a:ext cx="55" cy="74"/>
            </a:xfrm>
            <a:custGeom>
              <a:avLst/>
              <a:gdLst>
                <a:gd name="T0" fmla="*/ 0 w 624"/>
                <a:gd name="T1" fmla="*/ 694 h 848"/>
                <a:gd name="T2" fmla="*/ 0 w 624"/>
                <a:gd name="T3" fmla="*/ 155 h 848"/>
                <a:gd name="T4" fmla="*/ 156 w 624"/>
                <a:gd name="T5" fmla="*/ 0 h 848"/>
                <a:gd name="T6" fmla="*/ 546 w 624"/>
                <a:gd name="T7" fmla="*/ 0 h 848"/>
                <a:gd name="T8" fmla="*/ 624 w 624"/>
                <a:gd name="T9" fmla="*/ 155 h 848"/>
                <a:gd name="T10" fmla="*/ 624 w 624"/>
                <a:gd name="T11" fmla="*/ 694 h 848"/>
                <a:gd name="T12" fmla="*/ 546 w 624"/>
                <a:gd name="T13" fmla="*/ 848 h 848"/>
                <a:gd name="T14" fmla="*/ 156 w 624"/>
                <a:gd name="T15" fmla="*/ 848 h 848"/>
                <a:gd name="T16" fmla="*/ 0 w 624"/>
                <a:gd name="T17" fmla="*/ 694 h 848"/>
                <a:gd name="T18" fmla="*/ 156 w 624"/>
                <a:gd name="T19" fmla="*/ 78 h 848"/>
                <a:gd name="T20" fmla="*/ 78 w 624"/>
                <a:gd name="T21" fmla="*/ 155 h 848"/>
                <a:gd name="T22" fmla="*/ 78 w 624"/>
                <a:gd name="T23" fmla="*/ 694 h 848"/>
                <a:gd name="T24" fmla="*/ 156 w 624"/>
                <a:gd name="T25" fmla="*/ 771 h 848"/>
                <a:gd name="T26" fmla="*/ 546 w 624"/>
                <a:gd name="T27" fmla="*/ 771 h 848"/>
                <a:gd name="T28" fmla="*/ 546 w 624"/>
                <a:gd name="T29" fmla="*/ 694 h 848"/>
                <a:gd name="T30" fmla="*/ 546 w 624"/>
                <a:gd name="T31" fmla="*/ 155 h 848"/>
                <a:gd name="T32" fmla="*/ 546 w 624"/>
                <a:gd name="T33" fmla="*/ 78 h 848"/>
                <a:gd name="T34" fmla="*/ 156 w 624"/>
                <a:gd name="T35" fmla="*/ 78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24" h="848">
                  <a:moveTo>
                    <a:pt x="0" y="694"/>
                  </a:moveTo>
                  <a:cubicBezTo>
                    <a:pt x="0" y="155"/>
                    <a:pt x="0" y="155"/>
                    <a:pt x="0" y="155"/>
                  </a:cubicBezTo>
                  <a:cubicBezTo>
                    <a:pt x="0" y="78"/>
                    <a:pt x="78" y="0"/>
                    <a:pt x="156" y="0"/>
                  </a:cubicBezTo>
                  <a:cubicBezTo>
                    <a:pt x="546" y="0"/>
                    <a:pt x="546" y="0"/>
                    <a:pt x="546" y="0"/>
                  </a:cubicBezTo>
                  <a:cubicBezTo>
                    <a:pt x="546" y="0"/>
                    <a:pt x="624" y="78"/>
                    <a:pt x="624" y="155"/>
                  </a:cubicBezTo>
                  <a:cubicBezTo>
                    <a:pt x="624" y="694"/>
                    <a:pt x="624" y="694"/>
                    <a:pt x="624" y="694"/>
                  </a:cubicBezTo>
                  <a:cubicBezTo>
                    <a:pt x="624" y="771"/>
                    <a:pt x="546" y="848"/>
                    <a:pt x="546" y="848"/>
                  </a:cubicBezTo>
                  <a:cubicBezTo>
                    <a:pt x="156" y="848"/>
                    <a:pt x="156" y="848"/>
                    <a:pt x="156" y="848"/>
                  </a:cubicBezTo>
                  <a:cubicBezTo>
                    <a:pt x="78" y="848"/>
                    <a:pt x="0" y="771"/>
                    <a:pt x="0" y="694"/>
                  </a:cubicBezTo>
                  <a:moveTo>
                    <a:pt x="156" y="78"/>
                  </a:moveTo>
                  <a:cubicBezTo>
                    <a:pt x="78" y="78"/>
                    <a:pt x="78" y="78"/>
                    <a:pt x="78" y="155"/>
                  </a:cubicBezTo>
                  <a:cubicBezTo>
                    <a:pt x="78" y="694"/>
                    <a:pt x="78" y="694"/>
                    <a:pt x="78" y="694"/>
                  </a:cubicBezTo>
                  <a:cubicBezTo>
                    <a:pt x="78" y="771"/>
                    <a:pt x="78" y="771"/>
                    <a:pt x="156" y="771"/>
                  </a:cubicBezTo>
                  <a:cubicBezTo>
                    <a:pt x="546" y="771"/>
                    <a:pt x="546" y="771"/>
                    <a:pt x="546" y="771"/>
                  </a:cubicBezTo>
                  <a:cubicBezTo>
                    <a:pt x="546" y="771"/>
                    <a:pt x="546" y="771"/>
                    <a:pt x="546" y="694"/>
                  </a:cubicBezTo>
                  <a:cubicBezTo>
                    <a:pt x="546" y="155"/>
                    <a:pt x="546" y="155"/>
                    <a:pt x="546" y="155"/>
                  </a:cubicBezTo>
                  <a:cubicBezTo>
                    <a:pt x="546" y="78"/>
                    <a:pt x="546" y="78"/>
                    <a:pt x="546" y="78"/>
                  </a:cubicBezTo>
                  <a:cubicBezTo>
                    <a:pt x="156" y="78"/>
                    <a:pt x="156" y="78"/>
                    <a:pt x="156" y="78"/>
                  </a:cubicBezTo>
                </a:path>
              </a:pathLst>
            </a:custGeom>
            <a:solidFill>
              <a:srgbClr val="4666A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74" name="Freeform 77"/>
            <p:cNvSpPr>
              <a:spLocks/>
            </p:cNvSpPr>
            <p:nvPr/>
          </p:nvSpPr>
          <p:spPr bwMode="auto">
            <a:xfrm>
              <a:off x="482" y="2303"/>
              <a:ext cx="124" cy="61"/>
            </a:xfrm>
            <a:custGeom>
              <a:avLst/>
              <a:gdLst>
                <a:gd name="T0" fmla="*/ 1408 w 1408"/>
                <a:gd name="T1" fmla="*/ 704 h 704"/>
                <a:gd name="T2" fmla="*/ 1330 w 1408"/>
                <a:gd name="T3" fmla="*/ 157 h 704"/>
                <a:gd name="T4" fmla="*/ 1096 w 1408"/>
                <a:gd name="T5" fmla="*/ 0 h 704"/>
                <a:gd name="T6" fmla="*/ 157 w 1408"/>
                <a:gd name="T7" fmla="*/ 0 h 704"/>
                <a:gd name="T8" fmla="*/ 0 w 1408"/>
                <a:gd name="T9" fmla="*/ 157 h 704"/>
                <a:gd name="T10" fmla="*/ 0 w 1408"/>
                <a:gd name="T11" fmla="*/ 704 h 704"/>
                <a:gd name="T12" fmla="*/ 1408 w 1408"/>
                <a:gd name="T13" fmla="*/ 704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8" h="704">
                  <a:moveTo>
                    <a:pt x="1408" y="704"/>
                  </a:moveTo>
                  <a:cubicBezTo>
                    <a:pt x="1330" y="157"/>
                    <a:pt x="1330" y="157"/>
                    <a:pt x="1330" y="157"/>
                  </a:cubicBezTo>
                  <a:cubicBezTo>
                    <a:pt x="1330" y="79"/>
                    <a:pt x="1252" y="0"/>
                    <a:pt x="1096" y="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57" y="0"/>
                    <a:pt x="0" y="79"/>
                    <a:pt x="0" y="157"/>
                  </a:cubicBezTo>
                  <a:cubicBezTo>
                    <a:pt x="0" y="704"/>
                    <a:pt x="0" y="704"/>
                    <a:pt x="0" y="704"/>
                  </a:cubicBezTo>
                  <a:cubicBezTo>
                    <a:pt x="1408" y="704"/>
                    <a:pt x="1408" y="704"/>
                    <a:pt x="1408" y="704"/>
                  </a:cubicBezTo>
                </a:path>
              </a:pathLst>
            </a:custGeom>
            <a:solidFill>
              <a:srgbClr val="1B3A6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75" name="Freeform 78"/>
            <p:cNvSpPr>
              <a:spLocks/>
            </p:cNvSpPr>
            <p:nvPr/>
          </p:nvSpPr>
          <p:spPr bwMode="auto">
            <a:xfrm>
              <a:off x="516" y="2303"/>
              <a:ext cx="124" cy="61"/>
            </a:xfrm>
            <a:custGeom>
              <a:avLst/>
              <a:gdLst>
                <a:gd name="T0" fmla="*/ 1408 w 1408"/>
                <a:gd name="T1" fmla="*/ 704 h 704"/>
                <a:gd name="T2" fmla="*/ 1408 w 1408"/>
                <a:gd name="T3" fmla="*/ 157 h 704"/>
                <a:gd name="T4" fmla="*/ 1252 w 1408"/>
                <a:gd name="T5" fmla="*/ 0 h 704"/>
                <a:gd name="T6" fmla="*/ 157 w 1408"/>
                <a:gd name="T7" fmla="*/ 0 h 704"/>
                <a:gd name="T8" fmla="*/ 0 w 1408"/>
                <a:gd name="T9" fmla="*/ 157 h 704"/>
                <a:gd name="T10" fmla="*/ 0 w 1408"/>
                <a:gd name="T11" fmla="*/ 704 h 704"/>
                <a:gd name="T12" fmla="*/ 1408 w 1408"/>
                <a:gd name="T13" fmla="*/ 704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8" h="704">
                  <a:moveTo>
                    <a:pt x="1408" y="704"/>
                  </a:moveTo>
                  <a:cubicBezTo>
                    <a:pt x="1408" y="157"/>
                    <a:pt x="1408" y="157"/>
                    <a:pt x="1408" y="157"/>
                  </a:cubicBezTo>
                  <a:cubicBezTo>
                    <a:pt x="1408" y="79"/>
                    <a:pt x="1330" y="0"/>
                    <a:pt x="1252" y="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79" y="0"/>
                    <a:pt x="0" y="79"/>
                    <a:pt x="0" y="157"/>
                  </a:cubicBezTo>
                  <a:cubicBezTo>
                    <a:pt x="0" y="704"/>
                    <a:pt x="0" y="704"/>
                    <a:pt x="0" y="704"/>
                  </a:cubicBezTo>
                  <a:cubicBezTo>
                    <a:pt x="1408" y="704"/>
                    <a:pt x="1408" y="704"/>
                    <a:pt x="1408" y="704"/>
                  </a:cubicBezTo>
                </a:path>
              </a:pathLst>
            </a:custGeom>
            <a:solidFill>
              <a:srgbClr val="4F76B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76" name="Rectangle 79"/>
            <p:cNvSpPr>
              <a:spLocks noChangeArrowheads="1"/>
            </p:cNvSpPr>
            <p:nvPr/>
          </p:nvSpPr>
          <p:spPr bwMode="auto">
            <a:xfrm>
              <a:off x="640" y="2364"/>
              <a:ext cx="1" cy="2"/>
            </a:xfrm>
            <a:prstGeom prst="rect">
              <a:avLst/>
            </a:prstGeom>
            <a:solidFill>
              <a:srgbClr val="3146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79" name="Freeform 80"/>
            <p:cNvSpPr>
              <a:spLocks noEditPoints="1"/>
            </p:cNvSpPr>
            <p:nvPr/>
          </p:nvSpPr>
          <p:spPr bwMode="auto">
            <a:xfrm>
              <a:off x="516" y="2303"/>
              <a:ext cx="124" cy="61"/>
            </a:xfrm>
            <a:custGeom>
              <a:avLst/>
              <a:gdLst>
                <a:gd name="T0" fmla="*/ 1408 w 1408"/>
                <a:gd name="T1" fmla="*/ 626 h 704"/>
                <a:gd name="T2" fmla="*/ 1408 w 1408"/>
                <a:gd name="T3" fmla="*/ 626 h 704"/>
                <a:gd name="T4" fmla="*/ 1408 w 1408"/>
                <a:gd name="T5" fmla="*/ 704 h 704"/>
                <a:gd name="T6" fmla="*/ 1408 w 1408"/>
                <a:gd name="T7" fmla="*/ 626 h 704"/>
                <a:gd name="T8" fmla="*/ 1252 w 1408"/>
                <a:gd name="T9" fmla="*/ 0 h 704"/>
                <a:gd name="T10" fmla="*/ 939 w 1408"/>
                <a:gd name="T11" fmla="*/ 0 h 704"/>
                <a:gd name="T12" fmla="*/ 861 w 1408"/>
                <a:gd name="T13" fmla="*/ 0 h 704"/>
                <a:gd name="T14" fmla="*/ 861 w 1408"/>
                <a:gd name="T15" fmla="*/ 0 h 704"/>
                <a:gd name="T16" fmla="*/ 392 w 1408"/>
                <a:gd name="T17" fmla="*/ 0 h 704"/>
                <a:gd name="T18" fmla="*/ 313 w 1408"/>
                <a:gd name="T19" fmla="*/ 0 h 704"/>
                <a:gd name="T20" fmla="*/ 235 w 1408"/>
                <a:gd name="T21" fmla="*/ 0 h 704"/>
                <a:gd name="T22" fmla="*/ 157 w 1408"/>
                <a:gd name="T23" fmla="*/ 0 h 704"/>
                <a:gd name="T24" fmla="*/ 0 w 1408"/>
                <a:gd name="T25" fmla="*/ 157 h 704"/>
                <a:gd name="T26" fmla="*/ 0 w 1408"/>
                <a:gd name="T27" fmla="*/ 235 h 704"/>
                <a:gd name="T28" fmla="*/ 0 w 1408"/>
                <a:gd name="T29" fmla="*/ 235 h 704"/>
                <a:gd name="T30" fmla="*/ 0 w 1408"/>
                <a:gd name="T31" fmla="*/ 313 h 704"/>
                <a:gd name="T32" fmla="*/ 157 w 1408"/>
                <a:gd name="T33" fmla="*/ 157 h 704"/>
                <a:gd name="T34" fmla="*/ 157 w 1408"/>
                <a:gd name="T35" fmla="*/ 157 h 704"/>
                <a:gd name="T36" fmla="*/ 157 w 1408"/>
                <a:gd name="T37" fmla="*/ 157 h 704"/>
                <a:gd name="T38" fmla="*/ 235 w 1408"/>
                <a:gd name="T39" fmla="*/ 79 h 704"/>
                <a:gd name="T40" fmla="*/ 939 w 1408"/>
                <a:gd name="T41" fmla="*/ 79 h 704"/>
                <a:gd name="T42" fmla="*/ 1017 w 1408"/>
                <a:gd name="T43" fmla="*/ 157 h 704"/>
                <a:gd name="T44" fmla="*/ 1017 w 1408"/>
                <a:gd name="T45" fmla="*/ 157 h 704"/>
                <a:gd name="T46" fmla="*/ 1252 w 1408"/>
                <a:gd name="T47" fmla="*/ 157 h 704"/>
                <a:gd name="T48" fmla="*/ 1408 w 1408"/>
                <a:gd name="T49" fmla="*/ 313 h 704"/>
                <a:gd name="T50" fmla="*/ 1408 w 1408"/>
                <a:gd name="T51" fmla="*/ 548 h 704"/>
                <a:gd name="T52" fmla="*/ 1408 w 1408"/>
                <a:gd name="T53" fmla="*/ 548 h 704"/>
                <a:gd name="T54" fmla="*/ 1408 w 1408"/>
                <a:gd name="T55" fmla="*/ 548 h 704"/>
                <a:gd name="T56" fmla="*/ 1408 w 1408"/>
                <a:gd name="T57" fmla="*/ 548 h 704"/>
                <a:gd name="T58" fmla="*/ 1408 w 1408"/>
                <a:gd name="T59" fmla="*/ 157 h 704"/>
                <a:gd name="T60" fmla="*/ 1252 w 1408"/>
                <a:gd name="T61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08" h="704">
                  <a:moveTo>
                    <a:pt x="1408" y="626"/>
                  </a:moveTo>
                  <a:cubicBezTo>
                    <a:pt x="1408" y="626"/>
                    <a:pt x="1408" y="626"/>
                    <a:pt x="1408" y="626"/>
                  </a:cubicBezTo>
                  <a:cubicBezTo>
                    <a:pt x="1408" y="704"/>
                    <a:pt x="1408" y="704"/>
                    <a:pt x="1408" y="704"/>
                  </a:cubicBezTo>
                  <a:cubicBezTo>
                    <a:pt x="1408" y="626"/>
                    <a:pt x="1408" y="626"/>
                    <a:pt x="1408" y="626"/>
                  </a:cubicBezTo>
                  <a:moveTo>
                    <a:pt x="1252" y="0"/>
                  </a:moveTo>
                  <a:cubicBezTo>
                    <a:pt x="939" y="0"/>
                    <a:pt x="939" y="0"/>
                    <a:pt x="939" y="0"/>
                  </a:cubicBezTo>
                  <a:cubicBezTo>
                    <a:pt x="861" y="0"/>
                    <a:pt x="861" y="0"/>
                    <a:pt x="861" y="0"/>
                  </a:cubicBezTo>
                  <a:cubicBezTo>
                    <a:pt x="861" y="0"/>
                    <a:pt x="861" y="0"/>
                    <a:pt x="861" y="0"/>
                  </a:cubicBezTo>
                  <a:cubicBezTo>
                    <a:pt x="392" y="0"/>
                    <a:pt x="392" y="0"/>
                    <a:pt x="392" y="0"/>
                  </a:cubicBezTo>
                  <a:cubicBezTo>
                    <a:pt x="313" y="0"/>
                    <a:pt x="313" y="0"/>
                    <a:pt x="313" y="0"/>
                  </a:cubicBezTo>
                  <a:cubicBezTo>
                    <a:pt x="235" y="0"/>
                    <a:pt x="235" y="0"/>
                    <a:pt x="235" y="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79" y="0"/>
                    <a:pt x="0" y="79"/>
                    <a:pt x="0" y="157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235"/>
                    <a:pt x="79" y="157"/>
                    <a:pt x="157" y="157"/>
                  </a:cubicBezTo>
                  <a:cubicBezTo>
                    <a:pt x="157" y="157"/>
                    <a:pt x="157" y="157"/>
                    <a:pt x="157" y="157"/>
                  </a:cubicBezTo>
                  <a:cubicBezTo>
                    <a:pt x="157" y="157"/>
                    <a:pt x="157" y="157"/>
                    <a:pt x="157" y="157"/>
                  </a:cubicBezTo>
                  <a:cubicBezTo>
                    <a:pt x="157" y="157"/>
                    <a:pt x="157" y="79"/>
                    <a:pt x="235" y="79"/>
                  </a:cubicBezTo>
                  <a:cubicBezTo>
                    <a:pt x="939" y="79"/>
                    <a:pt x="939" y="79"/>
                    <a:pt x="939" y="79"/>
                  </a:cubicBezTo>
                  <a:cubicBezTo>
                    <a:pt x="1017" y="79"/>
                    <a:pt x="1017" y="157"/>
                    <a:pt x="1017" y="157"/>
                  </a:cubicBezTo>
                  <a:cubicBezTo>
                    <a:pt x="1017" y="157"/>
                    <a:pt x="1017" y="157"/>
                    <a:pt x="1017" y="157"/>
                  </a:cubicBezTo>
                  <a:cubicBezTo>
                    <a:pt x="1252" y="157"/>
                    <a:pt x="1252" y="157"/>
                    <a:pt x="1252" y="157"/>
                  </a:cubicBezTo>
                  <a:cubicBezTo>
                    <a:pt x="1330" y="157"/>
                    <a:pt x="1408" y="235"/>
                    <a:pt x="1408" y="313"/>
                  </a:cubicBezTo>
                  <a:cubicBezTo>
                    <a:pt x="1408" y="548"/>
                    <a:pt x="1408" y="548"/>
                    <a:pt x="1408" y="548"/>
                  </a:cubicBezTo>
                  <a:cubicBezTo>
                    <a:pt x="1408" y="548"/>
                    <a:pt x="1408" y="548"/>
                    <a:pt x="1408" y="548"/>
                  </a:cubicBezTo>
                  <a:cubicBezTo>
                    <a:pt x="1408" y="548"/>
                    <a:pt x="1408" y="548"/>
                    <a:pt x="1408" y="548"/>
                  </a:cubicBezTo>
                  <a:cubicBezTo>
                    <a:pt x="1408" y="548"/>
                    <a:pt x="1408" y="548"/>
                    <a:pt x="1408" y="548"/>
                  </a:cubicBezTo>
                  <a:cubicBezTo>
                    <a:pt x="1408" y="157"/>
                    <a:pt x="1408" y="157"/>
                    <a:pt x="1408" y="157"/>
                  </a:cubicBezTo>
                  <a:cubicBezTo>
                    <a:pt x="1408" y="79"/>
                    <a:pt x="1330" y="0"/>
                    <a:pt x="1252" y="0"/>
                  </a:cubicBezTo>
                </a:path>
              </a:pathLst>
            </a:custGeom>
            <a:solidFill>
              <a:srgbClr val="6080C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80" name="Rectangle 81"/>
            <p:cNvSpPr>
              <a:spLocks noChangeArrowheads="1"/>
            </p:cNvSpPr>
            <p:nvPr/>
          </p:nvSpPr>
          <p:spPr bwMode="auto">
            <a:xfrm>
              <a:off x="640" y="2364"/>
              <a:ext cx="1" cy="2"/>
            </a:xfrm>
            <a:prstGeom prst="rect">
              <a:avLst/>
            </a:prstGeom>
            <a:solidFill>
              <a:srgbClr val="435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81" name="Freeform 82"/>
            <p:cNvSpPr>
              <a:spLocks/>
            </p:cNvSpPr>
            <p:nvPr/>
          </p:nvSpPr>
          <p:spPr bwMode="auto">
            <a:xfrm>
              <a:off x="482" y="2303"/>
              <a:ext cx="48" cy="47"/>
            </a:xfrm>
            <a:custGeom>
              <a:avLst/>
              <a:gdLst>
                <a:gd name="T0" fmla="*/ 544 w 544"/>
                <a:gd name="T1" fmla="*/ 0 h 544"/>
                <a:gd name="T2" fmla="*/ 156 w 544"/>
                <a:gd name="T3" fmla="*/ 0 h 544"/>
                <a:gd name="T4" fmla="*/ 0 w 544"/>
                <a:gd name="T5" fmla="*/ 156 h 544"/>
                <a:gd name="T6" fmla="*/ 0 w 544"/>
                <a:gd name="T7" fmla="*/ 156 h 544"/>
                <a:gd name="T8" fmla="*/ 0 w 544"/>
                <a:gd name="T9" fmla="*/ 156 h 544"/>
                <a:gd name="T10" fmla="*/ 0 w 544"/>
                <a:gd name="T11" fmla="*/ 156 h 544"/>
                <a:gd name="T12" fmla="*/ 0 w 544"/>
                <a:gd name="T13" fmla="*/ 544 h 544"/>
                <a:gd name="T14" fmla="*/ 0 w 544"/>
                <a:gd name="T15" fmla="*/ 544 h 544"/>
                <a:gd name="T16" fmla="*/ 0 w 544"/>
                <a:gd name="T17" fmla="*/ 389 h 544"/>
                <a:gd name="T18" fmla="*/ 156 w 544"/>
                <a:gd name="T19" fmla="*/ 234 h 544"/>
                <a:gd name="T20" fmla="*/ 389 w 544"/>
                <a:gd name="T21" fmla="*/ 234 h 544"/>
                <a:gd name="T22" fmla="*/ 389 w 544"/>
                <a:gd name="T23" fmla="*/ 156 h 544"/>
                <a:gd name="T24" fmla="*/ 389 w 544"/>
                <a:gd name="T25" fmla="*/ 156 h 544"/>
                <a:gd name="T26" fmla="*/ 389 w 544"/>
                <a:gd name="T27" fmla="*/ 156 h 544"/>
                <a:gd name="T28" fmla="*/ 544 w 544"/>
                <a:gd name="T29" fmla="*/ 0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44" h="544">
                  <a:moveTo>
                    <a:pt x="544" y="0"/>
                  </a:moveTo>
                  <a:cubicBezTo>
                    <a:pt x="156" y="0"/>
                    <a:pt x="156" y="0"/>
                    <a:pt x="156" y="0"/>
                  </a:cubicBezTo>
                  <a:cubicBezTo>
                    <a:pt x="156" y="0"/>
                    <a:pt x="0" y="78"/>
                    <a:pt x="0" y="156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0" y="544"/>
                    <a:pt x="0" y="544"/>
                    <a:pt x="0" y="544"/>
                  </a:cubicBezTo>
                  <a:cubicBezTo>
                    <a:pt x="0" y="544"/>
                    <a:pt x="0" y="544"/>
                    <a:pt x="0" y="544"/>
                  </a:cubicBezTo>
                  <a:cubicBezTo>
                    <a:pt x="0" y="389"/>
                    <a:pt x="0" y="389"/>
                    <a:pt x="0" y="389"/>
                  </a:cubicBezTo>
                  <a:cubicBezTo>
                    <a:pt x="0" y="234"/>
                    <a:pt x="156" y="234"/>
                    <a:pt x="156" y="234"/>
                  </a:cubicBezTo>
                  <a:cubicBezTo>
                    <a:pt x="389" y="234"/>
                    <a:pt x="389" y="234"/>
                    <a:pt x="389" y="234"/>
                  </a:cubicBezTo>
                  <a:cubicBezTo>
                    <a:pt x="389" y="156"/>
                    <a:pt x="389" y="156"/>
                    <a:pt x="389" y="156"/>
                  </a:cubicBezTo>
                  <a:cubicBezTo>
                    <a:pt x="389" y="156"/>
                    <a:pt x="389" y="156"/>
                    <a:pt x="389" y="156"/>
                  </a:cubicBezTo>
                  <a:cubicBezTo>
                    <a:pt x="389" y="156"/>
                    <a:pt x="389" y="156"/>
                    <a:pt x="389" y="156"/>
                  </a:cubicBezTo>
                  <a:cubicBezTo>
                    <a:pt x="389" y="78"/>
                    <a:pt x="467" y="0"/>
                    <a:pt x="544" y="0"/>
                  </a:cubicBezTo>
                </a:path>
              </a:pathLst>
            </a:custGeom>
            <a:solidFill>
              <a:srgbClr val="31467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82" name="Rectangle 83"/>
            <p:cNvSpPr>
              <a:spLocks noChangeArrowheads="1"/>
            </p:cNvSpPr>
            <p:nvPr/>
          </p:nvSpPr>
          <p:spPr bwMode="auto">
            <a:xfrm>
              <a:off x="516" y="2317"/>
              <a:ext cx="2" cy="7"/>
            </a:xfrm>
            <a:prstGeom prst="rect">
              <a:avLst/>
            </a:prstGeom>
            <a:solidFill>
              <a:srgbClr val="608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83" name="Rectangle 84"/>
            <p:cNvSpPr>
              <a:spLocks noChangeArrowheads="1"/>
            </p:cNvSpPr>
            <p:nvPr/>
          </p:nvSpPr>
          <p:spPr bwMode="auto">
            <a:xfrm>
              <a:off x="516" y="2317"/>
              <a:ext cx="2" cy="7"/>
            </a:xfrm>
            <a:prstGeom prst="rect">
              <a:avLst/>
            </a:prstGeom>
            <a:solidFill>
              <a:srgbClr val="6E89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84" name="Rectangle 85"/>
            <p:cNvSpPr>
              <a:spLocks noChangeArrowheads="1"/>
            </p:cNvSpPr>
            <p:nvPr/>
          </p:nvSpPr>
          <p:spPr bwMode="auto">
            <a:xfrm>
              <a:off x="482" y="2364"/>
              <a:ext cx="2" cy="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85" name="Freeform 86"/>
            <p:cNvSpPr>
              <a:spLocks/>
            </p:cNvSpPr>
            <p:nvPr/>
          </p:nvSpPr>
          <p:spPr bwMode="auto">
            <a:xfrm>
              <a:off x="530" y="2317"/>
              <a:ext cx="76" cy="7"/>
            </a:xfrm>
            <a:custGeom>
              <a:avLst/>
              <a:gdLst>
                <a:gd name="T0" fmla="*/ 864 w 864"/>
                <a:gd name="T1" fmla="*/ 0 h 80"/>
                <a:gd name="T2" fmla="*/ 0 w 864"/>
                <a:gd name="T3" fmla="*/ 0 h 80"/>
                <a:gd name="T4" fmla="*/ 0 w 864"/>
                <a:gd name="T5" fmla="*/ 80 h 80"/>
                <a:gd name="T6" fmla="*/ 79 w 864"/>
                <a:gd name="T7" fmla="*/ 80 h 80"/>
                <a:gd name="T8" fmla="*/ 786 w 864"/>
                <a:gd name="T9" fmla="*/ 80 h 80"/>
                <a:gd name="T10" fmla="*/ 864 w 864"/>
                <a:gd name="T11" fmla="*/ 80 h 80"/>
                <a:gd name="T12" fmla="*/ 864 w 864"/>
                <a:gd name="T1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4" h="80">
                  <a:moveTo>
                    <a:pt x="86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79" y="80"/>
                  </a:cubicBezTo>
                  <a:cubicBezTo>
                    <a:pt x="786" y="80"/>
                    <a:pt x="786" y="80"/>
                    <a:pt x="786" y="80"/>
                  </a:cubicBezTo>
                  <a:cubicBezTo>
                    <a:pt x="864" y="80"/>
                    <a:pt x="864" y="80"/>
                    <a:pt x="864" y="80"/>
                  </a:cubicBezTo>
                  <a:cubicBezTo>
                    <a:pt x="864" y="0"/>
                    <a:pt x="864" y="0"/>
                    <a:pt x="864" y="0"/>
                  </a:cubicBezTo>
                </a:path>
              </a:pathLst>
            </a:custGeom>
            <a:solidFill>
              <a:srgbClr val="5685C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86" name="Freeform 87"/>
            <p:cNvSpPr>
              <a:spLocks/>
            </p:cNvSpPr>
            <p:nvPr/>
          </p:nvSpPr>
          <p:spPr bwMode="auto">
            <a:xfrm>
              <a:off x="530" y="2310"/>
              <a:ext cx="76" cy="7"/>
            </a:xfrm>
            <a:custGeom>
              <a:avLst/>
              <a:gdLst>
                <a:gd name="T0" fmla="*/ 786 w 864"/>
                <a:gd name="T1" fmla="*/ 0 h 80"/>
                <a:gd name="T2" fmla="*/ 79 w 864"/>
                <a:gd name="T3" fmla="*/ 0 h 80"/>
                <a:gd name="T4" fmla="*/ 0 w 864"/>
                <a:gd name="T5" fmla="*/ 80 h 80"/>
                <a:gd name="T6" fmla="*/ 0 w 864"/>
                <a:gd name="T7" fmla="*/ 80 h 80"/>
                <a:gd name="T8" fmla="*/ 864 w 864"/>
                <a:gd name="T9" fmla="*/ 80 h 80"/>
                <a:gd name="T10" fmla="*/ 864 w 864"/>
                <a:gd name="T11" fmla="*/ 80 h 80"/>
                <a:gd name="T12" fmla="*/ 786 w 864"/>
                <a:gd name="T1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4" h="80">
                  <a:moveTo>
                    <a:pt x="786" y="0"/>
                  </a:moveTo>
                  <a:cubicBezTo>
                    <a:pt x="79" y="0"/>
                    <a:pt x="79" y="0"/>
                    <a:pt x="79" y="0"/>
                  </a:cubicBezTo>
                  <a:cubicBezTo>
                    <a:pt x="0" y="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864" y="80"/>
                    <a:pt x="864" y="80"/>
                    <a:pt x="864" y="80"/>
                  </a:cubicBezTo>
                  <a:cubicBezTo>
                    <a:pt x="864" y="80"/>
                    <a:pt x="864" y="80"/>
                    <a:pt x="864" y="80"/>
                  </a:cubicBezTo>
                  <a:cubicBezTo>
                    <a:pt x="864" y="80"/>
                    <a:pt x="864" y="0"/>
                    <a:pt x="786" y="0"/>
                  </a:cubicBezTo>
                </a:path>
              </a:pathLst>
            </a:custGeom>
            <a:solidFill>
              <a:srgbClr val="648EC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87" name="Freeform 88"/>
            <p:cNvSpPr>
              <a:spLocks/>
            </p:cNvSpPr>
            <p:nvPr/>
          </p:nvSpPr>
          <p:spPr bwMode="auto">
            <a:xfrm>
              <a:off x="482" y="2350"/>
              <a:ext cx="124" cy="61"/>
            </a:xfrm>
            <a:custGeom>
              <a:avLst/>
              <a:gdLst>
                <a:gd name="T0" fmla="*/ 1408 w 1408"/>
                <a:gd name="T1" fmla="*/ 0 h 688"/>
                <a:gd name="T2" fmla="*/ 1330 w 1408"/>
                <a:gd name="T3" fmla="*/ 536 h 688"/>
                <a:gd name="T4" fmla="*/ 1096 w 1408"/>
                <a:gd name="T5" fmla="*/ 688 h 688"/>
                <a:gd name="T6" fmla="*/ 157 w 1408"/>
                <a:gd name="T7" fmla="*/ 688 h 688"/>
                <a:gd name="T8" fmla="*/ 0 w 1408"/>
                <a:gd name="T9" fmla="*/ 536 h 688"/>
                <a:gd name="T10" fmla="*/ 0 w 1408"/>
                <a:gd name="T11" fmla="*/ 0 h 688"/>
                <a:gd name="T12" fmla="*/ 1408 w 1408"/>
                <a:gd name="T13" fmla="*/ 0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8" h="688">
                  <a:moveTo>
                    <a:pt x="1408" y="0"/>
                  </a:moveTo>
                  <a:cubicBezTo>
                    <a:pt x="1330" y="536"/>
                    <a:pt x="1330" y="536"/>
                    <a:pt x="1330" y="536"/>
                  </a:cubicBezTo>
                  <a:cubicBezTo>
                    <a:pt x="1330" y="612"/>
                    <a:pt x="1252" y="688"/>
                    <a:pt x="1096" y="688"/>
                  </a:cubicBezTo>
                  <a:cubicBezTo>
                    <a:pt x="157" y="688"/>
                    <a:pt x="157" y="688"/>
                    <a:pt x="157" y="688"/>
                  </a:cubicBezTo>
                  <a:cubicBezTo>
                    <a:pt x="157" y="688"/>
                    <a:pt x="0" y="688"/>
                    <a:pt x="0" y="5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08" y="0"/>
                    <a:pt x="1408" y="0"/>
                    <a:pt x="1408" y="0"/>
                  </a:cubicBezTo>
                </a:path>
              </a:pathLst>
            </a:custGeom>
            <a:solidFill>
              <a:srgbClr val="1B3A6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88" name="Freeform 89"/>
            <p:cNvSpPr>
              <a:spLocks/>
            </p:cNvSpPr>
            <p:nvPr/>
          </p:nvSpPr>
          <p:spPr bwMode="auto">
            <a:xfrm>
              <a:off x="516" y="2350"/>
              <a:ext cx="124" cy="61"/>
            </a:xfrm>
            <a:custGeom>
              <a:avLst/>
              <a:gdLst>
                <a:gd name="T0" fmla="*/ 1408 w 1408"/>
                <a:gd name="T1" fmla="*/ 0 h 688"/>
                <a:gd name="T2" fmla="*/ 1408 w 1408"/>
                <a:gd name="T3" fmla="*/ 536 h 688"/>
                <a:gd name="T4" fmla="*/ 1252 w 1408"/>
                <a:gd name="T5" fmla="*/ 688 h 688"/>
                <a:gd name="T6" fmla="*/ 157 w 1408"/>
                <a:gd name="T7" fmla="*/ 688 h 688"/>
                <a:gd name="T8" fmla="*/ 0 w 1408"/>
                <a:gd name="T9" fmla="*/ 536 h 688"/>
                <a:gd name="T10" fmla="*/ 0 w 1408"/>
                <a:gd name="T11" fmla="*/ 0 h 688"/>
                <a:gd name="T12" fmla="*/ 1408 w 1408"/>
                <a:gd name="T13" fmla="*/ 0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8" h="688">
                  <a:moveTo>
                    <a:pt x="1408" y="0"/>
                  </a:moveTo>
                  <a:cubicBezTo>
                    <a:pt x="1408" y="536"/>
                    <a:pt x="1408" y="536"/>
                    <a:pt x="1408" y="536"/>
                  </a:cubicBezTo>
                  <a:cubicBezTo>
                    <a:pt x="1408" y="612"/>
                    <a:pt x="1330" y="688"/>
                    <a:pt x="1252" y="688"/>
                  </a:cubicBezTo>
                  <a:cubicBezTo>
                    <a:pt x="157" y="688"/>
                    <a:pt x="157" y="688"/>
                    <a:pt x="157" y="688"/>
                  </a:cubicBezTo>
                  <a:cubicBezTo>
                    <a:pt x="79" y="688"/>
                    <a:pt x="0" y="612"/>
                    <a:pt x="0" y="5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08" y="0"/>
                    <a:pt x="1408" y="0"/>
                    <a:pt x="1408" y="0"/>
                  </a:cubicBezTo>
                </a:path>
              </a:pathLst>
            </a:custGeom>
            <a:solidFill>
              <a:srgbClr val="285C9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89" name="Freeform 90"/>
            <p:cNvSpPr>
              <a:spLocks/>
            </p:cNvSpPr>
            <p:nvPr/>
          </p:nvSpPr>
          <p:spPr bwMode="auto">
            <a:xfrm>
              <a:off x="516" y="2350"/>
              <a:ext cx="124" cy="61"/>
            </a:xfrm>
            <a:custGeom>
              <a:avLst/>
              <a:gdLst>
                <a:gd name="T0" fmla="*/ 157 w 1408"/>
                <a:gd name="T1" fmla="*/ 536 h 688"/>
                <a:gd name="T2" fmla="*/ 1252 w 1408"/>
                <a:gd name="T3" fmla="*/ 536 h 688"/>
                <a:gd name="T4" fmla="*/ 1408 w 1408"/>
                <a:gd name="T5" fmla="*/ 383 h 688"/>
                <a:gd name="T6" fmla="*/ 1408 w 1408"/>
                <a:gd name="T7" fmla="*/ 0 h 688"/>
                <a:gd name="T8" fmla="*/ 1408 w 1408"/>
                <a:gd name="T9" fmla="*/ 0 h 688"/>
                <a:gd name="T10" fmla="*/ 1408 w 1408"/>
                <a:gd name="T11" fmla="*/ 536 h 688"/>
                <a:gd name="T12" fmla="*/ 1252 w 1408"/>
                <a:gd name="T13" fmla="*/ 688 h 688"/>
                <a:gd name="T14" fmla="*/ 157 w 1408"/>
                <a:gd name="T15" fmla="*/ 688 h 688"/>
                <a:gd name="T16" fmla="*/ 0 w 1408"/>
                <a:gd name="T17" fmla="*/ 536 h 688"/>
                <a:gd name="T18" fmla="*/ 0 w 1408"/>
                <a:gd name="T19" fmla="*/ 383 h 688"/>
                <a:gd name="T20" fmla="*/ 157 w 1408"/>
                <a:gd name="T21" fmla="*/ 536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08" h="688">
                  <a:moveTo>
                    <a:pt x="157" y="536"/>
                  </a:moveTo>
                  <a:cubicBezTo>
                    <a:pt x="1252" y="536"/>
                    <a:pt x="1252" y="536"/>
                    <a:pt x="1252" y="536"/>
                  </a:cubicBezTo>
                  <a:cubicBezTo>
                    <a:pt x="1330" y="536"/>
                    <a:pt x="1408" y="459"/>
                    <a:pt x="1408" y="383"/>
                  </a:cubicBezTo>
                  <a:cubicBezTo>
                    <a:pt x="1408" y="0"/>
                    <a:pt x="1408" y="0"/>
                    <a:pt x="1408" y="0"/>
                  </a:cubicBezTo>
                  <a:cubicBezTo>
                    <a:pt x="1408" y="0"/>
                    <a:pt x="1408" y="0"/>
                    <a:pt x="1408" y="0"/>
                  </a:cubicBezTo>
                  <a:cubicBezTo>
                    <a:pt x="1408" y="536"/>
                    <a:pt x="1408" y="536"/>
                    <a:pt x="1408" y="536"/>
                  </a:cubicBezTo>
                  <a:cubicBezTo>
                    <a:pt x="1408" y="612"/>
                    <a:pt x="1330" y="688"/>
                    <a:pt x="1252" y="688"/>
                  </a:cubicBezTo>
                  <a:cubicBezTo>
                    <a:pt x="157" y="688"/>
                    <a:pt x="157" y="688"/>
                    <a:pt x="157" y="688"/>
                  </a:cubicBezTo>
                  <a:cubicBezTo>
                    <a:pt x="79" y="688"/>
                    <a:pt x="0" y="612"/>
                    <a:pt x="0" y="536"/>
                  </a:cubicBezTo>
                  <a:cubicBezTo>
                    <a:pt x="0" y="383"/>
                    <a:pt x="0" y="383"/>
                    <a:pt x="0" y="383"/>
                  </a:cubicBezTo>
                  <a:cubicBezTo>
                    <a:pt x="0" y="459"/>
                    <a:pt x="79" y="536"/>
                    <a:pt x="157" y="536"/>
                  </a:cubicBezTo>
                </a:path>
              </a:pathLst>
            </a:custGeom>
            <a:solidFill>
              <a:srgbClr val="264296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90" name="Freeform 91"/>
            <p:cNvSpPr>
              <a:spLocks/>
            </p:cNvSpPr>
            <p:nvPr/>
          </p:nvSpPr>
          <p:spPr bwMode="auto">
            <a:xfrm>
              <a:off x="516" y="2350"/>
              <a:ext cx="124" cy="14"/>
            </a:xfrm>
            <a:custGeom>
              <a:avLst/>
              <a:gdLst>
                <a:gd name="T0" fmla="*/ 0 w 124"/>
                <a:gd name="T1" fmla="*/ 0 h 14"/>
                <a:gd name="T2" fmla="*/ 0 w 124"/>
                <a:gd name="T3" fmla="*/ 14 h 14"/>
                <a:gd name="T4" fmla="*/ 124 w 124"/>
                <a:gd name="T5" fmla="*/ 14 h 14"/>
                <a:gd name="T6" fmla="*/ 124 w 124"/>
                <a:gd name="T7" fmla="*/ 0 h 14"/>
                <a:gd name="T8" fmla="*/ 124 w 124"/>
                <a:gd name="T9" fmla="*/ 0 h 14"/>
                <a:gd name="T10" fmla="*/ 0 w 124"/>
                <a:gd name="T11" fmla="*/ 0 h 14"/>
                <a:gd name="T12" fmla="*/ 0 w 124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14">
                  <a:moveTo>
                    <a:pt x="0" y="0"/>
                  </a:moveTo>
                  <a:lnTo>
                    <a:pt x="0" y="14"/>
                  </a:lnTo>
                  <a:lnTo>
                    <a:pt x="124" y="14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4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91" name="Freeform 92"/>
            <p:cNvSpPr>
              <a:spLocks/>
            </p:cNvSpPr>
            <p:nvPr/>
          </p:nvSpPr>
          <p:spPr bwMode="auto">
            <a:xfrm>
              <a:off x="482" y="2350"/>
              <a:ext cx="48" cy="61"/>
            </a:xfrm>
            <a:custGeom>
              <a:avLst/>
              <a:gdLst>
                <a:gd name="T0" fmla="*/ 0 w 544"/>
                <a:gd name="T1" fmla="*/ 383 h 688"/>
                <a:gd name="T2" fmla="*/ 156 w 544"/>
                <a:gd name="T3" fmla="*/ 536 h 688"/>
                <a:gd name="T4" fmla="*/ 389 w 544"/>
                <a:gd name="T5" fmla="*/ 536 h 688"/>
                <a:gd name="T6" fmla="*/ 389 w 544"/>
                <a:gd name="T7" fmla="*/ 536 h 688"/>
                <a:gd name="T8" fmla="*/ 544 w 544"/>
                <a:gd name="T9" fmla="*/ 688 h 688"/>
                <a:gd name="T10" fmla="*/ 156 w 544"/>
                <a:gd name="T11" fmla="*/ 688 h 688"/>
                <a:gd name="T12" fmla="*/ 0 w 544"/>
                <a:gd name="T13" fmla="*/ 536 h 688"/>
                <a:gd name="T14" fmla="*/ 0 w 544"/>
                <a:gd name="T15" fmla="*/ 0 h 688"/>
                <a:gd name="T16" fmla="*/ 0 w 544"/>
                <a:gd name="T17" fmla="*/ 0 h 688"/>
                <a:gd name="T18" fmla="*/ 0 w 544"/>
                <a:gd name="T19" fmla="*/ 383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4" h="688">
                  <a:moveTo>
                    <a:pt x="0" y="383"/>
                  </a:moveTo>
                  <a:cubicBezTo>
                    <a:pt x="0" y="536"/>
                    <a:pt x="156" y="536"/>
                    <a:pt x="156" y="536"/>
                  </a:cubicBezTo>
                  <a:cubicBezTo>
                    <a:pt x="389" y="536"/>
                    <a:pt x="389" y="536"/>
                    <a:pt x="389" y="536"/>
                  </a:cubicBezTo>
                  <a:cubicBezTo>
                    <a:pt x="389" y="536"/>
                    <a:pt x="389" y="536"/>
                    <a:pt x="389" y="536"/>
                  </a:cubicBezTo>
                  <a:cubicBezTo>
                    <a:pt x="389" y="612"/>
                    <a:pt x="467" y="688"/>
                    <a:pt x="544" y="688"/>
                  </a:cubicBezTo>
                  <a:cubicBezTo>
                    <a:pt x="156" y="688"/>
                    <a:pt x="156" y="688"/>
                    <a:pt x="156" y="688"/>
                  </a:cubicBezTo>
                  <a:cubicBezTo>
                    <a:pt x="156" y="688"/>
                    <a:pt x="0" y="688"/>
                    <a:pt x="0" y="5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83"/>
                  </a:lnTo>
                  <a:close/>
                </a:path>
              </a:pathLst>
            </a:custGeom>
            <a:solidFill>
              <a:srgbClr val="2D307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92" name="Freeform 93"/>
            <p:cNvSpPr>
              <a:spLocks/>
            </p:cNvSpPr>
            <p:nvPr/>
          </p:nvSpPr>
          <p:spPr bwMode="auto">
            <a:xfrm>
              <a:off x="475" y="2350"/>
              <a:ext cx="172" cy="7"/>
            </a:xfrm>
            <a:custGeom>
              <a:avLst/>
              <a:gdLst>
                <a:gd name="T0" fmla="*/ 79 w 1952"/>
                <a:gd name="T1" fmla="*/ 80 h 80"/>
                <a:gd name="T2" fmla="*/ 1952 w 1952"/>
                <a:gd name="T3" fmla="*/ 80 h 80"/>
                <a:gd name="T4" fmla="*/ 1952 w 1952"/>
                <a:gd name="T5" fmla="*/ 0 h 80"/>
                <a:gd name="T6" fmla="*/ 1952 w 1952"/>
                <a:gd name="T7" fmla="*/ 0 h 80"/>
                <a:gd name="T8" fmla="*/ 79 w 1952"/>
                <a:gd name="T9" fmla="*/ 0 h 80"/>
                <a:gd name="T10" fmla="*/ 0 w 1952"/>
                <a:gd name="T11" fmla="*/ 0 h 80"/>
                <a:gd name="T12" fmla="*/ 79 w 1952"/>
                <a:gd name="T13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2" h="80">
                  <a:moveTo>
                    <a:pt x="79" y="80"/>
                  </a:moveTo>
                  <a:cubicBezTo>
                    <a:pt x="1952" y="80"/>
                    <a:pt x="1952" y="80"/>
                    <a:pt x="1952" y="80"/>
                  </a:cubicBezTo>
                  <a:cubicBezTo>
                    <a:pt x="1952" y="80"/>
                    <a:pt x="1952" y="0"/>
                    <a:pt x="1952" y="0"/>
                  </a:cubicBezTo>
                  <a:cubicBezTo>
                    <a:pt x="1952" y="0"/>
                    <a:pt x="1952" y="0"/>
                    <a:pt x="1952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80"/>
                    <a:pt x="79" y="80"/>
                  </a:cubicBezTo>
                </a:path>
              </a:pathLst>
            </a:custGeom>
            <a:solidFill>
              <a:srgbClr val="AABDD6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93" name="Freeform 94"/>
            <p:cNvSpPr>
              <a:spLocks/>
            </p:cNvSpPr>
            <p:nvPr/>
          </p:nvSpPr>
          <p:spPr bwMode="auto">
            <a:xfrm>
              <a:off x="571" y="2350"/>
              <a:ext cx="28" cy="14"/>
            </a:xfrm>
            <a:custGeom>
              <a:avLst/>
              <a:gdLst>
                <a:gd name="T0" fmla="*/ 0 w 320"/>
                <a:gd name="T1" fmla="*/ 160 h 160"/>
                <a:gd name="T2" fmla="*/ 240 w 320"/>
                <a:gd name="T3" fmla="*/ 160 h 160"/>
                <a:gd name="T4" fmla="*/ 320 w 320"/>
                <a:gd name="T5" fmla="*/ 160 h 160"/>
                <a:gd name="T6" fmla="*/ 320 w 320"/>
                <a:gd name="T7" fmla="*/ 0 h 160"/>
                <a:gd name="T8" fmla="*/ 240 w 320"/>
                <a:gd name="T9" fmla="*/ 0 h 160"/>
                <a:gd name="T10" fmla="*/ 0 w 320"/>
                <a:gd name="T11" fmla="*/ 0 h 160"/>
                <a:gd name="T12" fmla="*/ 0 w 320"/>
                <a:gd name="T13" fmla="*/ 0 h 160"/>
                <a:gd name="T14" fmla="*/ 0 w 320"/>
                <a:gd name="T15" fmla="*/ 160 h 160"/>
                <a:gd name="T16" fmla="*/ 0 w 320"/>
                <a:gd name="T17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0" h="160">
                  <a:moveTo>
                    <a:pt x="0" y="160"/>
                  </a:moveTo>
                  <a:cubicBezTo>
                    <a:pt x="240" y="160"/>
                    <a:pt x="240" y="160"/>
                    <a:pt x="240" y="160"/>
                  </a:cubicBezTo>
                  <a:cubicBezTo>
                    <a:pt x="320" y="160"/>
                    <a:pt x="320" y="160"/>
                    <a:pt x="320" y="160"/>
                  </a:cubicBezTo>
                  <a:cubicBezTo>
                    <a:pt x="320" y="0"/>
                    <a:pt x="320" y="0"/>
                    <a:pt x="320" y="0"/>
                  </a:cubicBezTo>
                  <a:cubicBezTo>
                    <a:pt x="320" y="0"/>
                    <a:pt x="320" y="0"/>
                    <a:pt x="2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60"/>
                    <a:pt x="0" y="160"/>
                    <a:pt x="0" y="160"/>
                  </a:cubicBezTo>
                </a:path>
              </a:pathLst>
            </a:custGeom>
            <a:solidFill>
              <a:srgbClr val="1B3A6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94" name="Freeform 95"/>
            <p:cNvSpPr>
              <a:spLocks/>
            </p:cNvSpPr>
            <p:nvPr/>
          </p:nvSpPr>
          <p:spPr bwMode="auto">
            <a:xfrm>
              <a:off x="571" y="2357"/>
              <a:ext cx="28" cy="7"/>
            </a:xfrm>
            <a:custGeom>
              <a:avLst/>
              <a:gdLst>
                <a:gd name="T0" fmla="*/ 0 w 320"/>
                <a:gd name="T1" fmla="*/ 0 h 80"/>
                <a:gd name="T2" fmla="*/ 240 w 320"/>
                <a:gd name="T3" fmla="*/ 0 h 80"/>
                <a:gd name="T4" fmla="*/ 320 w 320"/>
                <a:gd name="T5" fmla="*/ 0 h 80"/>
                <a:gd name="T6" fmla="*/ 320 w 320"/>
                <a:gd name="T7" fmla="*/ 80 h 80"/>
                <a:gd name="T8" fmla="*/ 240 w 320"/>
                <a:gd name="T9" fmla="*/ 80 h 80"/>
                <a:gd name="T10" fmla="*/ 0 w 320"/>
                <a:gd name="T11" fmla="*/ 80 h 80"/>
                <a:gd name="T12" fmla="*/ 0 w 320"/>
                <a:gd name="T13" fmla="*/ 80 h 80"/>
                <a:gd name="T14" fmla="*/ 0 w 320"/>
                <a:gd name="T15" fmla="*/ 0 h 80"/>
                <a:gd name="T16" fmla="*/ 0 w 320"/>
                <a:gd name="T1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0" h="80">
                  <a:moveTo>
                    <a:pt x="0" y="0"/>
                  </a:moveTo>
                  <a:cubicBezTo>
                    <a:pt x="240" y="0"/>
                    <a:pt x="240" y="0"/>
                    <a:pt x="240" y="0"/>
                  </a:cubicBezTo>
                  <a:cubicBezTo>
                    <a:pt x="240" y="0"/>
                    <a:pt x="320" y="0"/>
                    <a:pt x="320" y="0"/>
                  </a:cubicBezTo>
                  <a:cubicBezTo>
                    <a:pt x="320" y="80"/>
                    <a:pt x="320" y="80"/>
                    <a:pt x="320" y="80"/>
                  </a:cubicBezTo>
                  <a:cubicBezTo>
                    <a:pt x="320" y="80"/>
                    <a:pt x="240" y="80"/>
                    <a:pt x="24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1E4A8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95" name="Freeform 96"/>
            <p:cNvSpPr>
              <a:spLocks/>
            </p:cNvSpPr>
            <p:nvPr/>
          </p:nvSpPr>
          <p:spPr bwMode="auto">
            <a:xfrm>
              <a:off x="544" y="2260"/>
              <a:ext cx="47" cy="36"/>
            </a:xfrm>
            <a:custGeom>
              <a:avLst/>
              <a:gdLst>
                <a:gd name="T0" fmla="*/ 302 w 528"/>
                <a:gd name="T1" fmla="*/ 80 h 400"/>
                <a:gd name="T2" fmla="*/ 378 w 528"/>
                <a:gd name="T3" fmla="*/ 160 h 400"/>
                <a:gd name="T4" fmla="*/ 528 w 528"/>
                <a:gd name="T5" fmla="*/ 160 h 400"/>
                <a:gd name="T6" fmla="*/ 378 w 528"/>
                <a:gd name="T7" fmla="*/ 0 h 400"/>
                <a:gd name="T8" fmla="*/ 302 w 528"/>
                <a:gd name="T9" fmla="*/ 0 h 400"/>
                <a:gd name="T10" fmla="*/ 0 w 528"/>
                <a:gd name="T11" fmla="*/ 0 h 400"/>
                <a:gd name="T12" fmla="*/ 0 w 528"/>
                <a:gd name="T13" fmla="*/ 0 h 400"/>
                <a:gd name="T14" fmla="*/ 0 w 528"/>
                <a:gd name="T15" fmla="*/ 0 h 400"/>
                <a:gd name="T16" fmla="*/ 0 w 528"/>
                <a:gd name="T17" fmla="*/ 80 h 400"/>
                <a:gd name="T18" fmla="*/ 76 w 528"/>
                <a:gd name="T19" fmla="*/ 320 h 400"/>
                <a:gd name="T20" fmla="*/ 151 w 528"/>
                <a:gd name="T21" fmla="*/ 400 h 400"/>
                <a:gd name="T22" fmla="*/ 227 w 528"/>
                <a:gd name="T23" fmla="*/ 400 h 400"/>
                <a:gd name="T24" fmla="*/ 302 w 528"/>
                <a:gd name="T25" fmla="*/ 400 h 400"/>
                <a:gd name="T26" fmla="*/ 302 w 528"/>
                <a:gd name="T27" fmla="*/ 400 h 400"/>
                <a:gd name="T28" fmla="*/ 378 w 528"/>
                <a:gd name="T29" fmla="*/ 400 h 400"/>
                <a:gd name="T30" fmla="*/ 453 w 528"/>
                <a:gd name="T31" fmla="*/ 400 h 400"/>
                <a:gd name="T32" fmla="*/ 453 w 528"/>
                <a:gd name="T33" fmla="*/ 320 h 400"/>
                <a:gd name="T34" fmla="*/ 302 w 528"/>
                <a:gd name="T35" fmla="*/ 8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28" h="400">
                  <a:moveTo>
                    <a:pt x="302" y="80"/>
                  </a:moveTo>
                  <a:cubicBezTo>
                    <a:pt x="378" y="160"/>
                    <a:pt x="378" y="160"/>
                    <a:pt x="378" y="160"/>
                  </a:cubicBezTo>
                  <a:cubicBezTo>
                    <a:pt x="453" y="160"/>
                    <a:pt x="453" y="160"/>
                    <a:pt x="528" y="160"/>
                  </a:cubicBezTo>
                  <a:cubicBezTo>
                    <a:pt x="378" y="0"/>
                    <a:pt x="378" y="0"/>
                    <a:pt x="378" y="0"/>
                  </a:cubicBezTo>
                  <a:cubicBezTo>
                    <a:pt x="302" y="0"/>
                    <a:pt x="302" y="0"/>
                    <a:pt x="3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160"/>
                    <a:pt x="0" y="240"/>
                    <a:pt x="76" y="320"/>
                  </a:cubicBezTo>
                  <a:cubicBezTo>
                    <a:pt x="76" y="320"/>
                    <a:pt x="151" y="320"/>
                    <a:pt x="151" y="400"/>
                  </a:cubicBezTo>
                  <a:cubicBezTo>
                    <a:pt x="151" y="400"/>
                    <a:pt x="227" y="400"/>
                    <a:pt x="227" y="400"/>
                  </a:cubicBezTo>
                  <a:cubicBezTo>
                    <a:pt x="227" y="400"/>
                    <a:pt x="302" y="400"/>
                    <a:pt x="302" y="400"/>
                  </a:cubicBezTo>
                  <a:cubicBezTo>
                    <a:pt x="302" y="320"/>
                    <a:pt x="302" y="400"/>
                    <a:pt x="302" y="400"/>
                  </a:cubicBezTo>
                  <a:cubicBezTo>
                    <a:pt x="378" y="400"/>
                    <a:pt x="378" y="400"/>
                    <a:pt x="378" y="400"/>
                  </a:cubicBezTo>
                  <a:cubicBezTo>
                    <a:pt x="378" y="400"/>
                    <a:pt x="378" y="400"/>
                    <a:pt x="453" y="400"/>
                  </a:cubicBezTo>
                  <a:cubicBezTo>
                    <a:pt x="453" y="400"/>
                    <a:pt x="453" y="320"/>
                    <a:pt x="453" y="320"/>
                  </a:cubicBezTo>
                  <a:lnTo>
                    <a:pt x="302" y="80"/>
                  </a:lnTo>
                  <a:close/>
                </a:path>
              </a:pathLst>
            </a:custGeom>
            <a:solidFill>
              <a:srgbClr val="F5AD7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96" name="Freeform 97"/>
            <p:cNvSpPr>
              <a:spLocks/>
            </p:cNvSpPr>
            <p:nvPr/>
          </p:nvSpPr>
          <p:spPr bwMode="auto">
            <a:xfrm>
              <a:off x="674" y="2015"/>
              <a:ext cx="34" cy="15"/>
            </a:xfrm>
            <a:custGeom>
              <a:avLst/>
              <a:gdLst>
                <a:gd name="T0" fmla="*/ 0 w 384"/>
                <a:gd name="T1" fmla="*/ 0 h 176"/>
                <a:gd name="T2" fmla="*/ 384 w 384"/>
                <a:gd name="T3" fmla="*/ 0 h 176"/>
                <a:gd name="T4" fmla="*/ 0 w 384"/>
                <a:gd name="T5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4" h="176">
                  <a:moveTo>
                    <a:pt x="0" y="0"/>
                  </a:moveTo>
                  <a:cubicBezTo>
                    <a:pt x="0" y="0"/>
                    <a:pt x="231" y="176"/>
                    <a:pt x="38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97" name="Freeform 98"/>
            <p:cNvSpPr>
              <a:spLocks/>
            </p:cNvSpPr>
            <p:nvPr/>
          </p:nvSpPr>
          <p:spPr bwMode="auto">
            <a:xfrm>
              <a:off x="653" y="1884"/>
              <a:ext cx="74" cy="62"/>
            </a:xfrm>
            <a:custGeom>
              <a:avLst/>
              <a:gdLst>
                <a:gd name="T0" fmla="*/ 232 w 848"/>
                <a:gd name="T1" fmla="*/ 0 h 704"/>
                <a:gd name="T2" fmla="*/ 155 w 848"/>
                <a:gd name="T3" fmla="*/ 0 h 704"/>
                <a:gd name="T4" fmla="*/ 0 w 848"/>
                <a:gd name="T5" fmla="*/ 0 h 704"/>
                <a:gd name="T6" fmla="*/ 0 w 848"/>
                <a:gd name="T7" fmla="*/ 0 h 704"/>
                <a:gd name="T8" fmla="*/ 155 w 848"/>
                <a:gd name="T9" fmla="*/ 0 h 704"/>
                <a:gd name="T10" fmla="*/ 155 w 848"/>
                <a:gd name="T11" fmla="*/ 0 h 704"/>
                <a:gd name="T12" fmla="*/ 232 w 848"/>
                <a:gd name="T13" fmla="*/ 0 h 704"/>
                <a:gd name="T14" fmla="*/ 848 w 848"/>
                <a:gd name="T15" fmla="*/ 548 h 704"/>
                <a:gd name="T16" fmla="*/ 848 w 848"/>
                <a:gd name="T17" fmla="*/ 548 h 704"/>
                <a:gd name="T18" fmla="*/ 848 w 848"/>
                <a:gd name="T19" fmla="*/ 548 h 704"/>
                <a:gd name="T20" fmla="*/ 848 w 848"/>
                <a:gd name="T21" fmla="*/ 548 h 704"/>
                <a:gd name="T22" fmla="*/ 848 w 848"/>
                <a:gd name="T23" fmla="*/ 548 h 704"/>
                <a:gd name="T24" fmla="*/ 848 w 848"/>
                <a:gd name="T25" fmla="*/ 548 h 704"/>
                <a:gd name="T26" fmla="*/ 848 w 848"/>
                <a:gd name="T27" fmla="*/ 626 h 704"/>
                <a:gd name="T28" fmla="*/ 848 w 848"/>
                <a:gd name="T29" fmla="*/ 626 h 704"/>
                <a:gd name="T30" fmla="*/ 848 w 848"/>
                <a:gd name="T31" fmla="*/ 704 h 704"/>
                <a:gd name="T32" fmla="*/ 848 w 848"/>
                <a:gd name="T33" fmla="*/ 704 h 704"/>
                <a:gd name="T34" fmla="*/ 848 w 848"/>
                <a:gd name="T35" fmla="*/ 626 h 704"/>
                <a:gd name="T36" fmla="*/ 232 w 848"/>
                <a:gd name="T37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8" h="704">
                  <a:moveTo>
                    <a:pt x="232" y="0"/>
                  </a:moveTo>
                  <a:cubicBezTo>
                    <a:pt x="155" y="0"/>
                    <a:pt x="155" y="0"/>
                    <a:pt x="155" y="0"/>
                  </a:cubicBezTo>
                  <a:cubicBezTo>
                    <a:pt x="78" y="0"/>
                    <a:pt x="78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8" y="0"/>
                    <a:pt x="78" y="0"/>
                    <a:pt x="155" y="0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55" y="0"/>
                    <a:pt x="155" y="0"/>
                    <a:pt x="232" y="0"/>
                  </a:cubicBezTo>
                  <a:cubicBezTo>
                    <a:pt x="540" y="0"/>
                    <a:pt x="771" y="235"/>
                    <a:pt x="848" y="548"/>
                  </a:cubicBezTo>
                  <a:cubicBezTo>
                    <a:pt x="848" y="548"/>
                    <a:pt x="848" y="548"/>
                    <a:pt x="848" y="548"/>
                  </a:cubicBezTo>
                  <a:cubicBezTo>
                    <a:pt x="848" y="548"/>
                    <a:pt x="848" y="548"/>
                    <a:pt x="848" y="548"/>
                  </a:cubicBezTo>
                  <a:cubicBezTo>
                    <a:pt x="848" y="548"/>
                    <a:pt x="848" y="548"/>
                    <a:pt x="848" y="548"/>
                  </a:cubicBezTo>
                  <a:cubicBezTo>
                    <a:pt x="848" y="548"/>
                    <a:pt x="848" y="548"/>
                    <a:pt x="848" y="548"/>
                  </a:cubicBezTo>
                  <a:cubicBezTo>
                    <a:pt x="848" y="548"/>
                    <a:pt x="848" y="548"/>
                    <a:pt x="848" y="548"/>
                  </a:cubicBezTo>
                  <a:cubicBezTo>
                    <a:pt x="848" y="548"/>
                    <a:pt x="848" y="626"/>
                    <a:pt x="848" y="626"/>
                  </a:cubicBezTo>
                  <a:cubicBezTo>
                    <a:pt x="848" y="626"/>
                    <a:pt x="848" y="626"/>
                    <a:pt x="848" y="626"/>
                  </a:cubicBezTo>
                  <a:cubicBezTo>
                    <a:pt x="848" y="704"/>
                    <a:pt x="848" y="704"/>
                    <a:pt x="848" y="704"/>
                  </a:cubicBezTo>
                  <a:cubicBezTo>
                    <a:pt x="848" y="704"/>
                    <a:pt x="848" y="704"/>
                    <a:pt x="848" y="704"/>
                  </a:cubicBezTo>
                  <a:cubicBezTo>
                    <a:pt x="848" y="626"/>
                    <a:pt x="848" y="626"/>
                    <a:pt x="848" y="626"/>
                  </a:cubicBezTo>
                  <a:cubicBezTo>
                    <a:pt x="771" y="235"/>
                    <a:pt x="540" y="0"/>
                    <a:pt x="232" y="0"/>
                  </a:cubicBezTo>
                </a:path>
              </a:pathLst>
            </a:custGeom>
            <a:solidFill>
              <a:srgbClr val="E5D4A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98" name="Freeform 99"/>
            <p:cNvSpPr>
              <a:spLocks noEditPoints="1"/>
            </p:cNvSpPr>
            <p:nvPr/>
          </p:nvSpPr>
          <p:spPr bwMode="auto">
            <a:xfrm>
              <a:off x="653" y="1884"/>
              <a:ext cx="74" cy="62"/>
            </a:xfrm>
            <a:custGeom>
              <a:avLst/>
              <a:gdLst>
                <a:gd name="T0" fmla="*/ 848 w 848"/>
                <a:gd name="T1" fmla="*/ 626 h 704"/>
                <a:gd name="T2" fmla="*/ 848 w 848"/>
                <a:gd name="T3" fmla="*/ 704 h 704"/>
                <a:gd name="T4" fmla="*/ 848 w 848"/>
                <a:gd name="T5" fmla="*/ 704 h 704"/>
                <a:gd name="T6" fmla="*/ 848 w 848"/>
                <a:gd name="T7" fmla="*/ 626 h 704"/>
                <a:gd name="T8" fmla="*/ 848 w 848"/>
                <a:gd name="T9" fmla="*/ 548 h 704"/>
                <a:gd name="T10" fmla="*/ 848 w 848"/>
                <a:gd name="T11" fmla="*/ 548 h 704"/>
                <a:gd name="T12" fmla="*/ 848 w 848"/>
                <a:gd name="T13" fmla="*/ 548 h 704"/>
                <a:gd name="T14" fmla="*/ 848 w 848"/>
                <a:gd name="T15" fmla="*/ 548 h 704"/>
                <a:gd name="T16" fmla="*/ 848 w 848"/>
                <a:gd name="T17" fmla="*/ 548 h 704"/>
                <a:gd name="T18" fmla="*/ 848 w 848"/>
                <a:gd name="T19" fmla="*/ 548 h 704"/>
                <a:gd name="T20" fmla="*/ 848 w 848"/>
                <a:gd name="T21" fmla="*/ 548 h 704"/>
                <a:gd name="T22" fmla="*/ 848 w 848"/>
                <a:gd name="T23" fmla="*/ 548 h 704"/>
                <a:gd name="T24" fmla="*/ 848 w 848"/>
                <a:gd name="T25" fmla="*/ 548 h 704"/>
                <a:gd name="T26" fmla="*/ 155 w 848"/>
                <a:gd name="T27" fmla="*/ 0 h 704"/>
                <a:gd name="T28" fmla="*/ 0 w 848"/>
                <a:gd name="T29" fmla="*/ 0 h 704"/>
                <a:gd name="T30" fmla="*/ 0 w 848"/>
                <a:gd name="T31" fmla="*/ 0 h 704"/>
                <a:gd name="T32" fmla="*/ 155 w 848"/>
                <a:gd name="T33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48" h="704">
                  <a:moveTo>
                    <a:pt x="848" y="626"/>
                  </a:moveTo>
                  <a:cubicBezTo>
                    <a:pt x="848" y="704"/>
                    <a:pt x="848" y="704"/>
                    <a:pt x="848" y="704"/>
                  </a:cubicBezTo>
                  <a:cubicBezTo>
                    <a:pt x="848" y="704"/>
                    <a:pt x="848" y="704"/>
                    <a:pt x="848" y="704"/>
                  </a:cubicBezTo>
                  <a:cubicBezTo>
                    <a:pt x="848" y="704"/>
                    <a:pt x="848" y="704"/>
                    <a:pt x="848" y="626"/>
                  </a:cubicBezTo>
                  <a:moveTo>
                    <a:pt x="848" y="548"/>
                  </a:moveTo>
                  <a:cubicBezTo>
                    <a:pt x="848" y="548"/>
                    <a:pt x="848" y="548"/>
                    <a:pt x="848" y="548"/>
                  </a:cubicBezTo>
                  <a:cubicBezTo>
                    <a:pt x="848" y="548"/>
                    <a:pt x="848" y="548"/>
                    <a:pt x="848" y="548"/>
                  </a:cubicBezTo>
                  <a:moveTo>
                    <a:pt x="848" y="548"/>
                  </a:moveTo>
                  <a:cubicBezTo>
                    <a:pt x="848" y="548"/>
                    <a:pt x="848" y="548"/>
                    <a:pt x="848" y="548"/>
                  </a:cubicBezTo>
                  <a:cubicBezTo>
                    <a:pt x="848" y="548"/>
                    <a:pt x="848" y="548"/>
                    <a:pt x="848" y="548"/>
                  </a:cubicBezTo>
                  <a:moveTo>
                    <a:pt x="848" y="548"/>
                  </a:moveTo>
                  <a:cubicBezTo>
                    <a:pt x="848" y="548"/>
                    <a:pt x="848" y="548"/>
                    <a:pt x="848" y="548"/>
                  </a:cubicBezTo>
                  <a:cubicBezTo>
                    <a:pt x="848" y="548"/>
                    <a:pt x="848" y="548"/>
                    <a:pt x="848" y="548"/>
                  </a:cubicBezTo>
                  <a:moveTo>
                    <a:pt x="155" y="0"/>
                  </a:moveTo>
                  <a:cubicBezTo>
                    <a:pt x="78" y="0"/>
                    <a:pt x="78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8" y="0"/>
                    <a:pt x="78" y="0"/>
                    <a:pt x="155" y="0"/>
                  </a:cubicBezTo>
                </a:path>
              </a:pathLst>
            </a:custGeom>
            <a:solidFill>
              <a:srgbClr val="E7B83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99" name="Freeform 100"/>
            <p:cNvSpPr>
              <a:spLocks/>
            </p:cNvSpPr>
            <p:nvPr/>
          </p:nvSpPr>
          <p:spPr bwMode="auto">
            <a:xfrm>
              <a:off x="653" y="1884"/>
              <a:ext cx="74" cy="62"/>
            </a:xfrm>
            <a:custGeom>
              <a:avLst/>
              <a:gdLst>
                <a:gd name="T0" fmla="*/ 232 w 848"/>
                <a:gd name="T1" fmla="*/ 0 h 704"/>
                <a:gd name="T2" fmla="*/ 155 w 848"/>
                <a:gd name="T3" fmla="*/ 0 h 704"/>
                <a:gd name="T4" fmla="*/ 155 w 848"/>
                <a:gd name="T5" fmla="*/ 0 h 704"/>
                <a:gd name="T6" fmla="*/ 0 w 848"/>
                <a:gd name="T7" fmla="*/ 0 h 704"/>
                <a:gd name="T8" fmla="*/ 540 w 848"/>
                <a:gd name="T9" fmla="*/ 626 h 704"/>
                <a:gd name="T10" fmla="*/ 617 w 848"/>
                <a:gd name="T11" fmla="*/ 704 h 704"/>
                <a:gd name="T12" fmla="*/ 848 w 848"/>
                <a:gd name="T13" fmla="*/ 704 h 704"/>
                <a:gd name="T14" fmla="*/ 848 w 848"/>
                <a:gd name="T15" fmla="*/ 626 h 704"/>
                <a:gd name="T16" fmla="*/ 848 w 848"/>
                <a:gd name="T17" fmla="*/ 626 h 704"/>
                <a:gd name="T18" fmla="*/ 848 w 848"/>
                <a:gd name="T19" fmla="*/ 548 h 704"/>
                <a:gd name="T20" fmla="*/ 848 w 848"/>
                <a:gd name="T21" fmla="*/ 548 h 704"/>
                <a:gd name="T22" fmla="*/ 848 w 848"/>
                <a:gd name="T23" fmla="*/ 548 h 704"/>
                <a:gd name="T24" fmla="*/ 848 w 848"/>
                <a:gd name="T25" fmla="*/ 548 h 704"/>
                <a:gd name="T26" fmla="*/ 848 w 848"/>
                <a:gd name="T27" fmla="*/ 548 h 704"/>
                <a:gd name="T28" fmla="*/ 848 w 848"/>
                <a:gd name="T29" fmla="*/ 548 h 704"/>
                <a:gd name="T30" fmla="*/ 232 w 848"/>
                <a:gd name="T31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48" h="704">
                  <a:moveTo>
                    <a:pt x="232" y="0"/>
                  </a:moveTo>
                  <a:cubicBezTo>
                    <a:pt x="155" y="0"/>
                    <a:pt x="155" y="0"/>
                    <a:pt x="155" y="0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78" y="0"/>
                    <a:pt x="78" y="0"/>
                    <a:pt x="0" y="0"/>
                  </a:cubicBezTo>
                  <a:cubicBezTo>
                    <a:pt x="309" y="79"/>
                    <a:pt x="540" y="313"/>
                    <a:pt x="540" y="626"/>
                  </a:cubicBezTo>
                  <a:cubicBezTo>
                    <a:pt x="617" y="626"/>
                    <a:pt x="617" y="704"/>
                    <a:pt x="617" y="704"/>
                  </a:cubicBezTo>
                  <a:cubicBezTo>
                    <a:pt x="848" y="704"/>
                    <a:pt x="848" y="704"/>
                    <a:pt x="848" y="704"/>
                  </a:cubicBezTo>
                  <a:cubicBezTo>
                    <a:pt x="848" y="704"/>
                    <a:pt x="848" y="704"/>
                    <a:pt x="848" y="626"/>
                  </a:cubicBezTo>
                  <a:cubicBezTo>
                    <a:pt x="848" y="626"/>
                    <a:pt x="848" y="626"/>
                    <a:pt x="848" y="626"/>
                  </a:cubicBezTo>
                  <a:cubicBezTo>
                    <a:pt x="848" y="626"/>
                    <a:pt x="848" y="548"/>
                    <a:pt x="848" y="548"/>
                  </a:cubicBezTo>
                  <a:cubicBezTo>
                    <a:pt x="848" y="548"/>
                    <a:pt x="848" y="548"/>
                    <a:pt x="848" y="548"/>
                  </a:cubicBezTo>
                  <a:cubicBezTo>
                    <a:pt x="848" y="548"/>
                    <a:pt x="848" y="548"/>
                    <a:pt x="848" y="548"/>
                  </a:cubicBezTo>
                  <a:cubicBezTo>
                    <a:pt x="848" y="548"/>
                    <a:pt x="848" y="548"/>
                    <a:pt x="848" y="548"/>
                  </a:cubicBezTo>
                  <a:cubicBezTo>
                    <a:pt x="848" y="548"/>
                    <a:pt x="848" y="548"/>
                    <a:pt x="848" y="548"/>
                  </a:cubicBezTo>
                  <a:cubicBezTo>
                    <a:pt x="848" y="548"/>
                    <a:pt x="848" y="548"/>
                    <a:pt x="848" y="548"/>
                  </a:cubicBezTo>
                  <a:cubicBezTo>
                    <a:pt x="771" y="235"/>
                    <a:pt x="540" y="0"/>
                    <a:pt x="232" y="0"/>
                  </a:cubicBezTo>
                </a:path>
              </a:pathLst>
            </a:custGeom>
            <a:solidFill>
              <a:srgbClr val="E7B83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00" name="Freeform 101"/>
            <p:cNvSpPr>
              <a:spLocks noEditPoints="1"/>
            </p:cNvSpPr>
            <p:nvPr/>
          </p:nvSpPr>
          <p:spPr bwMode="auto">
            <a:xfrm>
              <a:off x="612" y="1946"/>
              <a:ext cx="122" cy="15"/>
            </a:xfrm>
            <a:custGeom>
              <a:avLst/>
              <a:gdLst>
                <a:gd name="T0" fmla="*/ 155 w 1392"/>
                <a:gd name="T1" fmla="*/ 88 h 176"/>
                <a:gd name="T2" fmla="*/ 78 w 1392"/>
                <a:gd name="T3" fmla="*/ 88 h 176"/>
                <a:gd name="T4" fmla="*/ 78 w 1392"/>
                <a:gd name="T5" fmla="*/ 88 h 176"/>
                <a:gd name="T6" fmla="*/ 0 w 1392"/>
                <a:gd name="T7" fmla="*/ 88 h 176"/>
                <a:gd name="T8" fmla="*/ 0 w 1392"/>
                <a:gd name="T9" fmla="*/ 176 h 176"/>
                <a:gd name="T10" fmla="*/ 0 w 1392"/>
                <a:gd name="T11" fmla="*/ 176 h 176"/>
                <a:gd name="T12" fmla="*/ 0 w 1392"/>
                <a:gd name="T13" fmla="*/ 176 h 176"/>
                <a:gd name="T14" fmla="*/ 0 w 1392"/>
                <a:gd name="T15" fmla="*/ 176 h 176"/>
                <a:gd name="T16" fmla="*/ 0 w 1392"/>
                <a:gd name="T17" fmla="*/ 176 h 176"/>
                <a:gd name="T18" fmla="*/ 0 w 1392"/>
                <a:gd name="T19" fmla="*/ 88 h 176"/>
                <a:gd name="T20" fmla="*/ 155 w 1392"/>
                <a:gd name="T21" fmla="*/ 88 h 176"/>
                <a:gd name="T22" fmla="*/ 155 w 1392"/>
                <a:gd name="T23" fmla="*/ 88 h 176"/>
                <a:gd name="T24" fmla="*/ 1392 w 1392"/>
                <a:gd name="T25" fmla="*/ 0 h 176"/>
                <a:gd name="T26" fmla="*/ 1392 w 1392"/>
                <a:gd name="T27" fmla="*/ 0 h 176"/>
                <a:gd name="T28" fmla="*/ 1315 w 1392"/>
                <a:gd name="T29" fmla="*/ 0 h 176"/>
                <a:gd name="T30" fmla="*/ 1315 w 1392"/>
                <a:gd name="T31" fmla="*/ 0 h 176"/>
                <a:gd name="T32" fmla="*/ 1315 w 1392"/>
                <a:gd name="T33" fmla="*/ 0 h 176"/>
                <a:gd name="T34" fmla="*/ 1315 w 1392"/>
                <a:gd name="T35" fmla="*/ 0 h 176"/>
                <a:gd name="T36" fmla="*/ 1392 w 1392"/>
                <a:gd name="T37" fmla="*/ 0 h 176"/>
                <a:gd name="T38" fmla="*/ 1392 w 1392"/>
                <a:gd name="T39" fmla="*/ 0 h 176"/>
                <a:gd name="T40" fmla="*/ 1392 w 1392"/>
                <a:gd name="T41" fmla="*/ 0 h 176"/>
                <a:gd name="T42" fmla="*/ 1392 w 1392"/>
                <a:gd name="T43" fmla="*/ 0 h 176"/>
                <a:gd name="T44" fmla="*/ 1392 w 1392"/>
                <a:gd name="T45" fmla="*/ 0 h 176"/>
                <a:gd name="T46" fmla="*/ 1392 w 1392"/>
                <a:gd name="T47" fmla="*/ 0 h 176"/>
                <a:gd name="T48" fmla="*/ 1392 w 1392"/>
                <a:gd name="T49" fmla="*/ 0 h 176"/>
                <a:gd name="T50" fmla="*/ 1392 w 1392"/>
                <a:gd name="T5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92" h="176">
                  <a:moveTo>
                    <a:pt x="155" y="88"/>
                  </a:moveTo>
                  <a:cubicBezTo>
                    <a:pt x="78" y="88"/>
                    <a:pt x="78" y="88"/>
                    <a:pt x="78" y="88"/>
                  </a:cubicBezTo>
                  <a:cubicBezTo>
                    <a:pt x="78" y="88"/>
                    <a:pt x="78" y="88"/>
                    <a:pt x="78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176"/>
                    <a:pt x="0" y="176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0" y="88"/>
                    <a:pt x="0" y="88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55" y="88"/>
                    <a:pt x="155" y="88"/>
                    <a:pt x="155" y="88"/>
                  </a:cubicBezTo>
                  <a:moveTo>
                    <a:pt x="1392" y="0"/>
                  </a:moveTo>
                  <a:cubicBezTo>
                    <a:pt x="1392" y="0"/>
                    <a:pt x="1392" y="0"/>
                    <a:pt x="1392" y="0"/>
                  </a:cubicBezTo>
                  <a:cubicBezTo>
                    <a:pt x="1315" y="0"/>
                    <a:pt x="1315" y="0"/>
                    <a:pt x="1315" y="0"/>
                  </a:cubicBezTo>
                  <a:cubicBezTo>
                    <a:pt x="1315" y="0"/>
                    <a:pt x="1315" y="0"/>
                    <a:pt x="1315" y="0"/>
                  </a:cubicBezTo>
                  <a:cubicBezTo>
                    <a:pt x="1315" y="0"/>
                    <a:pt x="1315" y="0"/>
                    <a:pt x="1315" y="0"/>
                  </a:cubicBezTo>
                  <a:cubicBezTo>
                    <a:pt x="1315" y="0"/>
                    <a:pt x="1315" y="0"/>
                    <a:pt x="1315" y="0"/>
                  </a:cubicBezTo>
                  <a:cubicBezTo>
                    <a:pt x="1392" y="0"/>
                    <a:pt x="1392" y="0"/>
                    <a:pt x="1392" y="0"/>
                  </a:cubicBezTo>
                  <a:cubicBezTo>
                    <a:pt x="1392" y="0"/>
                    <a:pt x="1392" y="0"/>
                    <a:pt x="1392" y="0"/>
                  </a:cubicBezTo>
                  <a:cubicBezTo>
                    <a:pt x="1392" y="0"/>
                    <a:pt x="1392" y="0"/>
                    <a:pt x="1392" y="0"/>
                  </a:cubicBezTo>
                  <a:cubicBezTo>
                    <a:pt x="1392" y="0"/>
                    <a:pt x="1392" y="0"/>
                    <a:pt x="1392" y="0"/>
                  </a:cubicBezTo>
                  <a:cubicBezTo>
                    <a:pt x="1392" y="0"/>
                    <a:pt x="1392" y="0"/>
                    <a:pt x="1392" y="0"/>
                  </a:cubicBezTo>
                  <a:cubicBezTo>
                    <a:pt x="1392" y="0"/>
                    <a:pt x="1392" y="0"/>
                    <a:pt x="1392" y="0"/>
                  </a:cubicBezTo>
                  <a:cubicBezTo>
                    <a:pt x="1392" y="0"/>
                    <a:pt x="1392" y="0"/>
                    <a:pt x="1392" y="0"/>
                  </a:cubicBezTo>
                  <a:cubicBezTo>
                    <a:pt x="1392" y="0"/>
                    <a:pt x="1392" y="0"/>
                    <a:pt x="1392" y="0"/>
                  </a:cubicBezTo>
                </a:path>
              </a:pathLst>
            </a:custGeom>
            <a:solidFill>
              <a:srgbClr val="E5D4A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01" name="Rectangle 102"/>
            <p:cNvSpPr>
              <a:spLocks noChangeArrowheads="1"/>
            </p:cNvSpPr>
            <p:nvPr/>
          </p:nvSpPr>
          <p:spPr bwMode="auto">
            <a:xfrm>
              <a:off x="653" y="1953"/>
              <a:ext cx="14" cy="1"/>
            </a:xfrm>
            <a:prstGeom prst="rect">
              <a:avLst/>
            </a:prstGeom>
            <a:solidFill>
              <a:srgbClr val="E2A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02" name="Rectangle 103"/>
            <p:cNvSpPr>
              <a:spLocks noChangeArrowheads="1"/>
            </p:cNvSpPr>
            <p:nvPr/>
          </p:nvSpPr>
          <p:spPr bwMode="auto">
            <a:xfrm>
              <a:off x="626" y="1953"/>
              <a:ext cx="27" cy="1"/>
            </a:xfrm>
            <a:prstGeom prst="rect">
              <a:avLst/>
            </a:prstGeom>
            <a:solidFill>
              <a:srgbClr val="6D61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03" name="Freeform 104"/>
            <p:cNvSpPr>
              <a:spLocks/>
            </p:cNvSpPr>
            <p:nvPr/>
          </p:nvSpPr>
          <p:spPr bwMode="auto">
            <a:xfrm>
              <a:off x="619" y="1946"/>
              <a:ext cx="108" cy="7"/>
            </a:xfrm>
            <a:custGeom>
              <a:avLst/>
              <a:gdLst>
                <a:gd name="T0" fmla="*/ 1232 w 1232"/>
                <a:gd name="T1" fmla="*/ 0 h 80"/>
                <a:gd name="T2" fmla="*/ 1232 w 1232"/>
                <a:gd name="T3" fmla="*/ 0 h 80"/>
                <a:gd name="T4" fmla="*/ 1232 w 1232"/>
                <a:gd name="T5" fmla="*/ 0 h 80"/>
                <a:gd name="T6" fmla="*/ 1001 w 1232"/>
                <a:gd name="T7" fmla="*/ 0 h 80"/>
                <a:gd name="T8" fmla="*/ 1001 w 1232"/>
                <a:gd name="T9" fmla="*/ 0 h 80"/>
                <a:gd name="T10" fmla="*/ 0 w 1232"/>
                <a:gd name="T11" fmla="*/ 80 h 80"/>
                <a:gd name="T12" fmla="*/ 0 w 1232"/>
                <a:gd name="T13" fmla="*/ 80 h 80"/>
                <a:gd name="T14" fmla="*/ 77 w 1232"/>
                <a:gd name="T15" fmla="*/ 80 h 80"/>
                <a:gd name="T16" fmla="*/ 385 w 1232"/>
                <a:gd name="T17" fmla="*/ 80 h 80"/>
                <a:gd name="T18" fmla="*/ 539 w 1232"/>
                <a:gd name="T19" fmla="*/ 80 h 80"/>
                <a:gd name="T20" fmla="*/ 1232 w 1232"/>
                <a:gd name="T21" fmla="*/ 0 h 80"/>
                <a:gd name="T22" fmla="*/ 1232 w 1232"/>
                <a:gd name="T2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2" h="80">
                  <a:moveTo>
                    <a:pt x="1232" y="0"/>
                  </a:moveTo>
                  <a:cubicBezTo>
                    <a:pt x="1232" y="0"/>
                    <a:pt x="1232" y="0"/>
                    <a:pt x="1232" y="0"/>
                  </a:cubicBezTo>
                  <a:cubicBezTo>
                    <a:pt x="1232" y="0"/>
                    <a:pt x="1232" y="0"/>
                    <a:pt x="1232" y="0"/>
                  </a:cubicBezTo>
                  <a:cubicBezTo>
                    <a:pt x="1001" y="0"/>
                    <a:pt x="1001" y="0"/>
                    <a:pt x="1001" y="0"/>
                  </a:cubicBezTo>
                  <a:cubicBezTo>
                    <a:pt x="1001" y="0"/>
                    <a:pt x="1001" y="0"/>
                    <a:pt x="1001" y="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385" y="80"/>
                    <a:pt x="385" y="80"/>
                    <a:pt x="385" y="80"/>
                  </a:cubicBezTo>
                  <a:cubicBezTo>
                    <a:pt x="539" y="80"/>
                    <a:pt x="539" y="80"/>
                    <a:pt x="539" y="80"/>
                  </a:cubicBezTo>
                  <a:cubicBezTo>
                    <a:pt x="1232" y="0"/>
                    <a:pt x="1232" y="0"/>
                    <a:pt x="1232" y="0"/>
                  </a:cubicBezTo>
                  <a:cubicBezTo>
                    <a:pt x="1232" y="0"/>
                    <a:pt x="1232" y="0"/>
                    <a:pt x="1232" y="0"/>
                  </a:cubicBezTo>
                </a:path>
              </a:pathLst>
            </a:custGeom>
            <a:solidFill>
              <a:srgbClr val="E7B83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04" name="Freeform 105"/>
            <p:cNvSpPr>
              <a:spLocks/>
            </p:cNvSpPr>
            <p:nvPr/>
          </p:nvSpPr>
          <p:spPr bwMode="auto">
            <a:xfrm>
              <a:off x="612" y="1946"/>
              <a:ext cx="122" cy="15"/>
            </a:xfrm>
            <a:custGeom>
              <a:avLst/>
              <a:gdLst>
                <a:gd name="T0" fmla="*/ 1392 w 1392"/>
                <a:gd name="T1" fmla="*/ 0 h 176"/>
                <a:gd name="T2" fmla="*/ 1392 w 1392"/>
                <a:gd name="T3" fmla="*/ 0 h 176"/>
                <a:gd name="T4" fmla="*/ 1315 w 1392"/>
                <a:gd name="T5" fmla="*/ 0 h 176"/>
                <a:gd name="T6" fmla="*/ 619 w 1392"/>
                <a:gd name="T7" fmla="*/ 88 h 176"/>
                <a:gd name="T8" fmla="*/ 464 w 1392"/>
                <a:gd name="T9" fmla="*/ 88 h 176"/>
                <a:gd name="T10" fmla="*/ 155 w 1392"/>
                <a:gd name="T11" fmla="*/ 88 h 176"/>
                <a:gd name="T12" fmla="*/ 0 w 1392"/>
                <a:gd name="T13" fmla="*/ 88 h 176"/>
                <a:gd name="T14" fmla="*/ 0 w 1392"/>
                <a:gd name="T15" fmla="*/ 176 h 176"/>
                <a:gd name="T16" fmla="*/ 0 w 1392"/>
                <a:gd name="T17" fmla="*/ 176 h 176"/>
                <a:gd name="T18" fmla="*/ 0 w 1392"/>
                <a:gd name="T19" fmla="*/ 176 h 176"/>
                <a:gd name="T20" fmla="*/ 0 w 1392"/>
                <a:gd name="T21" fmla="*/ 176 h 176"/>
                <a:gd name="T22" fmla="*/ 0 w 1392"/>
                <a:gd name="T23" fmla="*/ 176 h 176"/>
                <a:gd name="T24" fmla="*/ 1392 w 1392"/>
                <a:gd name="T25" fmla="*/ 88 h 176"/>
                <a:gd name="T26" fmla="*/ 1392 w 1392"/>
                <a:gd name="T27" fmla="*/ 0 h 176"/>
                <a:gd name="T28" fmla="*/ 1392 w 1392"/>
                <a:gd name="T29" fmla="*/ 0 h 176"/>
                <a:gd name="T30" fmla="*/ 1392 w 1392"/>
                <a:gd name="T31" fmla="*/ 0 h 176"/>
                <a:gd name="T32" fmla="*/ 1392 w 1392"/>
                <a:gd name="T33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92" h="176">
                  <a:moveTo>
                    <a:pt x="1392" y="0"/>
                  </a:moveTo>
                  <a:cubicBezTo>
                    <a:pt x="1392" y="0"/>
                    <a:pt x="1392" y="0"/>
                    <a:pt x="1392" y="0"/>
                  </a:cubicBezTo>
                  <a:cubicBezTo>
                    <a:pt x="1315" y="0"/>
                    <a:pt x="1315" y="0"/>
                    <a:pt x="1315" y="0"/>
                  </a:cubicBezTo>
                  <a:cubicBezTo>
                    <a:pt x="619" y="88"/>
                    <a:pt x="619" y="88"/>
                    <a:pt x="619" y="88"/>
                  </a:cubicBezTo>
                  <a:cubicBezTo>
                    <a:pt x="464" y="88"/>
                    <a:pt x="464" y="88"/>
                    <a:pt x="464" y="88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176"/>
                    <a:pt x="0" y="176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1392" y="88"/>
                    <a:pt x="1392" y="88"/>
                    <a:pt x="1392" y="88"/>
                  </a:cubicBezTo>
                  <a:cubicBezTo>
                    <a:pt x="1392" y="88"/>
                    <a:pt x="1392" y="0"/>
                    <a:pt x="1392" y="0"/>
                  </a:cubicBezTo>
                  <a:cubicBezTo>
                    <a:pt x="1392" y="0"/>
                    <a:pt x="1392" y="0"/>
                    <a:pt x="1392" y="0"/>
                  </a:cubicBezTo>
                  <a:cubicBezTo>
                    <a:pt x="1392" y="0"/>
                    <a:pt x="1392" y="0"/>
                    <a:pt x="1392" y="0"/>
                  </a:cubicBezTo>
                  <a:cubicBezTo>
                    <a:pt x="1392" y="0"/>
                    <a:pt x="1392" y="0"/>
                    <a:pt x="1392" y="0"/>
                  </a:cubicBezTo>
                </a:path>
              </a:pathLst>
            </a:custGeom>
            <a:solidFill>
              <a:srgbClr val="E7B83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05" name="Rectangle 106"/>
            <p:cNvSpPr>
              <a:spLocks noChangeArrowheads="1"/>
            </p:cNvSpPr>
            <p:nvPr/>
          </p:nvSpPr>
          <p:spPr bwMode="auto">
            <a:xfrm>
              <a:off x="727" y="1946"/>
              <a:ext cx="2" cy="1"/>
            </a:xfrm>
            <a:prstGeom prst="rect">
              <a:avLst/>
            </a:prstGeom>
            <a:solidFill>
              <a:srgbClr val="D8B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06" name="Rectangle 107"/>
            <p:cNvSpPr>
              <a:spLocks noChangeArrowheads="1"/>
            </p:cNvSpPr>
            <p:nvPr/>
          </p:nvSpPr>
          <p:spPr bwMode="auto">
            <a:xfrm>
              <a:off x="727" y="1946"/>
              <a:ext cx="2" cy="1"/>
            </a:xfrm>
            <a:prstGeom prst="rect">
              <a:avLst/>
            </a:prstGeom>
            <a:solidFill>
              <a:srgbClr val="D9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07" name="Rectangle 108"/>
            <p:cNvSpPr>
              <a:spLocks noChangeArrowheads="1"/>
            </p:cNvSpPr>
            <p:nvPr/>
          </p:nvSpPr>
          <p:spPr bwMode="auto">
            <a:xfrm>
              <a:off x="708" y="1946"/>
              <a:ext cx="19" cy="1"/>
            </a:xfrm>
            <a:prstGeom prst="rect">
              <a:avLst/>
            </a:prstGeom>
            <a:solidFill>
              <a:srgbClr val="D9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08" name="Oval 109"/>
            <p:cNvSpPr>
              <a:spLocks noChangeArrowheads="1"/>
            </p:cNvSpPr>
            <p:nvPr/>
          </p:nvSpPr>
          <p:spPr bwMode="auto">
            <a:xfrm>
              <a:off x="3528" y="2411"/>
              <a:ext cx="820" cy="830"/>
            </a:xfrm>
            <a:prstGeom prst="ellipse">
              <a:avLst/>
            </a:prstGeom>
            <a:solidFill>
              <a:srgbClr val="F1EFE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09" name="Freeform 110"/>
            <p:cNvSpPr>
              <a:spLocks/>
            </p:cNvSpPr>
            <p:nvPr/>
          </p:nvSpPr>
          <p:spPr bwMode="auto">
            <a:xfrm>
              <a:off x="3511" y="2394"/>
              <a:ext cx="854" cy="856"/>
            </a:xfrm>
            <a:custGeom>
              <a:avLst/>
              <a:gdLst>
                <a:gd name="T0" fmla="*/ 4757 w 4856"/>
                <a:gd name="T1" fmla="*/ 2436 h 4872"/>
                <a:gd name="T2" fmla="*/ 4708 w 4856"/>
                <a:gd name="T3" fmla="*/ 2436 h 4872"/>
                <a:gd name="T4" fmla="*/ 4064 w 4856"/>
                <a:gd name="T5" fmla="*/ 4077 h 4872"/>
                <a:gd name="T6" fmla="*/ 2428 w 4856"/>
                <a:gd name="T7" fmla="*/ 4723 h 4872"/>
                <a:gd name="T8" fmla="*/ 843 w 4856"/>
                <a:gd name="T9" fmla="*/ 4077 h 4872"/>
                <a:gd name="T10" fmla="*/ 149 w 4856"/>
                <a:gd name="T11" fmla="*/ 2436 h 4872"/>
                <a:gd name="T12" fmla="*/ 843 w 4856"/>
                <a:gd name="T13" fmla="*/ 846 h 4872"/>
                <a:gd name="T14" fmla="*/ 2428 w 4856"/>
                <a:gd name="T15" fmla="*/ 150 h 4872"/>
                <a:gd name="T16" fmla="*/ 4064 w 4856"/>
                <a:gd name="T17" fmla="*/ 846 h 4872"/>
                <a:gd name="T18" fmla="*/ 4708 w 4856"/>
                <a:gd name="T19" fmla="*/ 2436 h 4872"/>
                <a:gd name="T20" fmla="*/ 4757 w 4856"/>
                <a:gd name="T21" fmla="*/ 2436 h 4872"/>
                <a:gd name="T22" fmla="*/ 4856 w 4856"/>
                <a:gd name="T23" fmla="*/ 2436 h 4872"/>
                <a:gd name="T24" fmla="*/ 2428 w 4856"/>
                <a:gd name="T25" fmla="*/ 0 h 4872"/>
                <a:gd name="T26" fmla="*/ 0 w 4856"/>
                <a:gd name="T27" fmla="*/ 2436 h 4872"/>
                <a:gd name="T28" fmla="*/ 2428 w 4856"/>
                <a:gd name="T29" fmla="*/ 4872 h 4872"/>
                <a:gd name="T30" fmla="*/ 4856 w 4856"/>
                <a:gd name="T31" fmla="*/ 2436 h 4872"/>
                <a:gd name="T32" fmla="*/ 4757 w 4856"/>
                <a:gd name="T33" fmla="*/ 2436 h 4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56" h="4872">
                  <a:moveTo>
                    <a:pt x="4757" y="2436"/>
                  </a:moveTo>
                  <a:cubicBezTo>
                    <a:pt x="4708" y="2436"/>
                    <a:pt x="4708" y="2436"/>
                    <a:pt x="4708" y="2436"/>
                  </a:cubicBezTo>
                  <a:cubicBezTo>
                    <a:pt x="4708" y="3083"/>
                    <a:pt x="4460" y="3630"/>
                    <a:pt x="4064" y="4077"/>
                  </a:cubicBezTo>
                  <a:cubicBezTo>
                    <a:pt x="3618" y="4475"/>
                    <a:pt x="3073" y="4723"/>
                    <a:pt x="2428" y="4723"/>
                  </a:cubicBezTo>
                  <a:cubicBezTo>
                    <a:pt x="1784" y="4723"/>
                    <a:pt x="1239" y="4475"/>
                    <a:pt x="843" y="4077"/>
                  </a:cubicBezTo>
                  <a:cubicBezTo>
                    <a:pt x="397" y="3630"/>
                    <a:pt x="149" y="3083"/>
                    <a:pt x="149" y="2436"/>
                  </a:cubicBezTo>
                  <a:cubicBezTo>
                    <a:pt x="149" y="1790"/>
                    <a:pt x="397" y="1243"/>
                    <a:pt x="843" y="846"/>
                  </a:cubicBezTo>
                  <a:cubicBezTo>
                    <a:pt x="1239" y="398"/>
                    <a:pt x="1784" y="150"/>
                    <a:pt x="2428" y="150"/>
                  </a:cubicBezTo>
                  <a:cubicBezTo>
                    <a:pt x="3073" y="150"/>
                    <a:pt x="3618" y="398"/>
                    <a:pt x="4064" y="846"/>
                  </a:cubicBezTo>
                  <a:cubicBezTo>
                    <a:pt x="4460" y="1243"/>
                    <a:pt x="4708" y="1790"/>
                    <a:pt x="4708" y="2436"/>
                  </a:cubicBezTo>
                  <a:cubicBezTo>
                    <a:pt x="4757" y="2436"/>
                    <a:pt x="4757" y="2436"/>
                    <a:pt x="4757" y="2436"/>
                  </a:cubicBezTo>
                  <a:cubicBezTo>
                    <a:pt x="4856" y="2436"/>
                    <a:pt x="4856" y="2436"/>
                    <a:pt x="4856" y="2436"/>
                  </a:cubicBezTo>
                  <a:cubicBezTo>
                    <a:pt x="4856" y="1094"/>
                    <a:pt x="3766" y="0"/>
                    <a:pt x="2428" y="0"/>
                  </a:cubicBezTo>
                  <a:cubicBezTo>
                    <a:pt x="1091" y="0"/>
                    <a:pt x="0" y="1094"/>
                    <a:pt x="0" y="2436"/>
                  </a:cubicBezTo>
                  <a:cubicBezTo>
                    <a:pt x="0" y="3779"/>
                    <a:pt x="1091" y="4872"/>
                    <a:pt x="2428" y="4872"/>
                  </a:cubicBezTo>
                  <a:cubicBezTo>
                    <a:pt x="3766" y="4872"/>
                    <a:pt x="4856" y="3779"/>
                    <a:pt x="4856" y="2436"/>
                  </a:cubicBezTo>
                  <a:lnTo>
                    <a:pt x="4757" y="2436"/>
                  </a:lnTo>
                  <a:close/>
                </a:path>
              </a:pathLst>
            </a:custGeom>
            <a:solidFill>
              <a:srgbClr val="464646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10" name="Freeform 111"/>
            <p:cNvSpPr>
              <a:spLocks noEditPoints="1"/>
            </p:cNvSpPr>
            <p:nvPr/>
          </p:nvSpPr>
          <p:spPr bwMode="auto">
            <a:xfrm>
              <a:off x="3947" y="2682"/>
              <a:ext cx="322" cy="235"/>
            </a:xfrm>
            <a:custGeom>
              <a:avLst/>
              <a:gdLst>
                <a:gd name="T0" fmla="*/ 1832 w 1832"/>
                <a:gd name="T1" fmla="*/ 990 h 1336"/>
                <a:gd name="T2" fmla="*/ 1684 w 1832"/>
                <a:gd name="T3" fmla="*/ 693 h 1336"/>
                <a:gd name="T4" fmla="*/ 1684 w 1832"/>
                <a:gd name="T5" fmla="*/ 644 h 1336"/>
                <a:gd name="T6" fmla="*/ 941 w 1832"/>
                <a:gd name="T7" fmla="*/ 99 h 1336"/>
                <a:gd name="T8" fmla="*/ 644 w 1832"/>
                <a:gd name="T9" fmla="*/ 149 h 1336"/>
                <a:gd name="T10" fmla="*/ 644 w 1832"/>
                <a:gd name="T11" fmla="*/ 99 h 1336"/>
                <a:gd name="T12" fmla="*/ 397 w 1832"/>
                <a:gd name="T13" fmla="*/ 0 h 1336"/>
                <a:gd name="T14" fmla="*/ 446 w 1832"/>
                <a:gd name="T15" fmla="*/ 248 h 1336"/>
                <a:gd name="T16" fmla="*/ 199 w 1832"/>
                <a:gd name="T17" fmla="*/ 594 h 1336"/>
                <a:gd name="T18" fmla="*/ 50 w 1832"/>
                <a:gd name="T19" fmla="*/ 594 h 1336"/>
                <a:gd name="T20" fmla="*/ 50 w 1832"/>
                <a:gd name="T21" fmla="*/ 693 h 1336"/>
                <a:gd name="T22" fmla="*/ 99 w 1832"/>
                <a:gd name="T23" fmla="*/ 941 h 1336"/>
                <a:gd name="T24" fmla="*/ 199 w 1832"/>
                <a:gd name="T25" fmla="*/ 990 h 1336"/>
                <a:gd name="T26" fmla="*/ 298 w 1832"/>
                <a:gd name="T27" fmla="*/ 941 h 1336"/>
                <a:gd name="T28" fmla="*/ 397 w 1832"/>
                <a:gd name="T29" fmla="*/ 1040 h 1336"/>
                <a:gd name="T30" fmla="*/ 397 w 1832"/>
                <a:gd name="T31" fmla="*/ 1238 h 1336"/>
                <a:gd name="T32" fmla="*/ 496 w 1832"/>
                <a:gd name="T33" fmla="*/ 1336 h 1336"/>
                <a:gd name="T34" fmla="*/ 694 w 1832"/>
                <a:gd name="T35" fmla="*/ 1336 h 1336"/>
                <a:gd name="T36" fmla="*/ 743 w 1832"/>
                <a:gd name="T37" fmla="*/ 1238 h 1336"/>
                <a:gd name="T38" fmla="*/ 743 w 1832"/>
                <a:gd name="T39" fmla="*/ 1188 h 1336"/>
                <a:gd name="T40" fmla="*/ 941 w 1832"/>
                <a:gd name="T41" fmla="*/ 1238 h 1336"/>
                <a:gd name="T42" fmla="*/ 1139 w 1832"/>
                <a:gd name="T43" fmla="*/ 1188 h 1336"/>
                <a:gd name="T44" fmla="*/ 1139 w 1832"/>
                <a:gd name="T45" fmla="*/ 1238 h 1336"/>
                <a:gd name="T46" fmla="*/ 1189 w 1832"/>
                <a:gd name="T47" fmla="*/ 1336 h 1336"/>
                <a:gd name="T48" fmla="*/ 1387 w 1832"/>
                <a:gd name="T49" fmla="*/ 1336 h 1336"/>
                <a:gd name="T50" fmla="*/ 1486 w 1832"/>
                <a:gd name="T51" fmla="*/ 1238 h 1336"/>
                <a:gd name="T52" fmla="*/ 1486 w 1832"/>
                <a:gd name="T53" fmla="*/ 1040 h 1336"/>
                <a:gd name="T54" fmla="*/ 1684 w 1832"/>
                <a:gd name="T55" fmla="*/ 743 h 1336"/>
                <a:gd name="T56" fmla="*/ 1832 w 1832"/>
                <a:gd name="T57" fmla="*/ 990 h 1336"/>
                <a:gd name="T58" fmla="*/ 397 w 1832"/>
                <a:gd name="T59" fmla="*/ 446 h 1336"/>
                <a:gd name="T60" fmla="*/ 496 w 1832"/>
                <a:gd name="T61" fmla="*/ 495 h 1336"/>
                <a:gd name="T62" fmla="*/ 397 w 1832"/>
                <a:gd name="T63" fmla="*/ 545 h 1336"/>
                <a:gd name="T64" fmla="*/ 347 w 1832"/>
                <a:gd name="T65" fmla="*/ 495 h 1336"/>
                <a:gd name="T66" fmla="*/ 397 w 1832"/>
                <a:gd name="T67" fmla="*/ 446 h 1336"/>
                <a:gd name="T68" fmla="*/ 1436 w 1832"/>
                <a:gd name="T69" fmla="*/ 396 h 1336"/>
                <a:gd name="T70" fmla="*/ 941 w 1832"/>
                <a:gd name="T71" fmla="*/ 248 h 1336"/>
                <a:gd name="T72" fmla="*/ 941 w 1832"/>
                <a:gd name="T73" fmla="*/ 198 h 1336"/>
                <a:gd name="T74" fmla="*/ 1486 w 1832"/>
                <a:gd name="T75" fmla="*/ 347 h 1336"/>
                <a:gd name="T76" fmla="*/ 1436 w 1832"/>
                <a:gd name="T77" fmla="*/ 396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32" h="1336">
                  <a:moveTo>
                    <a:pt x="1832" y="990"/>
                  </a:moveTo>
                  <a:cubicBezTo>
                    <a:pt x="1783" y="842"/>
                    <a:pt x="1783" y="743"/>
                    <a:pt x="1684" y="693"/>
                  </a:cubicBezTo>
                  <a:cubicBezTo>
                    <a:pt x="1684" y="644"/>
                    <a:pt x="1684" y="644"/>
                    <a:pt x="1684" y="644"/>
                  </a:cubicBezTo>
                  <a:cubicBezTo>
                    <a:pt x="1684" y="347"/>
                    <a:pt x="1337" y="99"/>
                    <a:pt x="941" y="99"/>
                  </a:cubicBezTo>
                  <a:cubicBezTo>
                    <a:pt x="842" y="99"/>
                    <a:pt x="743" y="99"/>
                    <a:pt x="644" y="149"/>
                  </a:cubicBezTo>
                  <a:cubicBezTo>
                    <a:pt x="644" y="149"/>
                    <a:pt x="644" y="149"/>
                    <a:pt x="644" y="99"/>
                  </a:cubicBezTo>
                  <a:cubicBezTo>
                    <a:pt x="595" y="50"/>
                    <a:pt x="496" y="0"/>
                    <a:pt x="397" y="0"/>
                  </a:cubicBezTo>
                  <a:cubicBezTo>
                    <a:pt x="347" y="50"/>
                    <a:pt x="347" y="149"/>
                    <a:pt x="446" y="248"/>
                  </a:cubicBezTo>
                  <a:cubicBezTo>
                    <a:pt x="298" y="347"/>
                    <a:pt x="248" y="446"/>
                    <a:pt x="199" y="594"/>
                  </a:cubicBezTo>
                  <a:cubicBezTo>
                    <a:pt x="50" y="594"/>
                    <a:pt x="50" y="594"/>
                    <a:pt x="50" y="594"/>
                  </a:cubicBezTo>
                  <a:cubicBezTo>
                    <a:pt x="50" y="644"/>
                    <a:pt x="0" y="644"/>
                    <a:pt x="50" y="693"/>
                  </a:cubicBezTo>
                  <a:cubicBezTo>
                    <a:pt x="99" y="941"/>
                    <a:pt x="99" y="941"/>
                    <a:pt x="99" y="941"/>
                  </a:cubicBezTo>
                  <a:cubicBezTo>
                    <a:pt x="99" y="990"/>
                    <a:pt x="149" y="990"/>
                    <a:pt x="199" y="990"/>
                  </a:cubicBezTo>
                  <a:cubicBezTo>
                    <a:pt x="298" y="941"/>
                    <a:pt x="298" y="941"/>
                    <a:pt x="298" y="941"/>
                  </a:cubicBezTo>
                  <a:cubicBezTo>
                    <a:pt x="347" y="990"/>
                    <a:pt x="347" y="1040"/>
                    <a:pt x="397" y="1040"/>
                  </a:cubicBezTo>
                  <a:cubicBezTo>
                    <a:pt x="397" y="1238"/>
                    <a:pt x="397" y="1238"/>
                    <a:pt x="397" y="1238"/>
                  </a:cubicBezTo>
                  <a:cubicBezTo>
                    <a:pt x="397" y="1287"/>
                    <a:pt x="446" y="1336"/>
                    <a:pt x="496" y="1336"/>
                  </a:cubicBezTo>
                  <a:cubicBezTo>
                    <a:pt x="694" y="1336"/>
                    <a:pt x="694" y="1336"/>
                    <a:pt x="694" y="1336"/>
                  </a:cubicBezTo>
                  <a:cubicBezTo>
                    <a:pt x="694" y="1336"/>
                    <a:pt x="743" y="1287"/>
                    <a:pt x="743" y="1238"/>
                  </a:cubicBezTo>
                  <a:cubicBezTo>
                    <a:pt x="743" y="1188"/>
                    <a:pt x="743" y="1188"/>
                    <a:pt x="743" y="1188"/>
                  </a:cubicBezTo>
                  <a:cubicBezTo>
                    <a:pt x="793" y="1188"/>
                    <a:pt x="892" y="1238"/>
                    <a:pt x="941" y="1238"/>
                  </a:cubicBezTo>
                  <a:cubicBezTo>
                    <a:pt x="991" y="1238"/>
                    <a:pt x="1090" y="1188"/>
                    <a:pt x="1139" y="1188"/>
                  </a:cubicBezTo>
                  <a:cubicBezTo>
                    <a:pt x="1139" y="1238"/>
                    <a:pt x="1139" y="1238"/>
                    <a:pt x="1139" y="1238"/>
                  </a:cubicBezTo>
                  <a:cubicBezTo>
                    <a:pt x="1139" y="1287"/>
                    <a:pt x="1189" y="1336"/>
                    <a:pt x="1189" y="1336"/>
                  </a:cubicBezTo>
                  <a:cubicBezTo>
                    <a:pt x="1387" y="1336"/>
                    <a:pt x="1387" y="1336"/>
                    <a:pt x="1387" y="1336"/>
                  </a:cubicBezTo>
                  <a:cubicBezTo>
                    <a:pt x="1436" y="1336"/>
                    <a:pt x="1486" y="1287"/>
                    <a:pt x="1486" y="1238"/>
                  </a:cubicBezTo>
                  <a:cubicBezTo>
                    <a:pt x="1486" y="1040"/>
                    <a:pt x="1486" y="1040"/>
                    <a:pt x="1486" y="1040"/>
                  </a:cubicBezTo>
                  <a:cubicBezTo>
                    <a:pt x="1585" y="990"/>
                    <a:pt x="1634" y="842"/>
                    <a:pt x="1684" y="743"/>
                  </a:cubicBezTo>
                  <a:cubicBezTo>
                    <a:pt x="1733" y="792"/>
                    <a:pt x="1783" y="891"/>
                    <a:pt x="1832" y="990"/>
                  </a:cubicBezTo>
                  <a:close/>
                  <a:moveTo>
                    <a:pt x="397" y="446"/>
                  </a:moveTo>
                  <a:cubicBezTo>
                    <a:pt x="446" y="446"/>
                    <a:pt x="496" y="495"/>
                    <a:pt x="496" y="495"/>
                  </a:cubicBezTo>
                  <a:cubicBezTo>
                    <a:pt x="496" y="545"/>
                    <a:pt x="446" y="545"/>
                    <a:pt x="397" y="545"/>
                  </a:cubicBezTo>
                  <a:cubicBezTo>
                    <a:pt x="397" y="545"/>
                    <a:pt x="347" y="545"/>
                    <a:pt x="347" y="495"/>
                  </a:cubicBezTo>
                  <a:cubicBezTo>
                    <a:pt x="347" y="495"/>
                    <a:pt x="397" y="446"/>
                    <a:pt x="397" y="446"/>
                  </a:cubicBezTo>
                  <a:close/>
                  <a:moveTo>
                    <a:pt x="1436" y="396"/>
                  </a:moveTo>
                  <a:cubicBezTo>
                    <a:pt x="1238" y="198"/>
                    <a:pt x="941" y="248"/>
                    <a:pt x="941" y="248"/>
                  </a:cubicBezTo>
                  <a:cubicBezTo>
                    <a:pt x="941" y="198"/>
                    <a:pt x="941" y="198"/>
                    <a:pt x="941" y="198"/>
                  </a:cubicBezTo>
                  <a:cubicBezTo>
                    <a:pt x="941" y="149"/>
                    <a:pt x="1238" y="149"/>
                    <a:pt x="1486" y="347"/>
                  </a:cubicBezTo>
                  <a:lnTo>
                    <a:pt x="1436" y="396"/>
                  </a:lnTo>
                  <a:close/>
                </a:path>
              </a:pathLst>
            </a:custGeom>
            <a:solidFill>
              <a:srgbClr val="F15B2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11" name="Freeform 112"/>
            <p:cNvSpPr>
              <a:spLocks noEditPoints="1"/>
            </p:cNvSpPr>
            <p:nvPr/>
          </p:nvSpPr>
          <p:spPr bwMode="auto">
            <a:xfrm>
              <a:off x="3624" y="2682"/>
              <a:ext cx="305" cy="228"/>
            </a:xfrm>
            <a:custGeom>
              <a:avLst/>
              <a:gdLst>
                <a:gd name="T0" fmla="*/ 1736 w 1736"/>
                <a:gd name="T1" fmla="*/ 997 h 1296"/>
                <a:gd name="T2" fmla="*/ 1637 w 1736"/>
                <a:gd name="T3" fmla="*/ 698 h 1296"/>
                <a:gd name="T4" fmla="*/ 1637 w 1736"/>
                <a:gd name="T5" fmla="*/ 648 h 1296"/>
                <a:gd name="T6" fmla="*/ 893 w 1736"/>
                <a:gd name="T7" fmla="*/ 100 h 1296"/>
                <a:gd name="T8" fmla="*/ 596 w 1736"/>
                <a:gd name="T9" fmla="*/ 150 h 1296"/>
                <a:gd name="T10" fmla="*/ 596 w 1736"/>
                <a:gd name="T11" fmla="*/ 150 h 1296"/>
                <a:gd name="T12" fmla="*/ 348 w 1736"/>
                <a:gd name="T13" fmla="*/ 0 h 1296"/>
                <a:gd name="T14" fmla="*/ 397 w 1736"/>
                <a:gd name="T15" fmla="*/ 250 h 1296"/>
                <a:gd name="T16" fmla="*/ 149 w 1736"/>
                <a:gd name="T17" fmla="*/ 599 h 1296"/>
                <a:gd name="T18" fmla="*/ 50 w 1736"/>
                <a:gd name="T19" fmla="*/ 648 h 1296"/>
                <a:gd name="T20" fmla="*/ 0 w 1736"/>
                <a:gd name="T21" fmla="*/ 698 h 1296"/>
                <a:gd name="T22" fmla="*/ 100 w 1736"/>
                <a:gd name="T23" fmla="*/ 948 h 1296"/>
                <a:gd name="T24" fmla="*/ 149 w 1736"/>
                <a:gd name="T25" fmla="*/ 997 h 1296"/>
                <a:gd name="T26" fmla="*/ 248 w 1736"/>
                <a:gd name="T27" fmla="*/ 948 h 1296"/>
                <a:gd name="T28" fmla="*/ 397 w 1736"/>
                <a:gd name="T29" fmla="*/ 1047 h 1296"/>
                <a:gd name="T30" fmla="*/ 397 w 1736"/>
                <a:gd name="T31" fmla="*/ 1247 h 1296"/>
                <a:gd name="T32" fmla="*/ 447 w 1736"/>
                <a:gd name="T33" fmla="*/ 1296 h 1296"/>
                <a:gd name="T34" fmla="*/ 645 w 1736"/>
                <a:gd name="T35" fmla="*/ 1296 h 1296"/>
                <a:gd name="T36" fmla="*/ 695 w 1736"/>
                <a:gd name="T37" fmla="*/ 1247 h 1296"/>
                <a:gd name="T38" fmla="*/ 695 w 1736"/>
                <a:gd name="T39" fmla="*/ 1197 h 1296"/>
                <a:gd name="T40" fmla="*/ 893 w 1736"/>
                <a:gd name="T41" fmla="*/ 1197 h 1296"/>
                <a:gd name="T42" fmla="*/ 1092 w 1736"/>
                <a:gd name="T43" fmla="*/ 1197 h 1296"/>
                <a:gd name="T44" fmla="*/ 1092 w 1736"/>
                <a:gd name="T45" fmla="*/ 1247 h 1296"/>
                <a:gd name="T46" fmla="*/ 1141 w 1736"/>
                <a:gd name="T47" fmla="*/ 1296 h 1296"/>
                <a:gd name="T48" fmla="*/ 1340 w 1736"/>
                <a:gd name="T49" fmla="*/ 1296 h 1296"/>
                <a:gd name="T50" fmla="*/ 1389 w 1736"/>
                <a:gd name="T51" fmla="*/ 1247 h 1296"/>
                <a:gd name="T52" fmla="*/ 1389 w 1736"/>
                <a:gd name="T53" fmla="*/ 1047 h 1296"/>
                <a:gd name="T54" fmla="*/ 1637 w 1736"/>
                <a:gd name="T55" fmla="*/ 748 h 1296"/>
                <a:gd name="T56" fmla="*/ 1736 w 1736"/>
                <a:gd name="T57" fmla="*/ 997 h 1296"/>
                <a:gd name="T58" fmla="*/ 397 w 1736"/>
                <a:gd name="T59" fmla="*/ 449 h 1296"/>
                <a:gd name="T60" fmla="*/ 447 w 1736"/>
                <a:gd name="T61" fmla="*/ 499 h 1296"/>
                <a:gd name="T62" fmla="*/ 397 w 1736"/>
                <a:gd name="T63" fmla="*/ 599 h 1296"/>
                <a:gd name="T64" fmla="*/ 298 w 1736"/>
                <a:gd name="T65" fmla="*/ 499 h 1296"/>
                <a:gd name="T66" fmla="*/ 397 w 1736"/>
                <a:gd name="T67" fmla="*/ 449 h 1296"/>
                <a:gd name="T68" fmla="*/ 1340 w 1736"/>
                <a:gd name="T69" fmla="*/ 449 h 1296"/>
                <a:gd name="T70" fmla="*/ 893 w 1736"/>
                <a:gd name="T71" fmla="*/ 250 h 1296"/>
                <a:gd name="T72" fmla="*/ 893 w 1736"/>
                <a:gd name="T73" fmla="*/ 200 h 1296"/>
                <a:gd name="T74" fmla="*/ 1389 w 1736"/>
                <a:gd name="T75" fmla="*/ 349 h 1296"/>
                <a:gd name="T76" fmla="*/ 1340 w 1736"/>
                <a:gd name="T77" fmla="*/ 449 h 1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36" h="1296">
                  <a:moveTo>
                    <a:pt x="1736" y="997"/>
                  </a:moveTo>
                  <a:cubicBezTo>
                    <a:pt x="1736" y="848"/>
                    <a:pt x="1687" y="748"/>
                    <a:pt x="1637" y="698"/>
                  </a:cubicBezTo>
                  <a:cubicBezTo>
                    <a:pt x="1637" y="648"/>
                    <a:pt x="1637" y="648"/>
                    <a:pt x="1637" y="648"/>
                  </a:cubicBezTo>
                  <a:cubicBezTo>
                    <a:pt x="1637" y="349"/>
                    <a:pt x="1290" y="100"/>
                    <a:pt x="893" y="100"/>
                  </a:cubicBezTo>
                  <a:cubicBezTo>
                    <a:pt x="794" y="100"/>
                    <a:pt x="695" y="150"/>
                    <a:pt x="596" y="150"/>
                  </a:cubicBezTo>
                  <a:cubicBezTo>
                    <a:pt x="596" y="150"/>
                    <a:pt x="596" y="150"/>
                    <a:pt x="596" y="150"/>
                  </a:cubicBezTo>
                  <a:cubicBezTo>
                    <a:pt x="546" y="50"/>
                    <a:pt x="447" y="0"/>
                    <a:pt x="348" y="0"/>
                  </a:cubicBezTo>
                  <a:cubicBezTo>
                    <a:pt x="298" y="100"/>
                    <a:pt x="348" y="200"/>
                    <a:pt x="397" y="250"/>
                  </a:cubicBezTo>
                  <a:cubicBezTo>
                    <a:pt x="298" y="349"/>
                    <a:pt x="199" y="449"/>
                    <a:pt x="149" y="599"/>
                  </a:cubicBezTo>
                  <a:cubicBezTo>
                    <a:pt x="50" y="648"/>
                    <a:pt x="50" y="648"/>
                    <a:pt x="50" y="648"/>
                  </a:cubicBezTo>
                  <a:cubicBezTo>
                    <a:pt x="0" y="648"/>
                    <a:pt x="0" y="648"/>
                    <a:pt x="0" y="698"/>
                  </a:cubicBezTo>
                  <a:cubicBezTo>
                    <a:pt x="100" y="948"/>
                    <a:pt x="100" y="948"/>
                    <a:pt x="100" y="948"/>
                  </a:cubicBezTo>
                  <a:cubicBezTo>
                    <a:pt x="100" y="997"/>
                    <a:pt x="100" y="997"/>
                    <a:pt x="149" y="997"/>
                  </a:cubicBezTo>
                  <a:cubicBezTo>
                    <a:pt x="248" y="948"/>
                    <a:pt x="248" y="948"/>
                    <a:pt x="248" y="948"/>
                  </a:cubicBezTo>
                  <a:cubicBezTo>
                    <a:pt x="298" y="997"/>
                    <a:pt x="348" y="1047"/>
                    <a:pt x="397" y="1047"/>
                  </a:cubicBezTo>
                  <a:cubicBezTo>
                    <a:pt x="397" y="1247"/>
                    <a:pt x="397" y="1247"/>
                    <a:pt x="397" y="1247"/>
                  </a:cubicBezTo>
                  <a:cubicBezTo>
                    <a:pt x="397" y="1296"/>
                    <a:pt x="397" y="1296"/>
                    <a:pt x="447" y="1296"/>
                  </a:cubicBezTo>
                  <a:cubicBezTo>
                    <a:pt x="645" y="1296"/>
                    <a:pt x="645" y="1296"/>
                    <a:pt x="645" y="1296"/>
                  </a:cubicBezTo>
                  <a:cubicBezTo>
                    <a:pt x="645" y="1296"/>
                    <a:pt x="695" y="1296"/>
                    <a:pt x="695" y="1247"/>
                  </a:cubicBezTo>
                  <a:cubicBezTo>
                    <a:pt x="695" y="1197"/>
                    <a:pt x="695" y="1197"/>
                    <a:pt x="695" y="1197"/>
                  </a:cubicBezTo>
                  <a:cubicBezTo>
                    <a:pt x="744" y="1197"/>
                    <a:pt x="844" y="1197"/>
                    <a:pt x="893" y="1197"/>
                  </a:cubicBezTo>
                  <a:cubicBezTo>
                    <a:pt x="943" y="1197"/>
                    <a:pt x="1042" y="1197"/>
                    <a:pt x="1092" y="1197"/>
                  </a:cubicBezTo>
                  <a:cubicBezTo>
                    <a:pt x="1092" y="1247"/>
                    <a:pt x="1092" y="1247"/>
                    <a:pt x="1092" y="1247"/>
                  </a:cubicBezTo>
                  <a:cubicBezTo>
                    <a:pt x="1092" y="1296"/>
                    <a:pt x="1092" y="1296"/>
                    <a:pt x="1141" y="1296"/>
                  </a:cubicBezTo>
                  <a:cubicBezTo>
                    <a:pt x="1340" y="1296"/>
                    <a:pt x="1340" y="1296"/>
                    <a:pt x="1340" y="1296"/>
                  </a:cubicBezTo>
                  <a:cubicBezTo>
                    <a:pt x="1389" y="1296"/>
                    <a:pt x="1389" y="1296"/>
                    <a:pt x="1389" y="1247"/>
                  </a:cubicBezTo>
                  <a:cubicBezTo>
                    <a:pt x="1389" y="1047"/>
                    <a:pt x="1389" y="1047"/>
                    <a:pt x="1389" y="1047"/>
                  </a:cubicBezTo>
                  <a:cubicBezTo>
                    <a:pt x="1538" y="997"/>
                    <a:pt x="1588" y="848"/>
                    <a:pt x="1637" y="748"/>
                  </a:cubicBezTo>
                  <a:cubicBezTo>
                    <a:pt x="1687" y="798"/>
                    <a:pt x="1736" y="898"/>
                    <a:pt x="1736" y="997"/>
                  </a:cubicBezTo>
                  <a:close/>
                  <a:moveTo>
                    <a:pt x="397" y="449"/>
                  </a:moveTo>
                  <a:cubicBezTo>
                    <a:pt x="397" y="449"/>
                    <a:pt x="447" y="499"/>
                    <a:pt x="447" y="499"/>
                  </a:cubicBezTo>
                  <a:cubicBezTo>
                    <a:pt x="447" y="549"/>
                    <a:pt x="397" y="599"/>
                    <a:pt x="397" y="599"/>
                  </a:cubicBezTo>
                  <a:cubicBezTo>
                    <a:pt x="348" y="599"/>
                    <a:pt x="298" y="549"/>
                    <a:pt x="298" y="499"/>
                  </a:cubicBezTo>
                  <a:cubicBezTo>
                    <a:pt x="298" y="499"/>
                    <a:pt x="348" y="449"/>
                    <a:pt x="397" y="449"/>
                  </a:cubicBezTo>
                  <a:close/>
                  <a:moveTo>
                    <a:pt x="1340" y="449"/>
                  </a:moveTo>
                  <a:cubicBezTo>
                    <a:pt x="1191" y="250"/>
                    <a:pt x="893" y="250"/>
                    <a:pt x="893" y="250"/>
                  </a:cubicBezTo>
                  <a:cubicBezTo>
                    <a:pt x="893" y="200"/>
                    <a:pt x="893" y="200"/>
                    <a:pt x="893" y="200"/>
                  </a:cubicBezTo>
                  <a:cubicBezTo>
                    <a:pt x="893" y="200"/>
                    <a:pt x="1191" y="150"/>
                    <a:pt x="1389" y="349"/>
                  </a:cubicBezTo>
                  <a:lnTo>
                    <a:pt x="1340" y="449"/>
                  </a:lnTo>
                  <a:close/>
                </a:path>
              </a:pathLst>
            </a:custGeom>
            <a:solidFill>
              <a:srgbClr val="F15B2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12" name="Oval 113"/>
            <p:cNvSpPr>
              <a:spLocks noChangeArrowheads="1"/>
            </p:cNvSpPr>
            <p:nvPr/>
          </p:nvSpPr>
          <p:spPr bwMode="auto">
            <a:xfrm>
              <a:off x="3550" y="1386"/>
              <a:ext cx="790" cy="800"/>
            </a:xfrm>
            <a:prstGeom prst="ellipse">
              <a:avLst/>
            </a:prstGeom>
            <a:solidFill>
              <a:srgbClr val="F1EFE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13" name="Freeform 114"/>
            <p:cNvSpPr>
              <a:spLocks/>
            </p:cNvSpPr>
            <p:nvPr/>
          </p:nvSpPr>
          <p:spPr bwMode="auto">
            <a:xfrm>
              <a:off x="3525" y="1368"/>
              <a:ext cx="840" cy="843"/>
            </a:xfrm>
            <a:custGeom>
              <a:avLst/>
              <a:gdLst>
                <a:gd name="T0" fmla="*/ 4679 w 4776"/>
                <a:gd name="T1" fmla="*/ 2400 h 4800"/>
                <a:gd name="T2" fmla="*/ 4630 w 4776"/>
                <a:gd name="T3" fmla="*/ 2400 h 4800"/>
                <a:gd name="T4" fmla="*/ 3997 w 4776"/>
                <a:gd name="T5" fmla="*/ 3968 h 4800"/>
                <a:gd name="T6" fmla="*/ 2388 w 4776"/>
                <a:gd name="T7" fmla="*/ 4654 h 4800"/>
                <a:gd name="T8" fmla="*/ 829 w 4776"/>
                <a:gd name="T9" fmla="*/ 3968 h 4800"/>
                <a:gd name="T10" fmla="*/ 147 w 4776"/>
                <a:gd name="T11" fmla="*/ 2400 h 4800"/>
                <a:gd name="T12" fmla="*/ 829 w 4776"/>
                <a:gd name="T13" fmla="*/ 784 h 4800"/>
                <a:gd name="T14" fmla="*/ 2388 w 4776"/>
                <a:gd name="T15" fmla="*/ 147 h 4800"/>
                <a:gd name="T16" fmla="*/ 3997 w 4776"/>
                <a:gd name="T17" fmla="*/ 784 h 4800"/>
                <a:gd name="T18" fmla="*/ 4630 w 4776"/>
                <a:gd name="T19" fmla="*/ 2400 h 4800"/>
                <a:gd name="T20" fmla="*/ 4679 w 4776"/>
                <a:gd name="T21" fmla="*/ 2400 h 4800"/>
                <a:gd name="T22" fmla="*/ 4776 w 4776"/>
                <a:gd name="T23" fmla="*/ 2400 h 4800"/>
                <a:gd name="T24" fmla="*/ 2388 w 4776"/>
                <a:gd name="T25" fmla="*/ 0 h 4800"/>
                <a:gd name="T26" fmla="*/ 0 w 4776"/>
                <a:gd name="T27" fmla="*/ 2400 h 4800"/>
                <a:gd name="T28" fmla="*/ 2388 w 4776"/>
                <a:gd name="T29" fmla="*/ 4800 h 4800"/>
                <a:gd name="T30" fmla="*/ 4776 w 4776"/>
                <a:gd name="T31" fmla="*/ 2400 h 4800"/>
                <a:gd name="T32" fmla="*/ 4679 w 4776"/>
                <a:gd name="T33" fmla="*/ 2400 h 4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76" h="4800">
                  <a:moveTo>
                    <a:pt x="4679" y="2400"/>
                  </a:moveTo>
                  <a:cubicBezTo>
                    <a:pt x="4630" y="2400"/>
                    <a:pt x="4630" y="2400"/>
                    <a:pt x="4630" y="2400"/>
                  </a:cubicBezTo>
                  <a:cubicBezTo>
                    <a:pt x="4630" y="3037"/>
                    <a:pt x="4387" y="3576"/>
                    <a:pt x="3997" y="3968"/>
                  </a:cubicBezTo>
                  <a:cubicBezTo>
                    <a:pt x="3558" y="4409"/>
                    <a:pt x="3022" y="4654"/>
                    <a:pt x="2388" y="4654"/>
                  </a:cubicBezTo>
                  <a:cubicBezTo>
                    <a:pt x="1755" y="4654"/>
                    <a:pt x="1219" y="4409"/>
                    <a:pt x="829" y="3968"/>
                  </a:cubicBezTo>
                  <a:cubicBezTo>
                    <a:pt x="390" y="3576"/>
                    <a:pt x="147" y="3037"/>
                    <a:pt x="147" y="2400"/>
                  </a:cubicBezTo>
                  <a:cubicBezTo>
                    <a:pt x="147" y="1764"/>
                    <a:pt x="390" y="1225"/>
                    <a:pt x="829" y="784"/>
                  </a:cubicBezTo>
                  <a:cubicBezTo>
                    <a:pt x="1219" y="392"/>
                    <a:pt x="1755" y="147"/>
                    <a:pt x="2388" y="147"/>
                  </a:cubicBezTo>
                  <a:cubicBezTo>
                    <a:pt x="3022" y="147"/>
                    <a:pt x="3558" y="392"/>
                    <a:pt x="3997" y="784"/>
                  </a:cubicBezTo>
                  <a:cubicBezTo>
                    <a:pt x="4387" y="1225"/>
                    <a:pt x="4630" y="1764"/>
                    <a:pt x="4630" y="2400"/>
                  </a:cubicBezTo>
                  <a:cubicBezTo>
                    <a:pt x="4679" y="2400"/>
                    <a:pt x="4679" y="2400"/>
                    <a:pt x="4679" y="2400"/>
                  </a:cubicBezTo>
                  <a:cubicBezTo>
                    <a:pt x="4776" y="2400"/>
                    <a:pt x="4776" y="2400"/>
                    <a:pt x="4776" y="2400"/>
                  </a:cubicBezTo>
                  <a:cubicBezTo>
                    <a:pt x="4776" y="1078"/>
                    <a:pt x="3704" y="0"/>
                    <a:pt x="2388" y="0"/>
                  </a:cubicBezTo>
                  <a:cubicBezTo>
                    <a:pt x="1073" y="0"/>
                    <a:pt x="0" y="1078"/>
                    <a:pt x="0" y="2400"/>
                  </a:cubicBezTo>
                  <a:cubicBezTo>
                    <a:pt x="0" y="3723"/>
                    <a:pt x="1073" y="4800"/>
                    <a:pt x="2388" y="4800"/>
                  </a:cubicBezTo>
                  <a:cubicBezTo>
                    <a:pt x="3704" y="4800"/>
                    <a:pt x="4776" y="3723"/>
                    <a:pt x="4776" y="2400"/>
                  </a:cubicBezTo>
                  <a:lnTo>
                    <a:pt x="4679" y="2400"/>
                  </a:lnTo>
                  <a:close/>
                </a:path>
              </a:pathLst>
            </a:custGeom>
            <a:solidFill>
              <a:srgbClr val="464646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14" name="Freeform 115"/>
            <p:cNvSpPr>
              <a:spLocks noEditPoints="1"/>
            </p:cNvSpPr>
            <p:nvPr/>
          </p:nvSpPr>
          <p:spPr bwMode="auto">
            <a:xfrm>
              <a:off x="3726" y="1549"/>
              <a:ext cx="431" cy="329"/>
            </a:xfrm>
            <a:custGeom>
              <a:avLst/>
              <a:gdLst>
                <a:gd name="T0" fmla="*/ 2448 w 2448"/>
                <a:gd name="T1" fmla="*/ 1404 h 1872"/>
                <a:gd name="T2" fmla="*/ 2293 w 2448"/>
                <a:gd name="T3" fmla="*/ 975 h 1872"/>
                <a:gd name="T4" fmla="*/ 2293 w 2448"/>
                <a:gd name="T5" fmla="*/ 975 h 1872"/>
                <a:gd name="T6" fmla="*/ 1244 w 2448"/>
                <a:gd name="T7" fmla="*/ 195 h 1872"/>
                <a:gd name="T8" fmla="*/ 855 w 2448"/>
                <a:gd name="T9" fmla="*/ 234 h 1872"/>
                <a:gd name="T10" fmla="*/ 855 w 2448"/>
                <a:gd name="T11" fmla="*/ 195 h 1872"/>
                <a:gd name="T12" fmla="*/ 467 w 2448"/>
                <a:gd name="T13" fmla="*/ 0 h 1872"/>
                <a:gd name="T14" fmla="*/ 544 w 2448"/>
                <a:gd name="T15" fmla="*/ 390 h 1872"/>
                <a:gd name="T16" fmla="*/ 234 w 2448"/>
                <a:gd name="T17" fmla="*/ 819 h 1872"/>
                <a:gd name="T18" fmla="*/ 39 w 2448"/>
                <a:gd name="T19" fmla="*/ 897 h 1872"/>
                <a:gd name="T20" fmla="*/ 0 w 2448"/>
                <a:gd name="T21" fmla="*/ 1014 h 1872"/>
                <a:gd name="T22" fmla="*/ 117 w 2448"/>
                <a:gd name="T23" fmla="*/ 1365 h 1872"/>
                <a:gd name="T24" fmla="*/ 234 w 2448"/>
                <a:gd name="T25" fmla="*/ 1404 h 1872"/>
                <a:gd name="T26" fmla="*/ 350 w 2448"/>
                <a:gd name="T27" fmla="*/ 1365 h 1872"/>
                <a:gd name="T28" fmla="*/ 544 w 2448"/>
                <a:gd name="T29" fmla="*/ 1521 h 1872"/>
                <a:gd name="T30" fmla="*/ 544 w 2448"/>
                <a:gd name="T31" fmla="*/ 1794 h 1872"/>
                <a:gd name="T32" fmla="*/ 622 w 2448"/>
                <a:gd name="T33" fmla="*/ 1872 h 1872"/>
                <a:gd name="T34" fmla="*/ 894 w 2448"/>
                <a:gd name="T35" fmla="*/ 1872 h 1872"/>
                <a:gd name="T36" fmla="*/ 972 w 2448"/>
                <a:gd name="T37" fmla="*/ 1794 h 1872"/>
                <a:gd name="T38" fmla="*/ 972 w 2448"/>
                <a:gd name="T39" fmla="*/ 1716 h 1872"/>
                <a:gd name="T40" fmla="*/ 1244 w 2448"/>
                <a:gd name="T41" fmla="*/ 1716 h 1872"/>
                <a:gd name="T42" fmla="*/ 1516 w 2448"/>
                <a:gd name="T43" fmla="*/ 1716 h 1872"/>
                <a:gd name="T44" fmla="*/ 1516 w 2448"/>
                <a:gd name="T45" fmla="*/ 1794 h 1872"/>
                <a:gd name="T46" fmla="*/ 1632 w 2448"/>
                <a:gd name="T47" fmla="*/ 1872 h 1872"/>
                <a:gd name="T48" fmla="*/ 1904 w 2448"/>
                <a:gd name="T49" fmla="*/ 1872 h 1872"/>
                <a:gd name="T50" fmla="*/ 1982 w 2448"/>
                <a:gd name="T51" fmla="*/ 1794 h 1872"/>
                <a:gd name="T52" fmla="*/ 1982 w 2448"/>
                <a:gd name="T53" fmla="*/ 1521 h 1872"/>
                <a:gd name="T54" fmla="*/ 2293 w 2448"/>
                <a:gd name="T55" fmla="*/ 1092 h 1872"/>
                <a:gd name="T56" fmla="*/ 2448 w 2448"/>
                <a:gd name="T57" fmla="*/ 1404 h 1872"/>
                <a:gd name="T58" fmla="*/ 544 w 2448"/>
                <a:gd name="T59" fmla="*/ 663 h 1872"/>
                <a:gd name="T60" fmla="*/ 622 w 2448"/>
                <a:gd name="T61" fmla="*/ 741 h 1872"/>
                <a:gd name="T62" fmla="*/ 544 w 2448"/>
                <a:gd name="T63" fmla="*/ 819 h 1872"/>
                <a:gd name="T64" fmla="*/ 428 w 2448"/>
                <a:gd name="T65" fmla="*/ 741 h 1872"/>
                <a:gd name="T66" fmla="*/ 544 w 2448"/>
                <a:gd name="T67" fmla="*/ 663 h 1872"/>
                <a:gd name="T68" fmla="*/ 1904 w 2448"/>
                <a:gd name="T69" fmla="*/ 624 h 1872"/>
                <a:gd name="T70" fmla="*/ 1244 w 2448"/>
                <a:gd name="T71" fmla="*/ 390 h 1872"/>
                <a:gd name="T72" fmla="*/ 1244 w 2448"/>
                <a:gd name="T73" fmla="*/ 273 h 1872"/>
                <a:gd name="T74" fmla="*/ 1982 w 2448"/>
                <a:gd name="T75" fmla="*/ 546 h 1872"/>
                <a:gd name="T76" fmla="*/ 1904 w 2448"/>
                <a:gd name="T77" fmla="*/ 624 h 1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48" h="1872">
                  <a:moveTo>
                    <a:pt x="2448" y="1404"/>
                  </a:moveTo>
                  <a:cubicBezTo>
                    <a:pt x="2448" y="1248"/>
                    <a:pt x="2410" y="1092"/>
                    <a:pt x="2293" y="975"/>
                  </a:cubicBezTo>
                  <a:cubicBezTo>
                    <a:pt x="2293" y="975"/>
                    <a:pt x="2293" y="975"/>
                    <a:pt x="2293" y="975"/>
                  </a:cubicBezTo>
                  <a:cubicBezTo>
                    <a:pt x="2293" y="546"/>
                    <a:pt x="1827" y="195"/>
                    <a:pt x="1244" y="195"/>
                  </a:cubicBezTo>
                  <a:cubicBezTo>
                    <a:pt x="1127" y="195"/>
                    <a:pt x="1011" y="195"/>
                    <a:pt x="855" y="234"/>
                  </a:cubicBezTo>
                  <a:cubicBezTo>
                    <a:pt x="855" y="234"/>
                    <a:pt x="855" y="195"/>
                    <a:pt x="855" y="195"/>
                  </a:cubicBezTo>
                  <a:cubicBezTo>
                    <a:pt x="739" y="78"/>
                    <a:pt x="622" y="0"/>
                    <a:pt x="467" y="0"/>
                  </a:cubicBezTo>
                  <a:cubicBezTo>
                    <a:pt x="428" y="117"/>
                    <a:pt x="467" y="273"/>
                    <a:pt x="544" y="390"/>
                  </a:cubicBezTo>
                  <a:cubicBezTo>
                    <a:pt x="389" y="507"/>
                    <a:pt x="272" y="663"/>
                    <a:pt x="234" y="819"/>
                  </a:cubicBezTo>
                  <a:cubicBezTo>
                    <a:pt x="39" y="897"/>
                    <a:pt x="39" y="897"/>
                    <a:pt x="39" y="897"/>
                  </a:cubicBezTo>
                  <a:cubicBezTo>
                    <a:pt x="0" y="897"/>
                    <a:pt x="0" y="975"/>
                    <a:pt x="0" y="1014"/>
                  </a:cubicBezTo>
                  <a:cubicBezTo>
                    <a:pt x="117" y="1365"/>
                    <a:pt x="117" y="1365"/>
                    <a:pt x="117" y="1365"/>
                  </a:cubicBezTo>
                  <a:cubicBezTo>
                    <a:pt x="117" y="1404"/>
                    <a:pt x="156" y="1404"/>
                    <a:pt x="234" y="1404"/>
                  </a:cubicBezTo>
                  <a:cubicBezTo>
                    <a:pt x="350" y="1365"/>
                    <a:pt x="350" y="1365"/>
                    <a:pt x="350" y="1365"/>
                  </a:cubicBezTo>
                  <a:cubicBezTo>
                    <a:pt x="428" y="1404"/>
                    <a:pt x="467" y="1443"/>
                    <a:pt x="544" y="1521"/>
                  </a:cubicBezTo>
                  <a:cubicBezTo>
                    <a:pt x="544" y="1794"/>
                    <a:pt x="544" y="1794"/>
                    <a:pt x="544" y="1794"/>
                  </a:cubicBezTo>
                  <a:cubicBezTo>
                    <a:pt x="544" y="1833"/>
                    <a:pt x="583" y="1872"/>
                    <a:pt x="622" y="1872"/>
                  </a:cubicBezTo>
                  <a:cubicBezTo>
                    <a:pt x="894" y="1872"/>
                    <a:pt x="894" y="1872"/>
                    <a:pt x="894" y="1872"/>
                  </a:cubicBezTo>
                  <a:cubicBezTo>
                    <a:pt x="933" y="1872"/>
                    <a:pt x="972" y="1833"/>
                    <a:pt x="972" y="1794"/>
                  </a:cubicBezTo>
                  <a:cubicBezTo>
                    <a:pt x="972" y="1716"/>
                    <a:pt x="972" y="1716"/>
                    <a:pt x="972" y="1716"/>
                  </a:cubicBezTo>
                  <a:cubicBezTo>
                    <a:pt x="1088" y="1716"/>
                    <a:pt x="1166" y="1716"/>
                    <a:pt x="1244" y="1716"/>
                  </a:cubicBezTo>
                  <a:cubicBezTo>
                    <a:pt x="1360" y="1716"/>
                    <a:pt x="1438" y="1716"/>
                    <a:pt x="1516" y="1716"/>
                  </a:cubicBezTo>
                  <a:cubicBezTo>
                    <a:pt x="1516" y="1794"/>
                    <a:pt x="1516" y="1794"/>
                    <a:pt x="1516" y="1794"/>
                  </a:cubicBezTo>
                  <a:cubicBezTo>
                    <a:pt x="1516" y="1833"/>
                    <a:pt x="1555" y="1872"/>
                    <a:pt x="1632" y="1872"/>
                  </a:cubicBezTo>
                  <a:cubicBezTo>
                    <a:pt x="1904" y="1872"/>
                    <a:pt x="1904" y="1872"/>
                    <a:pt x="1904" y="1872"/>
                  </a:cubicBezTo>
                  <a:cubicBezTo>
                    <a:pt x="1943" y="1872"/>
                    <a:pt x="1982" y="1833"/>
                    <a:pt x="1982" y="1794"/>
                  </a:cubicBezTo>
                  <a:cubicBezTo>
                    <a:pt x="1982" y="1521"/>
                    <a:pt x="1982" y="1521"/>
                    <a:pt x="1982" y="1521"/>
                  </a:cubicBezTo>
                  <a:cubicBezTo>
                    <a:pt x="2138" y="1404"/>
                    <a:pt x="2254" y="1248"/>
                    <a:pt x="2293" y="1092"/>
                  </a:cubicBezTo>
                  <a:cubicBezTo>
                    <a:pt x="2371" y="1170"/>
                    <a:pt x="2448" y="1287"/>
                    <a:pt x="2448" y="1404"/>
                  </a:cubicBezTo>
                  <a:close/>
                  <a:moveTo>
                    <a:pt x="544" y="663"/>
                  </a:moveTo>
                  <a:cubicBezTo>
                    <a:pt x="583" y="663"/>
                    <a:pt x="622" y="702"/>
                    <a:pt x="622" y="741"/>
                  </a:cubicBezTo>
                  <a:cubicBezTo>
                    <a:pt x="622" y="780"/>
                    <a:pt x="583" y="819"/>
                    <a:pt x="544" y="819"/>
                  </a:cubicBezTo>
                  <a:cubicBezTo>
                    <a:pt x="467" y="819"/>
                    <a:pt x="428" y="780"/>
                    <a:pt x="428" y="741"/>
                  </a:cubicBezTo>
                  <a:cubicBezTo>
                    <a:pt x="428" y="702"/>
                    <a:pt x="467" y="663"/>
                    <a:pt x="544" y="663"/>
                  </a:cubicBezTo>
                  <a:close/>
                  <a:moveTo>
                    <a:pt x="1904" y="624"/>
                  </a:moveTo>
                  <a:cubicBezTo>
                    <a:pt x="1632" y="351"/>
                    <a:pt x="1244" y="390"/>
                    <a:pt x="1244" y="390"/>
                  </a:cubicBezTo>
                  <a:cubicBezTo>
                    <a:pt x="1244" y="273"/>
                    <a:pt x="1244" y="273"/>
                    <a:pt x="1244" y="273"/>
                  </a:cubicBezTo>
                  <a:cubicBezTo>
                    <a:pt x="1244" y="273"/>
                    <a:pt x="1671" y="234"/>
                    <a:pt x="1982" y="546"/>
                  </a:cubicBezTo>
                  <a:lnTo>
                    <a:pt x="1904" y="624"/>
                  </a:lnTo>
                  <a:close/>
                </a:path>
              </a:pathLst>
            </a:custGeom>
            <a:solidFill>
              <a:srgbClr val="78A23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15" name="Freeform 116"/>
            <p:cNvSpPr>
              <a:spLocks/>
            </p:cNvSpPr>
            <p:nvPr/>
          </p:nvSpPr>
          <p:spPr bwMode="auto">
            <a:xfrm>
              <a:off x="4405" y="1906"/>
              <a:ext cx="1024" cy="1054"/>
            </a:xfrm>
            <a:custGeom>
              <a:avLst/>
              <a:gdLst>
                <a:gd name="T0" fmla="*/ 5152 w 5824"/>
                <a:gd name="T1" fmla="*/ 6000 h 6000"/>
                <a:gd name="T2" fmla="*/ 672 w 5824"/>
                <a:gd name="T3" fmla="*/ 6000 h 6000"/>
                <a:gd name="T4" fmla="*/ 0 w 5824"/>
                <a:gd name="T5" fmla="*/ 4655 h 6000"/>
                <a:gd name="T6" fmla="*/ 0 w 5824"/>
                <a:gd name="T7" fmla="*/ 1346 h 6000"/>
                <a:gd name="T8" fmla="*/ 672 w 5824"/>
                <a:gd name="T9" fmla="*/ 0 h 6000"/>
                <a:gd name="T10" fmla="*/ 5152 w 5824"/>
                <a:gd name="T11" fmla="*/ 0 h 6000"/>
                <a:gd name="T12" fmla="*/ 5824 w 5824"/>
                <a:gd name="T13" fmla="*/ 1346 h 6000"/>
                <a:gd name="T14" fmla="*/ 5824 w 5824"/>
                <a:gd name="T15" fmla="*/ 4655 h 6000"/>
                <a:gd name="T16" fmla="*/ 5152 w 5824"/>
                <a:gd name="T17" fmla="*/ 6000 h 6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24" h="6000">
                  <a:moveTo>
                    <a:pt x="5152" y="6000"/>
                  </a:moveTo>
                  <a:cubicBezTo>
                    <a:pt x="672" y="6000"/>
                    <a:pt x="672" y="6000"/>
                    <a:pt x="672" y="6000"/>
                  </a:cubicBezTo>
                  <a:cubicBezTo>
                    <a:pt x="308" y="6000"/>
                    <a:pt x="0" y="5384"/>
                    <a:pt x="0" y="4655"/>
                  </a:cubicBezTo>
                  <a:cubicBezTo>
                    <a:pt x="0" y="1346"/>
                    <a:pt x="0" y="1346"/>
                    <a:pt x="0" y="1346"/>
                  </a:cubicBezTo>
                  <a:cubicBezTo>
                    <a:pt x="0" y="617"/>
                    <a:pt x="308" y="0"/>
                    <a:pt x="672" y="0"/>
                  </a:cubicBezTo>
                  <a:cubicBezTo>
                    <a:pt x="5152" y="0"/>
                    <a:pt x="5152" y="0"/>
                    <a:pt x="5152" y="0"/>
                  </a:cubicBezTo>
                  <a:cubicBezTo>
                    <a:pt x="5516" y="0"/>
                    <a:pt x="5824" y="617"/>
                    <a:pt x="5824" y="1346"/>
                  </a:cubicBezTo>
                  <a:cubicBezTo>
                    <a:pt x="5824" y="4655"/>
                    <a:pt x="5824" y="4655"/>
                    <a:pt x="5824" y="4655"/>
                  </a:cubicBezTo>
                  <a:cubicBezTo>
                    <a:pt x="5824" y="5384"/>
                    <a:pt x="5516" y="6000"/>
                    <a:pt x="5152" y="6000"/>
                  </a:cubicBezTo>
                </a:path>
              </a:pathLst>
            </a:custGeom>
            <a:solidFill>
              <a:srgbClr val="F15A2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16" name="Freeform 117"/>
            <p:cNvSpPr>
              <a:spLocks/>
            </p:cNvSpPr>
            <p:nvPr/>
          </p:nvSpPr>
          <p:spPr bwMode="auto">
            <a:xfrm>
              <a:off x="3989" y="2286"/>
              <a:ext cx="642" cy="300"/>
            </a:xfrm>
            <a:custGeom>
              <a:avLst/>
              <a:gdLst>
                <a:gd name="T0" fmla="*/ 609 w 642"/>
                <a:gd name="T1" fmla="*/ 0 h 300"/>
                <a:gd name="T2" fmla="*/ 0 w 642"/>
                <a:gd name="T3" fmla="*/ 300 h 300"/>
                <a:gd name="T4" fmla="*/ 642 w 642"/>
                <a:gd name="T5" fmla="*/ 123 h 300"/>
                <a:gd name="T6" fmla="*/ 609 w 642"/>
                <a:gd name="T7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2" h="300">
                  <a:moveTo>
                    <a:pt x="609" y="0"/>
                  </a:moveTo>
                  <a:lnTo>
                    <a:pt x="0" y="300"/>
                  </a:lnTo>
                  <a:lnTo>
                    <a:pt x="642" y="123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15A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17" name="Rectangle 118"/>
            <p:cNvSpPr>
              <a:spLocks noChangeArrowheads="1"/>
            </p:cNvSpPr>
            <p:nvPr/>
          </p:nvSpPr>
          <p:spPr bwMode="auto">
            <a:xfrm>
              <a:off x="3729" y="1911"/>
              <a:ext cx="518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$833,000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8" name="Rectangle 119"/>
            <p:cNvSpPr>
              <a:spLocks noChangeArrowheads="1"/>
            </p:cNvSpPr>
            <p:nvPr/>
          </p:nvSpPr>
          <p:spPr bwMode="auto">
            <a:xfrm>
              <a:off x="3697" y="2970"/>
              <a:ext cx="51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$782,000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9" name="Rectangle 120"/>
            <p:cNvSpPr>
              <a:spLocks noChangeArrowheads="1"/>
            </p:cNvSpPr>
            <p:nvPr/>
          </p:nvSpPr>
          <p:spPr bwMode="auto">
            <a:xfrm>
              <a:off x="1573" y="1714"/>
              <a:ext cx="1215" cy="161"/>
            </a:xfrm>
            <a:prstGeom prst="rect">
              <a:avLst/>
            </a:prstGeom>
            <a:solidFill>
              <a:srgbClr val="464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20" name="Rectangle 121"/>
            <p:cNvSpPr>
              <a:spLocks noChangeArrowheads="1"/>
            </p:cNvSpPr>
            <p:nvPr/>
          </p:nvSpPr>
          <p:spPr bwMode="auto">
            <a:xfrm>
              <a:off x="1640" y="1720"/>
              <a:ext cx="1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Single super account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1" name="Rectangle 122"/>
            <p:cNvSpPr>
              <a:spLocks noChangeArrowheads="1"/>
            </p:cNvSpPr>
            <p:nvPr/>
          </p:nvSpPr>
          <p:spPr bwMode="auto">
            <a:xfrm>
              <a:off x="1573" y="2770"/>
              <a:ext cx="1362" cy="162"/>
            </a:xfrm>
            <a:prstGeom prst="rect">
              <a:avLst/>
            </a:prstGeom>
            <a:solidFill>
              <a:srgbClr val="595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22" name="Rectangle 123"/>
            <p:cNvSpPr>
              <a:spLocks noChangeArrowheads="1"/>
            </p:cNvSpPr>
            <p:nvPr/>
          </p:nvSpPr>
          <p:spPr bwMode="auto">
            <a:xfrm>
              <a:off x="1640" y="2777"/>
              <a:ext cx="133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Multiple super accounts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3" name="Rectangle 124"/>
            <p:cNvSpPr>
              <a:spLocks noChangeArrowheads="1"/>
            </p:cNvSpPr>
            <p:nvPr/>
          </p:nvSpPr>
          <p:spPr bwMode="auto">
            <a:xfrm>
              <a:off x="542" y="1543"/>
              <a:ext cx="359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Aged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4" name="Rectangle 125"/>
            <p:cNvSpPr>
              <a:spLocks noChangeArrowheads="1"/>
            </p:cNvSpPr>
            <p:nvPr/>
          </p:nvSpPr>
          <p:spPr bwMode="auto">
            <a:xfrm>
              <a:off x="616" y="1671"/>
              <a:ext cx="17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21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5" name="Rectangle 126"/>
            <p:cNvSpPr>
              <a:spLocks noChangeArrowheads="1"/>
            </p:cNvSpPr>
            <p:nvPr/>
          </p:nvSpPr>
          <p:spPr bwMode="auto">
            <a:xfrm>
              <a:off x="463" y="2648"/>
              <a:ext cx="45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$50,000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6" name="Rectangle 127"/>
            <p:cNvSpPr>
              <a:spLocks noChangeArrowheads="1"/>
            </p:cNvSpPr>
            <p:nvPr/>
          </p:nvSpPr>
          <p:spPr bwMode="auto">
            <a:xfrm>
              <a:off x="468" y="2776"/>
              <a:ext cx="193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full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7" name="Rectangle 128"/>
            <p:cNvSpPr>
              <a:spLocks noChangeArrowheads="1"/>
            </p:cNvSpPr>
            <p:nvPr/>
          </p:nvSpPr>
          <p:spPr bwMode="auto">
            <a:xfrm>
              <a:off x="605" y="2776"/>
              <a:ext cx="86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-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8" name="Rectangle 129"/>
            <p:cNvSpPr>
              <a:spLocks noChangeArrowheads="1"/>
            </p:cNvSpPr>
            <p:nvPr/>
          </p:nvSpPr>
          <p:spPr bwMode="auto">
            <a:xfrm>
              <a:off x="640" y="2776"/>
              <a:ext cx="26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time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9" name="Rectangle 130"/>
            <p:cNvSpPr>
              <a:spLocks noChangeArrowheads="1"/>
            </p:cNvSpPr>
            <p:nvPr/>
          </p:nvSpPr>
          <p:spPr bwMode="auto">
            <a:xfrm>
              <a:off x="480" y="2904"/>
              <a:ext cx="44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starting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0" name="Rectangle 131"/>
            <p:cNvSpPr>
              <a:spLocks noChangeArrowheads="1"/>
            </p:cNvSpPr>
            <p:nvPr/>
          </p:nvSpPr>
          <p:spPr bwMode="auto">
            <a:xfrm>
              <a:off x="513" y="3030"/>
              <a:ext cx="345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salary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1" name="Rectangle 132"/>
            <p:cNvSpPr>
              <a:spLocks noChangeArrowheads="1"/>
            </p:cNvSpPr>
            <p:nvPr/>
          </p:nvSpPr>
          <p:spPr bwMode="auto">
            <a:xfrm>
              <a:off x="4621" y="1989"/>
              <a:ext cx="587" cy="27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32" name="Rectangle 133"/>
            <p:cNvSpPr>
              <a:spLocks noChangeArrowheads="1"/>
            </p:cNvSpPr>
            <p:nvPr/>
          </p:nvSpPr>
          <p:spPr bwMode="auto">
            <a:xfrm>
              <a:off x="4705" y="2061"/>
              <a:ext cx="485" cy="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$51,000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3" name="Rectangle 134"/>
            <p:cNvSpPr>
              <a:spLocks noChangeArrowheads="1"/>
            </p:cNvSpPr>
            <p:nvPr/>
          </p:nvSpPr>
          <p:spPr bwMode="auto">
            <a:xfrm>
              <a:off x="4601" y="2337"/>
              <a:ext cx="17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or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4" name="Rectangle 135"/>
            <p:cNvSpPr>
              <a:spLocks noChangeArrowheads="1"/>
            </p:cNvSpPr>
            <p:nvPr/>
          </p:nvSpPr>
          <p:spPr bwMode="auto">
            <a:xfrm>
              <a:off x="4723" y="2334"/>
              <a:ext cx="116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6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5" name="Rectangle 136"/>
            <p:cNvSpPr>
              <a:spLocks noChangeArrowheads="1"/>
            </p:cNvSpPr>
            <p:nvPr/>
          </p:nvSpPr>
          <p:spPr bwMode="auto">
            <a:xfrm>
              <a:off x="4782" y="2334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%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6" name="Rectangle 137"/>
            <p:cNvSpPr>
              <a:spLocks noChangeArrowheads="1"/>
            </p:cNvSpPr>
            <p:nvPr/>
          </p:nvSpPr>
          <p:spPr bwMode="auto">
            <a:xfrm>
              <a:off x="4906" y="2334"/>
              <a:ext cx="270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less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7" name="Rectangle 138"/>
            <p:cNvSpPr>
              <a:spLocks noChangeArrowheads="1"/>
            </p:cNvSpPr>
            <p:nvPr/>
          </p:nvSpPr>
          <p:spPr bwMode="auto">
            <a:xfrm>
              <a:off x="5140" y="2337"/>
              <a:ext cx="17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to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8" name="Rectangle 139"/>
            <p:cNvSpPr>
              <a:spLocks noChangeArrowheads="1"/>
            </p:cNvSpPr>
            <p:nvPr/>
          </p:nvSpPr>
          <p:spPr bwMode="auto">
            <a:xfrm>
              <a:off x="4715" y="2464"/>
              <a:ext cx="50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spend in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9" name="Rectangle 140"/>
            <p:cNvSpPr>
              <a:spLocks noChangeArrowheads="1"/>
            </p:cNvSpPr>
            <p:nvPr/>
          </p:nvSpPr>
          <p:spPr bwMode="auto">
            <a:xfrm>
              <a:off x="4515" y="2590"/>
              <a:ext cx="92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retirement due to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0" name="Rectangle 141"/>
            <p:cNvSpPr>
              <a:spLocks noChangeArrowheads="1"/>
            </p:cNvSpPr>
            <p:nvPr/>
          </p:nvSpPr>
          <p:spPr bwMode="auto">
            <a:xfrm>
              <a:off x="4505" y="2717"/>
              <a:ext cx="91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multiple accounts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1" name="Rectangle 142"/>
            <p:cNvSpPr>
              <a:spLocks noChangeArrowheads="1"/>
            </p:cNvSpPr>
            <p:nvPr/>
          </p:nvSpPr>
          <p:spPr bwMode="auto">
            <a:xfrm>
              <a:off x="1798" y="2075"/>
              <a:ext cx="30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$340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2" name="Rectangle 143"/>
            <p:cNvSpPr>
              <a:spLocks noChangeArrowheads="1"/>
            </p:cNvSpPr>
            <p:nvPr/>
          </p:nvSpPr>
          <p:spPr bwMode="auto">
            <a:xfrm>
              <a:off x="1798" y="2205"/>
              <a:ext cx="80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avg. insurance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3" name="Rectangle 144"/>
            <p:cNvSpPr>
              <a:spLocks noChangeArrowheads="1"/>
            </p:cNvSpPr>
            <p:nvPr/>
          </p:nvSpPr>
          <p:spPr bwMode="auto">
            <a:xfrm>
              <a:off x="1798" y="2331"/>
              <a:ext cx="486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premium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4" name="Freeform 145"/>
            <p:cNvSpPr>
              <a:spLocks/>
            </p:cNvSpPr>
            <p:nvPr/>
          </p:nvSpPr>
          <p:spPr bwMode="auto">
            <a:xfrm>
              <a:off x="1665" y="2085"/>
              <a:ext cx="95" cy="139"/>
            </a:xfrm>
            <a:custGeom>
              <a:avLst/>
              <a:gdLst>
                <a:gd name="T0" fmla="*/ 544 w 1088"/>
                <a:gd name="T1" fmla="*/ 0 h 1584"/>
                <a:gd name="T2" fmla="*/ 1088 w 1088"/>
                <a:gd name="T3" fmla="*/ 542 h 1584"/>
                <a:gd name="T4" fmla="*/ 929 w 1088"/>
                <a:gd name="T5" fmla="*/ 926 h 1584"/>
                <a:gd name="T6" fmla="*/ 886 w 1088"/>
                <a:gd name="T7" fmla="*/ 943 h 1584"/>
                <a:gd name="T8" fmla="*/ 539 w 1088"/>
                <a:gd name="T9" fmla="*/ 1584 h 1584"/>
                <a:gd name="T10" fmla="*/ 188 w 1088"/>
                <a:gd name="T11" fmla="*/ 937 h 1584"/>
                <a:gd name="T12" fmla="*/ 160 w 1088"/>
                <a:gd name="T13" fmla="*/ 926 h 1584"/>
                <a:gd name="T14" fmla="*/ 0 w 1088"/>
                <a:gd name="T15" fmla="*/ 542 h 1584"/>
                <a:gd name="T16" fmla="*/ 544 w 1088"/>
                <a:gd name="T17" fmla="*/ 0 h 1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8" h="1584">
                  <a:moveTo>
                    <a:pt x="544" y="0"/>
                  </a:moveTo>
                  <a:cubicBezTo>
                    <a:pt x="845" y="0"/>
                    <a:pt x="1088" y="243"/>
                    <a:pt x="1088" y="542"/>
                  </a:cubicBezTo>
                  <a:cubicBezTo>
                    <a:pt x="1088" y="692"/>
                    <a:pt x="1028" y="827"/>
                    <a:pt x="929" y="926"/>
                  </a:cubicBezTo>
                  <a:lnTo>
                    <a:pt x="886" y="943"/>
                  </a:lnTo>
                  <a:lnTo>
                    <a:pt x="539" y="1584"/>
                  </a:lnTo>
                  <a:lnTo>
                    <a:pt x="188" y="937"/>
                  </a:lnTo>
                  <a:lnTo>
                    <a:pt x="160" y="926"/>
                  </a:lnTo>
                  <a:cubicBezTo>
                    <a:pt x="61" y="827"/>
                    <a:pt x="0" y="692"/>
                    <a:pt x="0" y="542"/>
                  </a:cubicBezTo>
                  <a:cubicBezTo>
                    <a:pt x="0" y="243"/>
                    <a:pt x="244" y="0"/>
                    <a:pt x="544" y="0"/>
                  </a:cubicBezTo>
                  <a:close/>
                </a:path>
              </a:pathLst>
            </a:custGeom>
            <a:solidFill>
              <a:srgbClr val="66BD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45" name="Rectangle 146"/>
            <p:cNvSpPr>
              <a:spLocks noChangeArrowheads="1"/>
            </p:cNvSpPr>
            <p:nvPr/>
          </p:nvSpPr>
          <p:spPr bwMode="auto">
            <a:xfrm>
              <a:off x="2708" y="2075"/>
              <a:ext cx="638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Retirement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6" name="Rectangle 147"/>
            <p:cNvSpPr>
              <a:spLocks noChangeArrowheads="1"/>
            </p:cNvSpPr>
            <p:nvPr/>
          </p:nvSpPr>
          <p:spPr bwMode="auto">
            <a:xfrm>
              <a:off x="2708" y="2205"/>
              <a:ext cx="46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Aged 67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7" name="Freeform 148"/>
            <p:cNvSpPr>
              <a:spLocks/>
            </p:cNvSpPr>
            <p:nvPr/>
          </p:nvSpPr>
          <p:spPr bwMode="auto">
            <a:xfrm>
              <a:off x="2586" y="2085"/>
              <a:ext cx="96" cy="139"/>
            </a:xfrm>
            <a:custGeom>
              <a:avLst/>
              <a:gdLst>
                <a:gd name="T0" fmla="*/ 544 w 1088"/>
                <a:gd name="T1" fmla="*/ 0 h 1584"/>
                <a:gd name="T2" fmla="*/ 1088 w 1088"/>
                <a:gd name="T3" fmla="*/ 542 h 1584"/>
                <a:gd name="T4" fmla="*/ 929 w 1088"/>
                <a:gd name="T5" fmla="*/ 926 h 1584"/>
                <a:gd name="T6" fmla="*/ 886 w 1088"/>
                <a:gd name="T7" fmla="*/ 943 h 1584"/>
                <a:gd name="T8" fmla="*/ 539 w 1088"/>
                <a:gd name="T9" fmla="*/ 1584 h 1584"/>
                <a:gd name="T10" fmla="*/ 188 w 1088"/>
                <a:gd name="T11" fmla="*/ 937 h 1584"/>
                <a:gd name="T12" fmla="*/ 160 w 1088"/>
                <a:gd name="T13" fmla="*/ 926 h 1584"/>
                <a:gd name="T14" fmla="*/ 0 w 1088"/>
                <a:gd name="T15" fmla="*/ 542 h 1584"/>
                <a:gd name="T16" fmla="*/ 544 w 1088"/>
                <a:gd name="T17" fmla="*/ 0 h 1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8" h="1584">
                  <a:moveTo>
                    <a:pt x="544" y="0"/>
                  </a:moveTo>
                  <a:cubicBezTo>
                    <a:pt x="845" y="0"/>
                    <a:pt x="1088" y="243"/>
                    <a:pt x="1088" y="542"/>
                  </a:cubicBezTo>
                  <a:cubicBezTo>
                    <a:pt x="1088" y="692"/>
                    <a:pt x="1028" y="827"/>
                    <a:pt x="929" y="926"/>
                  </a:cubicBezTo>
                  <a:lnTo>
                    <a:pt x="886" y="943"/>
                  </a:lnTo>
                  <a:lnTo>
                    <a:pt x="539" y="1584"/>
                  </a:lnTo>
                  <a:lnTo>
                    <a:pt x="188" y="937"/>
                  </a:lnTo>
                  <a:lnTo>
                    <a:pt x="160" y="926"/>
                  </a:lnTo>
                  <a:cubicBezTo>
                    <a:pt x="61" y="827"/>
                    <a:pt x="0" y="692"/>
                    <a:pt x="0" y="542"/>
                  </a:cubicBezTo>
                  <a:cubicBezTo>
                    <a:pt x="0" y="243"/>
                    <a:pt x="244" y="0"/>
                    <a:pt x="544" y="0"/>
                  </a:cubicBezTo>
                  <a:close/>
                </a:path>
              </a:pathLst>
            </a:custGeom>
            <a:solidFill>
              <a:srgbClr val="66BD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73930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-flatpack-2017">
  <a:themeElements>
    <a:clrScheme name="PC colour themeNew">
      <a:dk1>
        <a:sysClr val="windowText" lastClr="000000"/>
      </a:dk1>
      <a:lt1>
        <a:sysClr val="window" lastClr="FFFFFF"/>
      </a:lt1>
      <a:dk2>
        <a:srgbClr val="66BCDB"/>
      </a:dk2>
      <a:lt2>
        <a:srgbClr val="265A9A"/>
      </a:lt2>
      <a:accent1>
        <a:srgbClr val="78A22F"/>
      </a:accent1>
      <a:accent2>
        <a:srgbClr val="4D7028"/>
      </a:accent2>
      <a:accent3>
        <a:srgbClr val="F4B123"/>
      </a:accent3>
      <a:accent4>
        <a:srgbClr val="F15A25"/>
      </a:accent4>
      <a:accent5>
        <a:srgbClr val="A52828"/>
      </a:accent5>
      <a:accent6>
        <a:srgbClr val="8956A3"/>
      </a:accent6>
      <a:hlink>
        <a:srgbClr val="000000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resentation-flatpack-201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Consult" ma:contentTypeID="0x0101007916246811615643A710C6FEAFF56A87110100EEFE548D9549EA4098E3A65339C068F300BA1D7A25FB5C9548AD8F7D9D296E6E88" ma:contentTypeVersion="11" ma:contentTypeDescription="" ma:contentTypeScope="" ma:versionID="ab8f19c08f3c3c990750927520a13483">
  <xsd:schema xmlns:xsd="http://www.w3.org/2001/XMLSchema" xmlns:xs="http://www.w3.org/2001/XMLSchema" xmlns:p="http://schemas.microsoft.com/office/2006/metadata/properties" xmlns:ns1="http://schemas.microsoft.com/sharepoint/v3" xmlns:ns2="3f4bcce7-ac1a-4c9d-aa3e-7e77695652db" xmlns:ns3="8044c801-d84b-4ee1-a77e-678f8dcdee17" xmlns:ns4="e64ac766-f082-420d-b804-b27238db2bc9" targetNamespace="http://schemas.microsoft.com/office/2006/metadata/properties" ma:root="true" ma:fieldsID="1607623ad053cd0dec2d055f26016ec6" ns1:_="" ns2:_="" ns3:_="" ns4:_="">
    <xsd:import namespace="http://schemas.microsoft.com/sharepoint/v3"/>
    <xsd:import namespace="3f4bcce7-ac1a-4c9d-aa3e-7e77695652db"/>
    <xsd:import namespace="8044c801-d84b-4ee1-a77e-678f8dcdee17"/>
    <xsd:import namespace="e64ac766-f082-420d-b804-b27238db2bc9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2:p7a0baa8c88445a78b6f55906390ba17" minOccurs="0"/>
                <xsd:element ref="ns2:TaxKeywordTaxHTField" minOccurs="0"/>
                <xsd:element ref="ns1:V3Comments" minOccurs="0"/>
                <xsd:element ref="ns3:Visit_x0020_Location" minOccurs="0"/>
                <xsd:element ref="ns4:Confidential" minOccurs="0"/>
                <xsd:element ref="ns3:Archiv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V3Comments" ma:index="14" nillable="true" ma:displayName="Append-Only Comments" ma:internalName="V3Comments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4bcce7-ac1a-4c9d-aa3e-7e77695652db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cc469927-f3de-4bce-906c-cafcd61f2a2b}" ma:internalName="TaxCatchAll" ma:showField="CatchAllData" ma:web="8044c801-d84b-4ee1-a77e-678f8dcdee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hidden="true" ma:list="{cc469927-f3de-4bce-906c-cafcd61f2a2b}" ma:internalName="TaxCatchAllLabel" ma:readOnly="true" ma:showField="CatchAllDataLabel" ma:web="8044c801-d84b-4ee1-a77e-678f8dcdee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7a0baa8c88445a78b6f55906390ba17" ma:index="10" ma:taxonomy="true" ma:internalName="p7a0baa8c88445a78b6f55906390ba17" ma:taxonomyFieldName="Record_x0020_Tag" ma:displayName="Record" ma:default="" ma:fieldId="{97a0baa8-c884-45a7-8b6f-55906390ba17}" ma:sspId="70da5c63-8548-4ac8-9616-83b0f373280e" ma:termSetId="e99b77ca-c000-4e3f-a77f-a64077d5e2f2" ma:anchorId="34acda73-1f87-46c1-87fb-9a6ab750dd38" ma:open="false" ma:isKeyword="false">
      <xsd:complexType>
        <xsd:sequence>
          <xsd:element ref="pc:Terms" minOccurs="0" maxOccurs="1"/>
        </xsd:sequence>
      </xsd:complexType>
    </xsd:element>
    <xsd:element name="TaxKeywordTaxHTField" ma:index="12" nillable="true" ma:taxonomy="true" ma:internalName="TaxKeywordTaxHTField" ma:taxonomyFieldName="TaxKeyword" ma:displayName="Enterprise Keywords" ma:fieldId="{23f27201-bee3-471e-b2e7-b64fd8b7ca38}" ma:taxonomyMulti="true" ma:sspId="70da5c63-8548-4ac8-9616-83b0f373280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44c801-d84b-4ee1-a77e-678f8dcdee17" elementFormDefault="qualified">
    <xsd:import namespace="http://schemas.microsoft.com/office/2006/documentManagement/types"/>
    <xsd:import namespace="http://schemas.microsoft.com/office/infopath/2007/PartnerControls"/>
    <xsd:element name="Visit_x0020_Location" ma:index="15" nillable="true" ma:displayName="Visit Location" ma:format="RadioButtons" ma:internalName="Visit_x0020_Location">
      <xsd:simpleType>
        <xsd:union memberTypes="dms:Text">
          <xsd:simpleType>
            <xsd:restriction base="dms:Choice">
              <xsd:enumeration value="Adelaide"/>
              <xsd:enumeration value="Brisbane"/>
              <xsd:enumeration value="Canberra"/>
              <xsd:enumeration value="Darwin"/>
              <xsd:enumeration value="Hobart"/>
              <xsd:enumeration value="Melbourne"/>
              <xsd:enumeration value="Perth"/>
              <xsd:enumeration value="Sydney"/>
            </xsd:restriction>
          </xsd:simpleType>
        </xsd:union>
      </xsd:simpleType>
    </xsd:element>
    <xsd:element name="Archive" ma:index="17" nillable="true" ma:displayName="Archive" ma:default="0" ma:internalName="Archiv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4ac766-f082-420d-b804-b27238db2bc9" elementFormDefault="qualified">
    <xsd:import namespace="http://schemas.microsoft.com/office/2006/documentManagement/types"/>
    <xsd:import namespace="http://schemas.microsoft.com/office/infopath/2007/PartnerControls"/>
    <xsd:element name="Confidential" ma:index="16" nillable="true" ma:displayName="Confidential" ma:default="Not Confidential" ma:format="RadioButtons" ma:internalName="Confidential">
      <xsd:simpleType>
        <xsd:restriction base="dms:Unknown">
          <xsd:enumeration value="Confidential"/>
          <xsd:enumeration value="Not Confidential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70da5c63-8548-4ac8-9616-83b0f373280e" ContentTypeId="0x0101007916246811615643A710C6FEAFF56A871101" PreviousValue="false"/>
</file>

<file path=customXml/item3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3f4bcce7-ac1a-4c9d-aa3e-7e77695652db">
      <Terms xmlns="http://schemas.microsoft.com/office/infopath/2007/PartnerControls"/>
    </TaxKeywordTaxHTField>
    <V3Comments xmlns="http://schemas.microsoft.com/sharepoint/v3" xsi:nil="true"/>
    <p7a0baa8c88445a78b6f55906390ba17 xmlns="3f4bcce7-ac1a-4c9d-aa3e-7e77695652db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Presentations</TermName>
          <TermId xmlns="http://schemas.microsoft.com/office/infopath/2007/PartnerControls">2c7184de-a2be-4101-9e75-9d1ef837299b</TermId>
        </TermInfo>
      </Terms>
    </p7a0baa8c88445a78b6f55906390ba17>
    <TaxCatchAll xmlns="3f4bcce7-ac1a-4c9d-aa3e-7e77695652db">
      <Value>271</Value>
    </TaxCatchAll>
    <Visit_x0020_Location xmlns="8044c801-d84b-4ee1-a77e-678f8dcdee17">Melbourne</Visit_x0020_Location>
    <Confidential xmlns="e64ac766-f082-420d-b804-b27238db2bc9">Not Confidential</Confidential>
    <Archive xmlns="8044c801-d84b-4ee1-a77e-678f8dcdee17">false</Archive>
  </documentManagement>
</p:properties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323708EC-B864-486D-82C2-DD9BBE1E35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f4bcce7-ac1a-4c9d-aa3e-7e77695652db"/>
    <ds:schemaRef ds:uri="8044c801-d84b-4ee1-a77e-678f8dcdee17"/>
    <ds:schemaRef ds:uri="e64ac766-f082-420d-b804-b27238db2b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427BDA-2DB4-4C82-8C50-29065F17467F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B945B52E-6FEA-4491-9442-6675BEBF9838}">
  <ds:schemaRefs>
    <ds:schemaRef ds:uri="http://schemas.microsoft.com/office/2006/metadata/customXsn"/>
  </ds:schemaRefs>
</ds:datastoreItem>
</file>

<file path=customXml/itemProps4.xml><?xml version="1.0" encoding="utf-8"?>
<ds:datastoreItem xmlns:ds="http://schemas.openxmlformats.org/officeDocument/2006/customXml" ds:itemID="{D374E855-5585-478D-B26B-7E5A3A985F6E}">
  <ds:schemaRefs>
    <ds:schemaRef ds:uri="8044c801-d84b-4ee1-a77e-678f8dcdee17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microsoft.com/sharepoint/v3"/>
    <ds:schemaRef ds:uri="http://purl.org/dc/dcmitype/"/>
    <ds:schemaRef ds:uri="http://purl.org/dc/elements/1.1/"/>
    <ds:schemaRef ds:uri="e64ac766-f082-420d-b804-b27238db2bc9"/>
    <ds:schemaRef ds:uri="http://schemas.openxmlformats.org/package/2006/metadata/core-properties"/>
    <ds:schemaRef ds:uri="3f4bcce7-ac1a-4c9d-aa3e-7e77695652db"/>
    <ds:schemaRef ds:uri="http://www.w3.org/XML/1998/namespace"/>
  </ds:schemaRefs>
</ds:datastoreItem>
</file>

<file path=customXml/itemProps5.xml><?xml version="1.0" encoding="utf-8"?>
<ds:datastoreItem xmlns:ds="http://schemas.openxmlformats.org/officeDocument/2006/customXml" ds:itemID="{415028D3-B41C-401E-B418-368A82CDC7F3}">
  <ds:schemaRefs>
    <ds:schemaRef ds:uri="http://schemas.microsoft.com/sharepoint/v3/contenttype/forms"/>
  </ds:schemaRefs>
</ds:datastoreItem>
</file>

<file path=customXml/itemProps6.xml><?xml version="1.0" encoding="utf-8"?>
<ds:datastoreItem xmlns:ds="http://schemas.openxmlformats.org/officeDocument/2006/customXml" ds:itemID="{97ECB9EC-BC5A-4E59-8940-7F1923BBDD70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presentation-flatpack-2017</Template>
  <TotalTime>6751</TotalTime>
  <Words>715</Words>
  <Application>Microsoft Office PowerPoint</Application>
  <PresentationFormat>On-screen Show (4:3)</PresentationFormat>
  <Paragraphs>308</Paragraphs>
  <Slides>24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presentation-flatpack-2017</vt:lpstr>
      <vt:lpstr>1_presentation-flatpack-2017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Productivity Commission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slides - Superannuation: Performing for all member?</dc:title>
  <dc:creator>Productivity Commission</dc:creator>
  <cp:keywords/>
  <cp:lastModifiedBy>Cross, Michelle</cp:lastModifiedBy>
  <cp:revision>821</cp:revision>
  <cp:lastPrinted>2018-06-05T04:03:18Z</cp:lastPrinted>
  <dcterms:created xsi:type="dcterms:W3CDTF">2017-06-06T06:47:21Z</dcterms:created>
  <dcterms:modified xsi:type="dcterms:W3CDTF">2018-06-06T01:17:18Z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0x0101007916246811615643A710C6FEAFF56A87110100EEFE548D9549EA4098E3A65339C068F300BA1D7A25FB5C9548AD8F7D9D296E6E88</vt:lpwstr>
  </property>
  <property fmtid="{D5CDD505-2E9C-101B-9397-08002B2CF9AE}" pid="3" name="Record Tag">
    <vt:lpwstr>271;#Presentations|2c7184de-a2be-4101-9e75-9d1ef837299b</vt:lpwstr>
  </property>
  <property fmtid="{D5CDD505-2E9C-101B-9397-08002B2CF9AE}" pid="4" name="TaxKeyword">
    <vt:lpwstr/>
  </property>
  <property fmtid="{D5CDD505-2E9C-101B-9397-08002B2CF9AE}" pid="5" name="Lvl 2">
    <vt:lpwstr>5347;#Presentations|fac657e6-2e0c-4e65-847d-6fd0830b7d71</vt:lpwstr>
  </property>
  <property fmtid="{D5CDD505-2E9C-101B-9397-08002B2CF9AE}" pid="6" name="Lvl 1">
    <vt:lpwstr>4854;#Briefings|3e513572-5b49-48c2-b8c6-52221f6fd334</vt:lpwstr>
  </property>
</Properties>
</file>