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drawings/drawing1.xml" ContentType="application/vnd.openxmlformats-officedocument.drawingml.chartshape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notesSlides/notesSlide11.xml" ContentType="application/vnd.openxmlformats-officedocument.presentationml.notesSl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notesSlides/notesSlide12.xml" ContentType="application/vnd.openxmlformats-officedocument.presentationml.notesSlide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ppt/notesSlides/notesSlide13.xml" ContentType="application/vnd.openxmlformats-officedocument.presentationml.notesSlide+xml"/>
  <Override PartName="/ppt/charts/chart6.xml" ContentType="application/vnd.openxmlformats-officedocument.drawingml.chart+xml"/>
  <Override PartName="/ppt/theme/themeOverride6.xml" ContentType="application/vnd.openxmlformats-officedocument.themeOverr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83" r:id="rId3"/>
    <p:sldId id="335" r:id="rId4"/>
    <p:sldId id="285" r:id="rId5"/>
    <p:sldId id="340" r:id="rId6"/>
    <p:sldId id="344" r:id="rId7"/>
    <p:sldId id="352" r:id="rId8"/>
    <p:sldId id="317" r:id="rId9"/>
    <p:sldId id="298" r:id="rId10"/>
    <p:sldId id="303" r:id="rId11"/>
    <p:sldId id="304" r:id="rId12"/>
    <p:sldId id="342" r:id="rId13"/>
    <p:sldId id="343" r:id="rId14"/>
    <p:sldId id="295" r:id="rId15"/>
  </p:sldIdLst>
  <p:sldSz cx="9144000" cy="6858000" type="screen4x3"/>
  <p:notesSz cx="6669088" cy="9775825"/>
  <p:defaultTextStyle>
    <a:defPPr>
      <a:defRPr lang="en-AU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2863"/>
    <a:srgbClr val="5F5F5F"/>
    <a:srgbClr val="3D7E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2192" autoAdjust="0"/>
    <p:restoredTop sz="78151" autoAdjust="0"/>
  </p:normalViewPr>
  <p:slideViewPr>
    <p:cSldViewPr snapToGrid="0">
      <p:cViewPr varScale="1">
        <p:scale>
          <a:sx n="135" d="100"/>
          <a:sy n="135" d="100"/>
        </p:scale>
        <p:origin x="-17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-1608" y="942"/>
      </p:cViewPr>
      <p:guideLst>
        <p:guide orient="horz" pos="3079"/>
        <p:guide pos="210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A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0655320670036045"/>
          <c:y val="3.3186918130224799E-2"/>
          <c:w val="0.84494206193960941"/>
          <c:h val="0.84121800959866355"/>
        </c:manualLayout>
      </c:layout>
      <c:lineChart>
        <c:grouping val="standard"/>
        <c:varyColors val="0"/>
        <c:ser>
          <c:idx val="2"/>
          <c:order val="0"/>
          <c:tx>
            <c:strRef>
              <c:f>Sheet1!$B$108</c:f>
              <c:strCache>
                <c:ptCount val="1"/>
                <c:pt idx="0">
                  <c:v>(droplines)</c:v>
                </c:pt>
              </c:strCache>
            </c:strRef>
          </c:tx>
          <c:marker>
            <c:symbol val="none"/>
          </c:marker>
          <c:cat>
            <c:strRef>
              <c:f>Sheet1!$C$105:$AN$105</c:f>
              <c:strCache>
                <c:ptCount val="38"/>
                <c:pt idx="0">
                  <c:v>1973-74</c:v>
                </c:pt>
                <c:pt idx="1">
                  <c:v>1974-75</c:v>
                </c:pt>
                <c:pt idx="2">
                  <c:v>1975-76</c:v>
                </c:pt>
                <c:pt idx="3">
                  <c:v>1976-77</c:v>
                </c:pt>
                <c:pt idx="4">
                  <c:v>1977-78</c:v>
                </c:pt>
                <c:pt idx="5">
                  <c:v>1978-79</c:v>
                </c:pt>
                <c:pt idx="6">
                  <c:v>1979-80</c:v>
                </c:pt>
                <c:pt idx="7">
                  <c:v>1980-81</c:v>
                </c:pt>
                <c:pt idx="8">
                  <c:v>1981-82</c:v>
                </c:pt>
                <c:pt idx="9">
                  <c:v>1982-83</c:v>
                </c:pt>
                <c:pt idx="10">
                  <c:v>1983-84</c:v>
                </c:pt>
                <c:pt idx="11">
                  <c:v>1984-85</c:v>
                </c:pt>
                <c:pt idx="12">
                  <c:v>1985-86</c:v>
                </c:pt>
                <c:pt idx="13">
                  <c:v>1986-87</c:v>
                </c:pt>
                <c:pt idx="14">
                  <c:v>1987-88</c:v>
                </c:pt>
                <c:pt idx="15">
                  <c:v>1988-89</c:v>
                </c:pt>
                <c:pt idx="16">
                  <c:v>1989-90</c:v>
                </c:pt>
                <c:pt idx="17">
                  <c:v>1990-91</c:v>
                </c:pt>
                <c:pt idx="18">
                  <c:v>1991-92</c:v>
                </c:pt>
                <c:pt idx="19">
                  <c:v>1992-93</c:v>
                </c:pt>
                <c:pt idx="20">
                  <c:v>1993-94</c:v>
                </c:pt>
                <c:pt idx="21">
                  <c:v>1994-95</c:v>
                </c:pt>
                <c:pt idx="22">
                  <c:v>1995-96</c:v>
                </c:pt>
                <c:pt idx="23">
                  <c:v>1996-97</c:v>
                </c:pt>
                <c:pt idx="24">
                  <c:v>1997-98</c:v>
                </c:pt>
                <c:pt idx="25">
                  <c:v>1998-99</c:v>
                </c:pt>
                <c:pt idx="26">
                  <c:v>1999-00</c:v>
                </c:pt>
                <c:pt idx="27">
                  <c:v>2000-01</c:v>
                </c:pt>
                <c:pt idx="28">
                  <c:v>2001-02</c:v>
                </c:pt>
                <c:pt idx="29">
                  <c:v>2002-03</c:v>
                </c:pt>
                <c:pt idx="30">
                  <c:v>2003-04</c:v>
                </c:pt>
                <c:pt idx="31">
                  <c:v>2004-05</c:v>
                </c:pt>
                <c:pt idx="32">
                  <c:v>2005-06</c:v>
                </c:pt>
                <c:pt idx="33">
                  <c:v>2006-07</c:v>
                </c:pt>
                <c:pt idx="34">
                  <c:v>2007-08</c:v>
                </c:pt>
                <c:pt idx="35">
                  <c:v>2008-09</c:v>
                </c:pt>
                <c:pt idx="36">
                  <c:v>2009-10</c:v>
                </c:pt>
                <c:pt idx="37">
                  <c:v>2010-11</c:v>
                </c:pt>
              </c:strCache>
            </c:strRef>
          </c:cat>
          <c:val>
            <c:numRef>
              <c:f>Sheet1!$C$108:$AN$108</c:f>
              <c:numCache>
                <c:formatCode>General</c:formatCode>
                <c:ptCount val="38"/>
                <c:pt idx="8" formatCode="0.0">
                  <c:v>75.956820412168796</c:v>
                </c:pt>
                <c:pt idx="11" formatCode="0.0">
                  <c:v>77.625122669283598</c:v>
                </c:pt>
                <c:pt idx="15" formatCode="0.0">
                  <c:v>79.587831207065733</c:v>
                </c:pt>
                <c:pt idx="20" formatCode="0.0">
                  <c:v>83.316977428851814</c:v>
                </c:pt>
                <c:pt idx="25" formatCode="0.0">
                  <c:v>94.308145240431784</c:v>
                </c:pt>
                <c:pt idx="30" formatCode="0.0">
                  <c:v>100</c:v>
                </c:pt>
                <c:pt idx="34" formatCode="0.0">
                  <c:v>99.901864573110885</c:v>
                </c:pt>
              </c:numCache>
            </c:numRef>
          </c:val>
          <c:smooth val="0"/>
        </c:ser>
        <c:ser>
          <c:idx val="4"/>
          <c:order val="1"/>
          <c:tx>
            <c:strRef>
              <c:f>Sheet1!$B$109</c:f>
              <c:strCache>
                <c:ptCount val="1"/>
                <c:pt idx="0">
                  <c:v>0.5</c:v>
                </c:pt>
              </c:strCache>
            </c:strRef>
          </c:tx>
          <c:marker>
            <c:symbol val="none"/>
          </c:marker>
          <c:cat>
            <c:strRef>
              <c:f>Sheet1!$C$105:$AN$105</c:f>
              <c:strCache>
                <c:ptCount val="38"/>
                <c:pt idx="0">
                  <c:v>1973-74</c:v>
                </c:pt>
                <c:pt idx="1">
                  <c:v>1974-75</c:v>
                </c:pt>
                <c:pt idx="2">
                  <c:v>1975-76</c:v>
                </c:pt>
                <c:pt idx="3">
                  <c:v>1976-77</c:v>
                </c:pt>
                <c:pt idx="4">
                  <c:v>1977-78</c:v>
                </c:pt>
                <c:pt idx="5">
                  <c:v>1978-79</c:v>
                </c:pt>
                <c:pt idx="6">
                  <c:v>1979-80</c:v>
                </c:pt>
                <c:pt idx="7">
                  <c:v>1980-81</c:v>
                </c:pt>
                <c:pt idx="8">
                  <c:v>1981-82</c:v>
                </c:pt>
                <c:pt idx="9">
                  <c:v>1982-83</c:v>
                </c:pt>
                <c:pt idx="10">
                  <c:v>1983-84</c:v>
                </c:pt>
                <c:pt idx="11">
                  <c:v>1984-85</c:v>
                </c:pt>
                <c:pt idx="12">
                  <c:v>1985-86</c:v>
                </c:pt>
                <c:pt idx="13">
                  <c:v>1986-87</c:v>
                </c:pt>
                <c:pt idx="14">
                  <c:v>1987-88</c:v>
                </c:pt>
                <c:pt idx="15">
                  <c:v>1988-89</c:v>
                </c:pt>
                <c:pt idx="16">
                  <c:v>1989-90</c:v>
                </c:pt>
                <c:pt idx="17">
                  <c:v>1990-91</c:v>
                </c:pt>
                <c:pt idx="18">
                  <c:v>1991-92</c:v>
                </c:pt>
                <c:pt idx="19">
                  <c:v>1992-93</c:v>
                </c:pt>
                <c:pt idx="20">
                  <c:v>1993-94</c:v>
                </c:pt>
                <c:pt idx="21">
                  <c:v>1994-95</c:v>
                </c:pt>
                <c:pt idx="22">
                  <c:v>1995-96</c:v>
                </c:pt>
                <c:pt idx="23">
                  <c:v>1996-97</c:v>
                </c:pt>
                <c:pt idx="24">
                  <c:v>1997-98</c:v>
                </c:pt>
                <c:pt idx="25">
                  <c:v>1998-99</c:v>
                </c:pt>
                <c:pt idx="26">
                  <c:v>1999-00</c:v>
                </c:pt>
                <c:pt idx="27">
                  <c:v>2000-01</c:v>
                </c:pt>
                <c:pt idx="28">
                  <c:v>2001-02</c:v>
                </c:pt>
                <c:pt idx="29">
                  <c:v>2002-03</c:v>
                </c:pt>
                <c:pt idx="30">
                  <c:v>2003-04</c:v>
                </c:pt>
                <c:pt idx="31">
                  <c:v>2004-05</c:v>
                </c:pt>
                <c:pt idx="32">
                  <c:v>2005-06</c:v>
                </c:pt>
                <c:pt idx="33">
                  <c:v>2006-07</c:v>
                </c:pt>
                <c:pt idx="34">
                  <c:v>2007-08</c:v>
                </c:pt>
                <c:pt idx="35">
                  <c:v>2008-09</c:v>
                </c:pt>
                <c:pt idx="36">
                  <c:v>2009-10</c:v>
                </c:pt>
                <c:pt idx="37">
                  <c:v>2010-11</c:v>
                </c:pt>
              </c:strCache>
            </c:strRef>
          </c:cat>
          <c:val>
            <c:numRef>
              <c:f>Sheet1!$C$109:$AN$109</c:f>
              <c:numCache>
                <c:formatCode>General</c:formatCode>
                <c:ptCount val="38"/>
                <c:pt idx="4" formatCode="0.0">
                  <c:v>65</c:v>
                </c:pt>
              </c:numCache>
            </c:numRef>
          </c:val>
          <c:smooth val="0"/>
        </c:ser>
        <c:ser>
          <c:idx val="5"/>
          <c:order val="2"/>
          <c:tx>
            <c:strRef>
              <c:f>Sheet1!$B$110</c:f>
              <c:strCache>
                <c:ptCount val="1"/>
                <c:pt idx="0">
                  <c:v>0.7</c:v>
                </c:pt>
              </c:strCache>
            </c:strRef>
          </c:tx>
          <c:marker>
            <c:symbol val="none"/>
          </c:marker>
          <c:cat>
            <c:strRef>
              <c:f>Sheet1!$C$105:$AN$105</c:f>
              <c:strCache>
                <c:ptCount val="38"/>
                <c:pt idx="0">
                  <c:v>1973-74</c:v>
                </c:pt>
                <c:pt idx="1">
                  <c:v>1974-75</c:v>
                </c:pt>
                <c:pt idx="2">
                  <c:v>1975-76</c:v>
                </c:pt>
                <c:pt idx="3">
                  <c:v>1976-77</c:v>
                </c:pt>
                <c:pt idx="4">
                  <c:v>1977-78</c:v>
                </c:pt>
                <c:pt idx="5">
                  <c:v>1978-79</c:v>
                </c:pt>
                <c:pt idx="6">
                  <c:v>1979-80</c:v>
                </c:pt>
                <c:pt idx="7">
                  <c:v>1980-81</c:v>
                </c:pt>
                <c:pt idx="8">
                  <c:v>1981-82</c:v>
                </c:pt>
                <c:pt idx="9">
                  <c:v>1982-83</c:v>
                </c:pt>
                <c:pt idx="10">
                  <c:v>1983-84</c:v>
                </c:pt>
                <c:pt idx="11">
                  <c:v>1984-85</c:v>
                </c:pt>
                <c:pt idx="12">
                  <c:v>1985-86</c:v>
                </c:pt>
                <c:pt idx="13">
                  <c:v>1986-87</c:v>
                </c:pt>
                <c:pt idx="14">
                  <c:v>1987-88</c:v>
                </c:pt>
                <c:pt idx="15">
                  <c:v>1988-89</c:v>
                </c:pt>
                <c:pt idx="16">
                  <c:v>1989-90</c:v>
                </c:pt>
                <c:pt idx="17">
                  <c:v>1990-91</c:v>
                </c:pt>
                <c:pt idx="18">
                  <c:v>1991-92</c:v>
                </c:pt>
                <c:pt idx="19">
                  <c:v>1992-93</c:v>
                </c:pt>
                <c:pt idx="20">
                  <c:v>1993-94</c:v>
                </c:pt>
                <c:pt idx="21">
                  <c:v>1994-95</c:v>
                </c:pt>
                <c:pt idx="22">
                  <c:v>1995-96</c:v>
                </c:pt>
                <c:pt idx="23">
                  <c:v>1996-97</c:v>
                </c:pt>
                <c:pt idx="24">
                  <c:v>1997-98</c:v>
                </c:pt>
                <c:pt idx="25">
                  <c:v>1998-99</c:v>
                </c:pt>
                <c:pt idx="26">
                  <c:v>1999-00</c:v>
                </c:pt>
                <c:pt idx="27">
                  <c:v>2000-01</c:v>
                </c:pt>
                <c:pt idx="28">
                  <c:v>2001-02</c:v>
                </c:pt>
                <c:pt idx="29">
                  <c:v>2002-03</c:v>
                </c:pt>
                <c:pt idx="30">
                  <c:v>2003-04</c:v>
                </c:pt>
                <c:pt idx="31">
                  <c:v>2004-05</c:v>
                </c:pt>
                <c:pt idx="32">
                  <c:v>2005-06</c:v>
                </c:pt>
                <c:pt idx="33">
                  <c:v>2006-07</c:v>
                </c:pt>
                <c:pt idx="34">
                  <c:v>2007-08</c:v>
                </c:pt>
                <c:pt idx="35">
                  <c:v>2008-09</c:v>
                </c:pt>
                <c:pt idx="36">
                  <c:v>2009-10</c:v>
                </c:pt>
                <c:pt idx="37">
                  <c:v>2010-11</c:v>
                </c:pt>
              </c:strCache>
            </c:strRef>
          </c:cat>
          <c:val>
            <c:numRef>
              <c:f>Sheet1!$C$110:$AN$110</c:f>
              <c:numCache>
                <c:formatCode>General</c:formatCode>
                <c:ptCount val="38"/>
                <c:pt idx="8" formatCode="0.0">
                  <c:v>65</c:v>
                </c:pt>
              </c:numCache>
            </c:numRef>
          </c:val>
          <c:smooth val="0"/>
        </c:ser>
        <c:ser>
          <c:idx val="6"/>
          <c:order val="3"/>
          <c:tx>
            <c:strRef>
              <c:f>Sheet1!$B$111</c:f>
              <c:strCache>
                <c:ptCount val="1"/>
                <c:pt idx="0">
                  <c:v>0.6</c:v>
                </c:pt>
              </c:strCache>
            </c:strRef>
          </c:tx>
          <c:marker>
            <c:symbol val="none"/>
          </c:marker>
          <c:cat>
            <c:strRef>
              <c:f>Sheet1!$C$105:$AN$105</c:f>
              <c:strCache>
                <c:ptCount val="38"/>
                <c:pt idx="0">
                  <c:v>1973-74</c:v>
                </c:pt>
                <c:pt idx="1">
                  <c:v>1974-75</c:v>
                </c:pt>
                <c:pt idx="2">
                  <c:v>1975-76</c:v>
                </c:pt>
                <c:pt idx="3">
                  <c:v>1976-77</c:v>
                </c:pt>
                <c:pt idx="4">
                  <c:v>1977-78</c:v>
                </c:pt>
                <c:pt idx="5">
                  <c:v>1978-79</c:v>
                </c:pt>
                <c:pt idx="6">
                  <c:v>1979-80</c:v>
                </c:pt>
                <c:pt idx="7">
                  <c:v>1980-81</c:v>
                </c:pt>
                <c:pt idx="8">
                  <c:v>1981-82</c:v>
                </c:pt>
                <c:pt idx="9">
                  <c:v>1982-83</c:v>
                </c:pt>
                <c:pt idx="10">
                  <c:v>1983-84</c:v>
                </c:pt>
                <c:pt idx="11">
                  <c:v>1984-85</c:v>
                </c:pt>
                <c:pt idx="12">
                  <c:v>1985-86</c:v>
                </c:pt>
                <c:pt idx="13">
                  <c:v>1986-87</c:v>
                </c:pt>
                <c:pt idx="14">
                  <c:v>1987-88</c:v>
                </c:pt>
                <c:pt idx="15">
                  <c:v>1988-89</c:v>
                </c:pt>
                <c:pt idx="16">
                  <c:v>1989-90</c:v>
                </c:pt>
                <c:pt idx="17">
                  <c:v>1990-91</c:v>
                </c:pt>
                <c:pt idx="18">
                  <c:v>1991-92</c:v>
                </c:pt>
                <c:pt idx="19">
                  <c:v>1992-93</c:v>
                </c:pt>
                <c:pt idx="20">
                  <c:v>1993-94</c:v>
                </c:pt>
                <c:pt idx="21">
                  <c:v>1994-95</c:v>
                </c:pt>
                <c:pt idx="22">
                  <c:v>1995-96</c:v>
                </c:pt>
                <c:pt idx="23">
                  <c:v>1996-97</c:v>
                </c:pt>
                <c:pt idx="24">
                  <c:v>1997-98</c:v>
                </c:pt>
                <c:pt idx="25">
                  <c:v>1998-99</c:v>
                </c:pt>
                <c:pt idx="26">
                  <c:v>1999-00</c:v>
                </c:pt>
                <c:pt idx="27">
                  <c:v>2000-01</c:v>
                </c:pt>
                <c:pt idx="28">
                  <c:v>2001-02</c:v>
                </c:pt>
                <c:pt idx="29">
                  <c:v>2002-03</c:v>
                </c:pt>
                <c:pt idx="30">
                  <c:v>2003-04</c:v>
                </c:pt>
                <c:pt idx="31">
                  <c:v>2004-05</c:v>
                </c:pt>
                <c:pt idx="32">
                  <c:v>2005-06</c:v>
                </c:pt>
                <c:pt idx="33">
                  <c:v>2006-07</c:v>
                </c:pt>
                <c:pt idx="34">
                  <c:v>2007-08</c:v>
                </c:pt>
                <c:pt idx="35">
                  <c:v>2008-09</c:v>
                </c:pt>
                <c:pt idx="36">
                  <c:v>2009-10</c:v>
                </c:pt>
                <c:pt idx="37">
                  <c:v>2010-11</c:v>
                </c:pt>
              </c:strCache>
            </c:strRef>
          </c:cat>
          <c:val>
            <c:numRef>
              <c:f>Sheet1!$C$111:$AN$111</c:f>
              <c:numCache>
                <c:formatCode>General</c:formatCode>
                <c:ptCount val="38"/>
                <c:pt idx="13" formatCode="0.0">
                  <c:v>65</c:v>
                </c:pt>
              </c:numCache>
            </c:numRef>
          </c:val>
          <c:smooth val="0"/>
        </c:ser>
        <c:ser>
          <c:idx val="7"/>
          <c:order val="4"/>
          <c:tx>
            <c:strRef>
              <c:f>Sheet1!$B$112</c:f>
              <c:strCache>
                <c:ptCount val="1"/>
                <c:pt idx="0">
                  <c:v>0.9</c:v>
                </c:pt>
              </c:strCache>
            </c:strRef>
          </c:tx>
          <c:marker>
            <c:symbol val="none"/>
          </c:marker>
          <c:cat>
            <c:strRef>
              <c:f>Sheet1!$C$105:$AN$105</c:f>
              <c:strCache>
                <c:ptCount val="38"/>
                <c:pt idx="0">
                  <c:v>1973-74</c:v>
                </c:pt>
                <c:pt idx="1">
                  <c:v>1974-75</c:v>
                </c:pt>
                <c:pt idx="2">
                  <c:v>1975-76</c:v>
                </c:pt>
                <c:pt idx="3">
                  <c:v>1976-77</c:v>
                </c:pt>
                <c:pt idx="4">
                  <c:v>1977-78</c:v>
                </c:pt>
                <c:pt idx="5">
                  <c:v>1978-79</c:v>
                </c:pt>
                <c:pt idx="6">
                  <c:v>1979-80</c:v>
                </c:pt>
                <c:pt idx="7">
                  <c:v>1980-81</c:v>
                </c:pt>
                <c:pt idx="8">
                  <c:v>1981-82</c:v>
                </c:pt>
                <c:pt idx="9">
                  <c:v>1982-83</c:v>
                </c:pt>
                <c:pt idx="10">
                  <c:v>1983-84</c:v>
                </c:pt>
                <c:pt idx="11">
                  <c:v>1984-85</c:v>
                </c:pt>
                <c:pt idx="12">
                  <c:v>1985-86</c:v>
                </c:pt>
                <c:pt idx="13">
                  <c:v>1986-87</c:v>
                </c:pt>
                <c:pt idx="14">
                  <c:v>1987-88</c:v>
                </c:pt>
                <c:pt idx="15">
                  <c:v>1988-89</c:v>
                </c:pt>
                <c:pt idx="16">
                  <c:v>1989-90</c:v>
                </c:pt>
                <c:pt idx="17">
                  <c:v>1990-91</c:v>
                </c:pt>
                <c:pt idx="18">
                  <c:v>1991-92</c:v>
                </c:pt>
                <c:pt idx="19">
                  <c:v>1992-93</c:v>
                </c:pt>
                <c:pt idx="20">
                  <c:v>1993-94</c:v>
                </c:pt>
                <c:pt idx="21">
                  <c:v>1994-95</c:v>
                </c:pt>
                <c:pt idx="22">
                  <c:v>1995-96</c:v>
                </c:pt>
                <c:pt idx="23">
                  <c:v>1996-97</c:v>
                </c:pt>
                <c:pt idx="24">
                  <c:v>1997-98</c:v>
                </c:pt>
                <c:pt idx="25">
                  <c:v>1998-99</c:v>
                </c:pt>
                <c:pt idx="26">
                  <c:v>1999-00</c:v>
                </c:pt>
                <c:pt idx="27">
                  <c:v>2000-01</c:v>
                </c:pt>
                <c:pt idx="28">
                  <c:v>2001-02</c:v>
                </c:pt>
                <c:pt idx="29">
                  <c:v>2002-03</c:v>
                </c:pt>
                <c:pt idx="30">
                  <c:v>2003-04</c:v>
                </c:pt>
                <c:pt idx="31">
                  <c:v>2004-05</c:v>
                </c:pt>
                <c:pt idx="32">
                  <c:v>2005-06</c:v>
                </c:pt>
                <c:pt idx="33">
                  <c:v>2006-07</c:v>
                </c:pt>
                <c:pt idx="34">
                  <c:v>2007-08</c:v>
                </c:pt>
                <c:pt idx="35">
                  <c:v>2008-09</c:v>
                </c:pt>
                <c:pt idx="36">
                  <c:v>2009-10</c:v>
                </c:pt>
                <c:pt idx="37">
                  <c:v>2010-11</c:v>
                </c:pt>
              </c:strCache>
            </c:strRef>
          </c:cat>
          <c:val>
            <c:numRef>
              <c:f>Sheet1!$C$112:$AN$112</c:f>
              <c:numCache>
                <c:formatCode>General</c:formatCode>
                <c:ptCount val="38"/>
                <c:pt idx="16">
                  <c:v>65</c:v>
                </c:pt>
              </c:numCache>
            </c:numRef>
          </c:val>
          <c:smooth val="0"/>
        </c:ser>
        <c:ser>
          <c:idx val="8"/>
          <c:order val="5"/>
          <c:tx>
            <c:strRef>
              <c:f>Sheet1!$B$113</c:f>
              <c:strCache>
                <c:ptCount val="1"/>
                <c:pt idx="0">
                  <c:v>2.5</c:v>
                </c:pt>
              </c:strCache>
            </c:strRef>
          </c:tx>
          <c:marker>
            <c:symbol val="none"/>
          </c:marker>
          <c:cat>
            <c:strRef>
              <c:f>Sheet1!$C$105:$AN$105</c:f>
              <c:strCache>
                <c:ptCount val="38"/>
                <c:pt idx="0">
                  <c:v>1973-74</c:v>
                </c:pt>
                <c:pt idx="1">
                  <c:v>1974-75</c:v>
                </c:pt>
                <c:pt idx="2">
                  <c:v>1975-76</c:v>
                </c:pt>
                <c:pt idx="3">
                  <c:v>1976-77</c:v>
                </c:pt>
                <c:pt idx="4">
                  <c:v>1977-78</c:v>
                </c:pt>
                <c:pt idx="5">
                  <c:v>1978-79</c:v>
                </c:pt>
                <c:pt idx="6">
                  <c:v>1979-80</c:v>
                </c:pt>
                <c:pt idx="7">
                  <c:v>1980-81</c:v>
                </c:pt>
                <c:pt idx="8">
                  <c:v>1981-82</c:v>
                </c:pt>
                <c:pt idx="9">
                  <c:v>1982-83</c:v>
                </c:pt>
                <c:pt idx="10">
                  <c:v>1983-84</c:v>
                </c:pt>
                <c:pt idx="11">
                  <c:v>1984-85</c:v>
                </c:pt>
                <c:pt idx="12">
                  <c:v>1985-86</c:v>
                </c:pt>
                <c:pt idx="13">
                  <c:v>1986-87</c:v>
                </c:pt>
                <c:pt idx="14">
                  <c:v>1987-88</c:v>
                </c:pt>
                <c:pt idx="15">
                  <c:v>1988-89</c:v>
                </c:pt>
                <c:pt idx="16">
                  <c:v>1989-90</c:v>
                </c:pt>
                <c:pt idx="17">
                  <c:v>1990-91</c:v>
                </c:pt>
                <c:pt idx="18">
                  <c:v>1991-92</c:v>
                </c:pt>
                <c:pt idx="19">
                  <c:v>1992-93</c:v>
                </c:pt>
                <c:pt idx="20">
                  <c:v>1993-94</c:v>
                </c:pt>
                <c:pt idx="21">
                  <c:v>1994-95</c:v>
                </c:pt>
                <c:pt idx="22">
                  <c:v>1995-96</c:v>
                </c:pt>
                <c:pt idx="23">
                  <c:v>1996-97</c:v>
                </c:pt>
                <c:pt idx="24">
                  <c:v>1997-98</c:v>
                </c:pt>
                <c:pt idx="25">
                  <c:v>1998-99</c:v>
                </c:pt>
                <c:pt idx="26">
                  <c:v>1999-00</c:v>
                </c:pt>
                <c:pt idx="27">
                  <c:v>2000-01</c:v>
                </c:pt>
                <c:pt idx="28">
                  <c:v>2001-02</c:v>
                </c:pt>
                <c:pt idx="29">
                  <c:v>2002-03</c:v>
                </c:pt>
                <c:pt idx="30">
                  <c:v>2003-04</c:v>
                </c:pt>
                <c:pt idx="31">
                  <c:v>2004-05</c:v>
                </c:pt>
                <c:pt idx="32">
                  <c:v>2005-06</c:v>
                </c:pt>
                <c:pt idx="33">
                  <c:v>2006-07</c:v>
                </c:pt>
                <c:pt idx="34">
                  <c:v>2007-08</c:v>
                </c:pt>
                <c:pt idx="35">
                  <c:v>2008-09</c:v>
                </c:pt>
                <c:pt idx="36">
                  <c:v>2009-10</c:v>
                </c:pt>
                <c:pt idx="37">
                  <c:v>2010-11</c:v>
                </c:pt>
              </c:strCache>
            </c:strRef>
          </c:cat>
          <c:val>
            <c:numRef>
              <c:f>Sheet1!$C$113:$AN$113</c:f>
              <c:numCache>
                <c:formatCode>General</c:formatCode>
                <c:ptCount val="38"/>
                <c:pt idx="21">
                  <c:v>65</c:v>
                </c:pt>
              </c:numCache>
            </c:numRef>
          </c:val>
          <c:smooth val="0"/>
        </c:ser>
        <c:ser>
          <c:idx val="9"/>
          <c:order val="6"/>
          <c:tx>
            <c:strRef>
              <c:f>Sheet1!$B$114</c:f>
              <c:strCache>
                <c:ptCount val="1"/>
                <c:pt idx="0">
                  <c:v>1.2</c:v>
                </c:pt>
              </c:strCache>
            </c:strRef>
          </c:tx>
          <c:marker>
            <c:symbol val="none"/>
          </c:marker>
          <c:cat>
            <c:strRef>
              <c:f>Sheet1!$C$105:$AN$105</c:f>
              <c:strCache>
                <c:ptCount val="38"/>
                <c:pt idx="0">
                  <c:v>1973-74</c:v>
                </c:pt>
                <c:pt idx="1">
                  <c:v>1974-75</c:v>
                </c:pt>
                <c:pt idx="2">
                  <c:v>1975-76</c:v>
                </c:pt>
                <c:pt idx="3">
                  <c:v>1976-77</c:v>
                </c:pt>
                <c:pt idx="4">
                  <c:v>1977-78</c:v>
                </c:pt>
                <c:pt idx="5">
                  <c:v>1978-79</c:v>
                </c:pt>
                <c:pt idx="6">
                  <c:v>1979-80</c:v>
                </c:pt>
                <c:pt idx="7">
                  <c:v>1980-81</c:v>
                </c:pt>
                <c:pt idx="8">
                  <c:v>1981-82</c:v>
                </c:pt>
                <c:pt idx="9">
                  <c:v>1982-83</c:v>
                </c:pt>
                <c:pt idx="10">
                  <c:v>1983-84</c:v>
                </c:pt>
                <c:pt idx="11">
                  <c:v>1984-85</c:v>
                </c:pt>
                <c:pt idx="12">
                  <c:v>1985-86</c:v>
                </c:pt>
                <c:pt idx="13">
                  <c:v>1986-87</c:v>
                </c:pt>
                <c:pt idx="14">
                  <c:v>1987-88</c:v>
                </c:pt>
                <c:pt idx="15">
                  <c:v>1988-89</c:v>
                </c:pt>
                <c:pt idx="16">
                  <c:v>1989-90</c:v>
                </c:pt>
                <c:pt idx="17">
                  <c:v>1990-91</c:v>
                </c:pt>
                <c:pt idx="18">
                  <c:v>1991-92</c:v>
                </c:pt>
                <c:pt idx="19">
                  <c:v>1992-93</c:v>
                </c:pt>
                <c:pt idx="20">
                  <c:v>1993-94</c:v>
                </c:pt>
                <c:pt idx="21">
                  <c:v>1994-95</c:v>
                </c:pt>
                <c:pt idx="22">
                  <c:v>1995-96</c:v>
                </c:pt>
                <c:pt idx="23">
                  <c:v>1996-97</c:v>
                </c:pt>
                <c:pt idx="24">
                  <c:v>1997-98</c:v>
                </c:pt>
                <c:pt idx="25">
                  <c:v>1998-99</c:v>
                </c:pt>
                <c:pt idx="26">
                  <c:v>1999-00</c:v>
                </c:pt>
                <c:pt idx="27">
                  <c:v>2000-01</c:v>
                </c:pt>
                <c:pt idx="28">
                  <c:v>2001-02</c:v>
                </c:pt>
                <c:pt idx="29">
                  <c:v>2002-03</c:v>
                </c:pt>
                <c:pt idx="30">
                  <c:v>2003-04</c:v>
                </c:pt>
                <c:pt idx="31">
                  <c:v>2004-05</c:v>
                </c:pt>
                <c:pt idx="32">
                  <c:v>2005-06</c:v>
                </c:pt>
                <c:pt idx="33">
                  <c:v>2006-07</c:v>
                </c:pt>
                <c:pt idx="34">
                  <c:v>2007-08</c:v>
                </c:pt>
                <c:pt idx="35">
                  <c:v>2008-09</c:v>
                </c:pt>
                <c:pt idx="36">
                  <c:v>2009-10</c:v>
                </c:pt>
                <c:pt idx="37">
                  <c:v>2010-11</c:v>
                </c:pt>
              </c:strCache>
            </c:strRef>
          </c:cat>
          <c:val>
            <c:numRef>
              <c:f>Sheet1!$C$114:$AN$114</c:f>
              <c:numCache>
                <c:formatCode>General</c:formatCode>
                <c:ptCount val="38"/>
                <c:pt idx="26">
                  <c:v>65</c:v>
                </c:pt>
              </c:numCache>
            </c:numRef>
          </c:val>
          <c:smooth val="0"/>
        </c:ser>
        <c:ser>
          <c:idx val="10"/>
          <c:order val="7"/>
          <c:tx>
            <c:strRef>
              <c:f>Sheet1!$B$115</c:f>
              <c:strCache>
                <c:ptCount val="1"/>
                <c:pt idx="0">
                  <c:v>0.0</c:v>
                </c:pt>
              </c:strCache>
            </c:strRef>
          </c:tx>
          <c:marker>
            <c:symbol val="none"/>
          </c:marker>
          <c:cat>
            <c:strRef>
              <c:f>Sheet1!$C$105:$AN$105</c:f>
              <c:strCache>
                <c:ptCount val="38"/>
                <c:pt idx="0">
                  <c:v>1973-74</c:v>
                </c:pt>
                <c:pt idx="1">
                  <c:v>1974-75</c:v>
                </c:pt>
                <c:pt idx="2">
                  <c:v>1975-76</c:v>
                </c:pt>
                <c:pt idx="3">
                  <c:v>1976-77</c:v>
                </c:pt>
                <c:pt idx="4">
                  <c:v>1977-78</c:v>
                </c:pt>
                <c:pt idx="5">
                  <c:v>1978-79</c:v>
                </c:pt>
                <c:pt idx="6">
                  <c:v>1979-80</c:v>
                </c:pt>
                <c:pt idx="7">
                  <c:v>1980-81</c:v>
                </c:pt>
                <c:pt idx="8">
                  <c:v>1981-82</c:v>
                </c:pt>
                <c:pt idx="9">
                  <c:v>1982-83</c:v>
                </c:pt>
                <c:pt idx="10">
                  <c:v>1983-84</c:v>
                </c:pt>
                <c:pt idx="11">
                  <c:v>1984-85</c:v>
                </c:pt>
                <c:pt idx="12">
                  <c:v>1985-86</c:v>
                </c:pt>
                <c:pt idx="13">
                  <c:v>1986-87</c:v>
                </c:pt>
                <c:pt idx="14">
                  <c:v>1987-88</c:v>
                </c:pt>
                <c:pt idx="15">
                  <c:v>1988-89</c:v>
                </c:pt>
                <c:pt idx="16">
                  <c:v>1989-90</c:v>
                </c:pt>
                <c:pt idx="17">
                  <c:v>1990-91</c:v>
                </c:pt>
                <c:pt idx="18">
                  <c:v>1991-92</c:v>
                </c:pt>
                <c:pt idx="19">
                  <c:v>1992-93</c:v>
                </c:pt>
                <c:pt idx="20">
                  <c:v>1993-94</c:v>
                </c:pt>
                <c:pt idx="21">
                  <c:v>1994-95</c:v>
                </c:pt>
                <c:pt idx="22">
                  <c:v>1995-96</c:v>
                </c:pt>
                <c:pt idx="23">
                  <c:v>1996-97</c:v>
                </c:pt>
                <c:pt idx="24">
                  <c:v>1997-98</c:v>
                </c:pt>
                <c:pt idx="25">
                  <c:v>1998-99</c:v>
                </c:pt>
                <c:pt idx="26">
                  <c:v>1999-00</c:v>
                </c:pt>
                <c:pt idx="27">
                  <c:v>2000-01</c:v>
                </c:pt>
                <c:pt idx="28">
                  <c:v>2001-02</c:v>
                </c:pt>
                <c:pt idx="29">
                  <c:v>2002-03</c:v>
                </c:pt>
                <c:pt idx="30">
                  <c:v>2003-04</c:v>
                </c:pt>
                <c:pt idx="31">
                  <c:v>2004-05</c:v>
                </c:pt>
                <c:pt idx="32">
                  <c:v>2005-06</c:v>
                </c:pt>
                <c:pt idx="33">
                  <c:v>2006-07</c:v>
                </c:pt>
                <c:pt idx="34">
                  <c:v>2007-08</c:v>
                </c:pt>
                <c:pt idx="35">
                  <c:v>2008-09</c:v>
                </c:pt>
                <c:pt idx="36">
                  <c:v>2009-10</c:v>
                </c:pt>
                <c:pt idx="37">
                  <c:v>2010-11</c:v>
                </c:pt>
              </c:strCache>
            </c:strRef>
          </c:cat>
          <c:val>
            <c:numRef>
              <c:f>Sheet1!$C$115:$AN$115</c:f>
              <c:numCache>
                <c:formatCode>General</c:formatCode>
                <c:ptCount val="38"/>
                <c:pt idx="32" formatCode="0.0">
                  <c:v>65</c:v>
                </c:pt>
              </c:numCache>
            </c:numRef>
          </c:val>
          <c:smooth val="0"/>
        </c:ser>
        <c:ser>
          <c:idx val="11"/>
          <c:order val="8"/>
          <c:tx>
            <c:strRef>
              <c:f>Sheet1!$B$116</c:f>
              <c:strCache>
                <c:ptCount val="1"/>
                <c:pt idx="0">
                  <c:v>(-1.0)</c:v>
                </c:pt>
              </c:strCache>
            </c:strRef>
          </c:tx>
          <c:marker>
            <c:symbol val="none"/>
          </c:marker>
          <c:cat>
            <c:strRef>
              <c:f>Sheet1!$C$105:$AN$105</c:f>
              <c:strCache>
                <c:ptCount val="38"/>
                <c:pt idx="0">
                  <c:v>1973-74</c:v>
                </c:pt>
                <c:pt idx="1">
                  <c:v>1974-75</c:v>
                </c:pt>
                <c:pt idx="2">
                  <c:v>1975-76</c:v>
                </c:pt>
                <c:pt idx="3">
                  <c:v>1976-77</c:v>
                </c:pt>
                <c:pt idx="4">
                  <c:v>1977-78</c:v>
                </c:pt>
                <c:pt idx="5">
                  <c:v>1978-79</c:v>
                </c:pt>
                <c:pt idx="6">
                  <c:v>1979-80</c:v>
                </c:pt>
                <c:pt idx="7">
                  <c:v>1980-81</c:v>
                </c:pt>
                <c:pt idx="8">
                  <c:v>1981-82</c:v>
                </c:pt>
                <c:pt idx="9">
                  <c:v>1982-83</c:v>
                </c:pt>
                <c:pt idx="10">
                  <c:v>1983-84</c:v>
                </c:pt>
                <c:pt idx="11">
                  <c:v>1984-85</c:v>
                </c:pt>
                <c:pt idx="12">
                  <c:v>1985-86</c:v>
                </c:pt>
                <c:pt idx="13">
                  <c:v>1986-87</c:v>
                </c:pt>
                <c:pt idx="14">
                  <c:v>1987-88</c:v>
                </c:pt>
                <c:pt idx="15">
                  <c:v>1988-89</c:v>
                </c:pt>
                <c:pt idx="16">
                  <c:v>1989-90</c:v>
                </c:pt>
                <c:pt idx="17">
                  <c:v>1990-91</c:v>
                </c:pt>
                <c:pt idx="18">
                  <c:v>1991-92</c:v>
                </c:pt>
                <c:pt idx="19">
                  <c:v>1992-93</c:v>
                </c:pt>
                <c:pt idx="20">
                  <c:v>1993-94</c:v>
                </c:pt>
                <c:pt idx="21">
                  <c:v>1994-95</c:v>
                </c:pt>
                <c:pt idx="22">
                  <c:v>1995-96</c:v>
                </c:pt>
                <c:pt idx="23">
                  <c:v>1996-97</c:v>
                </c:pt>
                <c:pt idx="24">
                  <c:v>1997-98</c:v>
                </c:pt>
                <c:pt idx="25">
                  <c:v>1998-99</c:v>
                </c:pt>
                <c:pt idx="26">
                  <c:v>1999-00</c:v>
                </c:pt>
                <c:pt idx="27">
                  <c:v>2000-01</c:v>
                </c:pt>
                <c:pt idx="28">
                  <c:v>2001-02</c:v>
                </c:pt>
                <c:pt idx="29">
                  <c:v>2002-03</c:v>
                </c:pt>
                <c:pt idx="30">
                  <c:v>2003-04</c:v>
                </c:pt>
                <c:pt idx="31">
                  <c:v>2004-05</c:v>
                </c:pt>
                <c:pt idx="32">
                  <c:v>2005-06</c:v>
                </c:pt>
                <c:pt idx="33">
                  <c:v>2006-07</c:v>
                </c:pt>
                <c:pt idx="34">
                  <c:v>2007-08</c:v>
                </c:pt>
                <c:pt idx="35">
                  <c:v>2008-09</c:v>
                </c:pt>
                <c:pt idx="36">
                  <c:v>2009-10</c:v>
                </c:pt>
                <c:pt idx="37">
                  <c:v>2010-11</c:v>
                </c:pt>
              </c:strCache>
            </c:strRef>
          </c:cat>
          <c:val>
            <c:numRef>
              <c:f>Sheet1!$C$116:$AN$116</c:f>
              <c:numCache>
                <c:formatCode>General</c:formatCode>
                <c:ptCount val="38"/>
                <c:pt idx="36" formatCode="0.0">
                  <c:v>65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0755712"/>
        <c:axId val="100761600"/>
      </c:lineChart>
      <c:catAx>
        <c:axId val="10075571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10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100761600"/>
        <c:crosses val="autoZero"/>
        <c:auto val="1"/>
        <c:lblAlgn val="ctr"/>
        <c:lblOffset val="100"/>
        <c:tickLblSkip val="5"/>
        <c:tickMarkSkip val="5"/>
        <c:noMultiLvlLbl val="0"/>
      </c:catAx>
      <c:valAx>
        <c:axId val="100761600"/>
        <c:scaling>
          <c:orientation val="minMax"/>
          <c:max val="110"/>
          <c:min val="6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100">
                    <a:latin typeface="Arial" pitchFamily="34" charset="0"/>
                    <a:cs typeface="Arial" pitchFamily="34" charset="0"/>
                  </a:defRPr>
                </a:pPr>
                <a:r>
                  <a:rPr lang="en-US" sz="1100" dirty="0">
                    <a:latin typeface="Arial" pitchFamily="34" charset="0"/>
                    <a:cs typeface="Arial" pitchFamily="34" charset="0"/>
                  </a:rPr>
                  <a:t>Index 2003-04 = 100</a:t>
                </a:r>
              </a:p>
            </c:rich>
          </c:tx>
          <c:layout>
            <c:manualLayout>
              <c:xMode val="edge"/>
              <c:yMode val="edge"/>
              <c:x val="1.0756719722771094E-2"/>
              <c:y val="0.26065702981157207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txPr>
          <a:bodyPr/>
          <a:lstStyle/>
          <a:p>
            <a:pPr>
              <a:defRPr sz="110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100755712"/>
        <c:crosses val="autoZero"/>
        <c:crossBetween val="midCat"/>
        <c:majorUnit val="10"/>
      </c:valAx>
    </c:plotArea>
    <c:legend>
      <c:legendPos val="b"/>
      <c:legendEntry>
        <c:idx val="0"/>
        <c:delete val="1"/>
      </c:legendEntry>
      <c:legendEntry>
        <c:idx val="1"/>
        <c:delete val="1"/>
      </c:legendEntry>
      <c:legendEntry>
        <c:idx val="2"/>
        <c:delete val="1"/>
      </c:legendEntry>
      <c:legendEntry>
        <c:idx val="3"/>
        <c:delete val="1"/>
      </c:legendEntry>
      <c:legendEntry>
        <c:idx val="4"/>
        <c:delete val="1"/>
      </c:legendEntry>
      <c:legendEntry>
        <c:idx val="5"/>
        <c:delete val="1"/>
      </c:legendEntry>
      <c:legendEntry>
        <c:idx val="6"/>
        <c:delete val="1"/>
      </c:legendEntry>
      <c:legendEntry>
        <c:idx val="7"/>
        <c:delete val="1"/>
      </c:legendEntry>
      <c:legendEntry>
        <c:idx val="8"/>
        <c:delete val="1"/>
      </c:legendEntry>
      <c:layout>
        <c:manualLayout>
          <c:xMode val="edge"/>
          <c:yMode val="edge"/>
          <c:x val="8.3975357247010787E-2"/>
          <c:y val="3.5913660046225572E-2"/>
          <c:w val="0.50144163623707549"/>
          <c:h val="0.18005218004465859"/>
        </c:manualLayout>
      </c:layout>
      <c:overlay val="0"/>
      <c:txPr>
        <a:bodyPr/>
        <a:lstStyle/>
        <a:p>
          <a:pPr>
            <a:defRPr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A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0655320670036045"/>
          <c:y val="3.3186918130224799E-2"/>
          <c:w val="0.84494206193960941"/>
          <c:h val="0.84121800959866355"/>
        </c:manualLayout>
      </c:layout>
      <c:lineChart>
        <c:grouping val="standard"/>
        <c:varyColors val="0"/>
        <c:ser>
          <c:idx val="1"/>
          <c:order val="0"/>
          <c:tx>
            <c:strRef>
              <c:f>Sheet1!$B$106</c:f>
              <c:strCache>
                <c:ptCount val="1"/>
                <c:pt idx="0">
                  <c:v>Market Sector MFP (ABS)</c:v>
                </c:pt>
              </c:strCache>
            </c:strRef>
          </c:tx>
          <c:spPr>
            <a:ln w="12700">
              <a:solidFill>
                <a:schemeClr val="tx1"/>
              </a:solidFill>
            </a:ln>
          </c:spPr>
          <c:marker>
            <c:symbol val="none"/>
          </c:marker>
          <c:dPt>
            <c:idx val="0"/>
            <c:marker>
              <c:symbol val="diamond"/>
              <c:size val="6"/>
              <c:spPr>
                <a:solidFill>
                  <a:schemeClr val="tx1"/>
                </a:solidFill>
                <a:ln>
                  <a:noFill/>
                </a:ln>
              </c:spPr>
            </c:marker>
            <c:bubble3D val="0"/>
          </c:dPt>
          <c:dPt>
            <c:idx val="8"/>
            <c:marker>
              <c:symbol val="diamond"/>
              <c:size val="6"/>
              <c:spPr>
                <a:solidFill>
                  <a:schemeClr val="tx1"/>
                </a:solidFill>
                <a:ln>
                  <a:noFill/>
                </a:ln>
              </c:spPr>
            </c:marker>
            <c:bubble3D val="0"/>
          </c:dPt>
          <c:dPt>
            <c:idx val="11"/>
            <c:marker>
              <c:symbol val="diamond"/>
              <c:size val="6"/>
              <c:spPr>
                <a:solidFill>
                  <a:schemeClr val="tx1"/>
                </a:solidFill>
                <a:ln>
                  <a:noFill/>
                </a:ln>
              </c:spPr>
            </c:marker>
            <c:bubble3D val="0"/>
          </c:dPt>
          <c:dPt>
            <c:idx val="15"/>
            <c:marker>
              <c:symbol val="diamond"/>
              <c:size val="6"/>
              <c:spPr>
                <a:solidFill>
                  <a:schemeClr val="tx1"/>
                </a:solidFill>
                <a:ln>
                  <a:noFill/>
                </a:ln>
              </c:spPr>
            </c:marker>
            <c:bubble3D val="0"/>
          </c:dPt>
          <c:dPt>
            <c:idx val="20"/>
            <c:marker>
              <c:symbol val="diamond"/>
              <c:size val="6"/>
              <c:spPr>
                <a:solidFill>
                  <a:schemeClr val="tx1"/>
                </a:solidFill>
                <a:ln>
                  <a:noFill/>
                </a:ln>
              </c:spPr>
            </c:marker>
            <c:bubble3D val="0"/>
          </c:dPt>
          <c:dPt>
            <c:idx val="25"/>
            <c:marker>
              <c:symbol val="diamond"/>
              <c:size val="6"/>
              <c:spPr>
                <a:solidFill>
                  <a:schemeClr val="tx1"/>
                </a:solidFill>
                <a:ln>
                  <a:noFill/>
                </a:ln>
              </c:spPr>
            </c:marker>
            <c:bubble3D val="0"/>
          </c:dPt>
          <c:dPt>
            <c:idx val="30"/>
            <c:marker>
              <c:symbol val="diamond"/>
              <c:size val="6"/>
              <c:spPr>
                <a:solidFill>
                  <a:schemeClr val="tx1"/>
                </a:solidFill>
                <a:ln>
                  <a:noFill/>
                </a:ln>
              </c:spPr>
            </c:marker>
            <c:bubble3D val="0"/>
          </c:dPt>
          <c:dPt>
            <c:idx val="34"/>
            <c:marker>
              <c:symbol val="diamond"/>
              <c:size val="6"/>
              <c:spPr>
                <a:solidFill>
                  <a:schemeClr val="tx1"/>
                </a:solidFill>
                <a:ln>
                  <a:noFill/>
                </a:ln>
              </c:spPr>
            </c:marker>
            <c:bubble3D val="0"/>
          </c:dPt>
          <c:dLbls>
            <c:dLbl>
              <c:idx val="8"/>
              <c:layout/>
              <c:spPr/>
              <c:txPr>
                <a:bodyPr/>
                <a:lstStyle/>
                <a:p>
                  <a:pPr>
                    <a:defRPr sz="1200">
                      <a:latin typeface="Arial" pitchFamily="34" charset="0"/>
                      <a:cs typeface="Arial" pitchFamily="34" charset="0"/>
                    </a:defRPr>
                  </a:pPr>
                  <a:endParaRPr lang="en-US"/>
                </a:p>
              </c:txPr>
              <c:dLblPos val="t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1"/>
              <c:layout/>
              <c:spPr/>
              <c:txPr>
                <a:bodyPr/>
                <a:lstStyle/>
                <a:p>
                  <a:pPr>
                    <a:defRPr sz="1200">
                      <a:latin typeface="Arial" pitchFamily="34" charset="0"/>
                      <a:cs typeface="Arial" pitchFamily="34" charset="0"/>
                    </a:defRPr>
                  </a:pPr>
                  <a:endParaRPr lang="en-US"/>
                </a:p>
              </c:txPr>
              <c:dLblPos val="t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5"/>
              <c:layout/>
              <c:spPr/>
              <c:txPr>
                <a:bodyPr/>
                <a:lstStyle/>
                <a:p>
                  <a:pPr>
                    <a:defRPr sz="1200">
                      <a:latin typeface="Arial" pitchFamily="34" charset="0"/>
                      <a:cs typeface="Arial" pitchFamily="34" charset="0"/>
                    </a:defRPr>
                  </a:pPr>
                  <a:endParaRPr lang="en-US"/>
                </a:p>
              </c:txPr>
              <c:dLblPos val="t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20"/>
              <c:layout/>
              <c:spPr/>
              <c:txPr>
                <a:bodyPr/>
                <a:lstStyle/>
                <a:p>
                  <a:pPr>
                    <a:defRPr sz="1200">
                      <a:latin typeface="Arial" pitchFamily="34" charset="0"/>
                      <a:cs typeface="Arial" pitchFamily="34" charset="0"/>
                    </a:defRPr>
                  </a:pPr>
                  <a:endParaRPr lang="en-US"/>
                </a:p>
              </c:txPr>
              <c:dLblPos val="t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25"/>
              <c:layout/>
              <c:dLblPos val="t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30"/>
              <c:layout/>
              <c:dLblPos val="t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34"/>
              <c:layout/>
              <c:dLblPos val="t"/>
              <c:showLegendKey val="0"/>
              <c:showVal val="0"/>
              <c:showCatName val="1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10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Sheet1!$C$105:$AN$105</c:f>
              <c:strCache>
                <c:ptCount val="38"/>
                <c:pt idx="0">
                  <c:v>1973-74</c:v>
                </c:pt>
                <c:pt idx="1">
                  <c:v>1974-75</c:v>
                </c:pt>
                <c:pt idx="2">
                  <c:v>1975-76</c:v>
                </c:pt>
                <c:pt idx="3">
                  <c:v>1976-77</c:v>
                </c:pt>
                <c:pt idx="4">
                  <c:v>1977-78</c:v>
                </c:pt>
                <c:pt idx="5">
                  <c:v>1978-79</c:v>
                </c:pt>
                <c:pt idx="6">
                  <c:v>1979-80</c:v>
                </c:pt>
                <c:pt idx="7">
                  <c:v>1980-81</c:v>
                </c:pt>
                <c:pt idx="8">
                  <c:v>1981-82</c:v>
                </c:pt>
                <c:pt idx="9">
                  <c:v>1982-83</c:v>
                </c:pt>
                <c:pt idx="10">
                  <c:v>1983-84</c:v>
                </c:pt>
                <c:pt idx="11">
                  <c:v>1984-85</c:v>
                </c:pt>
                <c:pt idx="12">
                  <c:v>1985-86</c:v>
                </c:pt>
                <c:pt idx="13">
                  <c:v>1986-87</c:v>
                </c:pt>
                <c:pt idx="14">
                  <c:v>1987-88</c:v>
                </c:pt>
                <c:pt idx="15">
                  <c:v>1988-89</c:v>
                </c:pt>
                <c:pt idx="16">
                  <c:v>1989-90</c:v>
                </c:pt>
                <c:pt idx="17">
                  <c:v>1990-91</c:v>
                </c:pt>
                <c:pt idx="18">
                  <c:v>1991-92</c:v>
                </c:pt>
                <c:pt idx="19">
                  <c:v>1992-93</c:v>
                </c:pt>
                <c:pt idx="20">
                  <c:v>1993-94</c:v>
                </c:pt>
                <c:pt idx="21">
                  <c:v>1994-95</c:v>
                </c:pt>
                <c:pt idx="22">
                  <c:v>1995-96</c:v>
                </c:pt>
                <c:pt idx="23">
                  <c:v>1996-97</c:v>
                </c:pt>
                <c:pt idx="24">
                  <c:v>1997-98</c:v>
                </c:pt>
                <c:pt idx="25">
                  <c:v>1998-99</c:v>
                </c:pt>
                <c:pt idx="26">
                  <c:v>1999-00</c:v>
                </c:pt>
                <c:pt idx="27">
                  <c:v>2000-01</c:v>
                </c:pt>
                <c:pt idx="28">
                  <c:v>2001-02</c:v>
                </c:pt>
                <c:pt idx="29">
                  <c:v>2002-03</c:v>
                </c:pt>
                <c:pt idx="30">
                  <c:v>2003-04</c:v>
                </c:pt>
                <c:pt idx="31">
                  <c:v>2004-05</c:v>
                </c:pt>
                <c:pt idx="32">
                  <c:v>2005-06</c:v>
                </c:pt>
                <c:pt idx="33">
                  <c:v>2006-07</c:v>
                </c:pt>
                <c:pt idx="34">
                  <c:v>2007-08</c:v>
                </c:pt>
                <c:pt idx="35">
                  <c:v>2008-09</c:v>
                </c:pt>
                <c:pt idx="36">
                  <c:v>2009-10</c:v>
                </c:pt>
                <c:pt idx="37">
                  <c:v>2010-11</c:v>
                </c:pt>
              </c:strCache>
            </c:strRef>
          </c:cat>
          <c:val>
            <c:numRef>
              <c:f>Sheet1!$C$106:$AN$106</c:f>
              <c:numCache>
                <c:formatCode>General</c:formatCode>
                <c:ptCount val="38"/>
                <c:pt idx="0">
                  <c:v>72.914622178606464</c:v>
                </c:pt>
                <c:pt idx="1">
                  <c:v>72.816486751717363</c:v>
                </c:pt>
                <c:pt idx="2">
                  <c:v>73.110893032384681</c:v>
                </c:pt>
                <c:pt idx="3">
                  <c:v>75.368007850834147</c:v>
                </c:pt>
                <c:pt idx="4">
                  <c:v>74.877330716388613</c:v>
                </c:pt>
                <c:pt idx="5">
                  <c:v>76.938174681059863</c:v>
                </c:pt>
                <c:pt idx="6">
                  <c:v>76.54563297350343</c:v>
                </c:pt>
                <c:pt idx="7">
                  <c:v>75.073601570166829</c:v>
                </c:pt>
                <c:pt idx="8">
                  <c:v>75.956820412168796</c:v>
                </c:pt>
                <c:pt idx="9">
                  <c:v>72.423945044160931</c:v>
                </c:pt>
                <c:pt idx="10">
                  <c:v>75.073601570166829</c:v>
                </c:pt>
                <c:pt idx="11">
                  <c:v>77.625122669283598</c:v>
                </c:pt>
                <c:pt idx="12">
                  <c:v>77.428851815505396</c:v>
                </c:pt>
                <c:pt idx="13">
                  <c:v>76.643768400392531</c:v>
                </c:pt>
                <c:pt idx="14">
                  <c:v>78.704612365063781</c:v>
                </c:pt>
                <c:pt idx="15">
                  <c:v>79.587831207065733</c:v>
                </c:pt>
                <c:pt idx="16">
                  <c:v>79.489695780176646</c:v>
                </c:pt>
                <c:pt idx="17">
                  <c:v>80.274779195289497</c:v>
                </c:pt>
                <c:pt idx="18">
                  <c:v>79.882237487733079</c:v>
                </c:pt>
                <c:pt idx="19">
                  <c:v>81.648675171736997</c:v>
                </c:pt>
                <c:pt idx="20">
                  <c:v>83.316977428851814</c:v>
                </c:pt>
                <c:pt idx="21">
                  <c:v>84.985279685966617</c:v>
                </c:pt>
                <c:pt idx="22">
                  <c:v>87.536800785083415</c:v>
                </c:pt>
                <c:pt idx="23">
                  <c:v>89.205103042198232</c:v>
                </c:pt>
                <c:pt idx="24">
                  <c:v>91.560353287536785</c:v>
                </c:pt>
                <c:pt idx="25">
                  <c:v>94.308145240431784</c:v>
                </c:pt>
                <c:pt idx="26">
                  <c:v>94.308145240431784</c:v>
                </c:pt>
                <c:pt idx="27">
                  <c:v>94.798822374877318</c:v>
                </c:pt>
                <c:pt idx="28">
                  <c:v>97.742885181550534</c:v>
                </c:pt>
                <c:pt idx="29">
                  <c:v>98.037291462217851</c:v>
                </c:pt>
                <c:pt idx="30">
                  <c:v>100</c:v>
                </c:pt>
                <c:pt idx="31">
                  <c:v>99.803729146221784</c:v>
                </c:pt>
                <c:pt idx="32">
                  <c:v>99.705593719332668</c:v>
                </c:pt>
                <c:pt idx="33">
                  <c:v>99.901864573110885</c:v>
                </c:pt>
                <c:pt idx="34">
                  <c:v>99.901864573110885</c:v>
                </c:pt>
                <c:pt idx="35">
                  <c:v>97.546614327772332</c:v>
                </c:pt>
                <c:pt idx="36">
                  <c:v>98.135426889106952</c:v>
                </c:pt>
                <c:pt idx="37">
                  <c:v>96.859666339548582</c:v>
                </c:pt>
              </c:numCache>
            </c:numRef>
          </c:val>
          <c:smooth val="0"/>
        </c:ser>
        <c:ser>
          <c:idx val="2"/>
          <c:order val="1"/>
          <c:tx>
            <c:strRef>
              <c:f>Sheet1!$B$108</c:f>
              <c:strCache>
                <c:ptCount val="1"/>
                <c:pt idx="0">
                  <c:v>(droplines)</c:v>
                </c:pt>
              </c:strCache>
            </c:strRef>
          </c:tx>
          <c:marker>
            <c:symbol val="none"/>
          </c:marker>
          <c:errBars>
            <c:errDir val="y"/>
            <c:errBarType val="minus"/>
            <c:errValType val="percentage"/>
            <c:noEndCap val="1"/>
            <c:val val="100"/>
            <c:spPr>
              <a:ln>
                <a:solidFill>
                  <a:schemeClr val="bg1">
                    <a:lumMod val="65000"/>
                  </a:schemeClr>
                </a:solidFill>
              </a:ln>
            </c:spPr>
          </c:errBars>
          <c:cat>
            <c:strRef>
              <c:f>Sheet1!$C$105:$AN$105</c:f>
              <c:strCache>
                <c:ptCount val="38"/>
                <c:pt idx="0">
                  <c:v>1973-74</c:v>
                </c:pt>
                <c:pt idx="1">
                  <c:v>1974-75</c:v>
                </c:pt>
                <c:pt idx="2">
                  <c:v>1975-76</c:v>
                </c:pt>
                <c:pt idx="3">
                  <c:v>1976-77</c:v>
                </c:pt>
                <c:pt idx="4">
                  <c:v>1977-78</c:v>
                </c:pt>
                <c:pt idx="5">
                  <c:v>1978-79</c:v>
                </c:pt>
                <c:pt idx="6">
                  <c:v>1979-80</c:v>
                </c:pt>
                <c:pt idx="7">
                  <c:v>1980-81</c:v>
                </c:pt>
                <c:pt idx="8">
                  <c:v>1981-82</c:v>
                </c:pt>
                <c:pt idx="9">
                  <c:v>1982-83</c:v>
                </c:pt>
                <c:pt idx="10">
                  <c:v>1983-84</c:v>
                </c:pt>
                <c:pt idx="11">
                  <c:v>1984-85</c:v>
                </c:pt>
                <c:pt idx="12">
                  <c:v>1985-86</c:v>
                </c:pt>
                <c:pt idx="13">
                  <c:v>1986-87</c:v>
                </c:pt>
                <c:pt idx="14">
                  <c:v>1987-88</c:v>
                </c:pt>
                <c:pt idx="15">
                  <c:v>1988-89</c:v>
                </c:pt>
                <c:pt idx="16">
                  <c:v>1989-90</c:v>
                </c:pt>
                <c:pt idx="17">
                  <c:v>1990-91</c:v>
                </c:pt>
                <c:pt idx="18">
                  <c:v>1991-92</c:v>
                </c:pt>
                <c:pt idx="19">
                  <c:v>1992-93</c:v>
                </c:pt>
                <c:pt idx="20">
                  <c:v>1993-94</c:v>
                </c:pt>
                <c:pt idx="21">
                  <c:v>1994-95</c:v>
                </c:pt>
                <c:pt idx="22">
                  <c:v>1995-96</c:v>
                </c:pt>
                <c:pt idx="23">
                  <c:v>1996-97</c:v>
                </c:pt>
                <c:pt idx="24">
                  <c:v>1997-98</c:v>
                </c:pt>
                <c:pt idx="25">
                  <c:v>1998-99</c:v>
                </c:pt>
                <c:pt idx="26">
                  <c:v>1999-00</c:v>
                </c:pt>
                <c:pt idx="27">
                  <c:v>2000-01</c:v>
                </c:pt>
                <c:pt idx="28">
                  <c:v>2001-02</c:v>
                </c:pt>
                <c:pt idx="29">
                  <c:v>2002-03</c:v>
                </c:pt>
                <c:pt idx="30">
                  <c:v>2003-04</c:v>
                </c:pt>
                <c:pt idx="31">
                  <c:v>2004-05</c:v>
                </c:pt>
                <c:pt idx="32">
                  <c:v>2005-06</c:v>
                </c:pt>
                <c:pt idx="33">
                  <c:v>2006-07</c:v>
                </c:pt>
                <c:pt idx="34">
                  <c:v>2007-08</c:v>
                </c:pt>
                <c:pt idx="35">
                  <c:v>2008-09</c:v>
                </c:pt>
                <c:pt idx="36">
                  <c:v>2009-10</c:v>
                </c:pt>
                <c:pt idx="37">
                  <c:v>2010-11</c:v>
                </c:pt>
              </c:strCache>
            </c:strRef>
          </c:cat>
          <c:val>
            <c:numRef>
              <c:f>Sheet1!$C$108:$AN$108</c:f>
              <c:numCache>
                <c:formatCode>General</c:formatCode>
                <c:ptCount val="38"/>
                <c:pt idx="8" formatCode="0.0">
                  <c:v>75.956820412168796</c:v>
                </c:pt>
                <c:pt idx="11" formatCode="0.0">
                  <c:v>77.625122669283598</c:v>
                </c:pt>
                <c:pt idx="15" formatCode="0.0">
                  <c:v>79.587831207065733</c:v>
                </c:pt>
                <c:pt idx="20" formatCode="0.0">
                  <c:v>83.316977428851814</c:v>
                </c:pt>
                <c:pt idx="25" formatCode="0.0">
                  <c:v>94.308145240431784</c:v>
                </c:pt>
                <c:pt idx="30" formatCode="0.0">
                  <c:v>100</c:v>
                </c:pt>
                <c:pt idx="34" formatCode="0.0">
                  <c:v>99.901864573110885</c:v>
                </c:pt>
              </c:numCache>
            </c:numRef>
          </c:val>
          <c:smooth val="0"/>
        </c:ser>
        <c:ser>
          <c:idx val="4"/>
          <c:order val="2"/>
          <c:tx>
            <c:strRef>
              <c:f>Sheet1!$B$109</c:f>
              <c:strCache>
                <c:ptCount val="1"/>
                <c:pt idx="0">
                  <c:v>0.5</c:v>
                </c:pt>
              </c:strCache>
            </c:strRef>
          </c:tx>
          <c:marker>
            <c:symbol val="none"/>
          </c:marker>
          <c:dLbls>
            <c:txPr>
              <a:bodyPr/>
              <a:lstStyle/>
              <a:p>
                <a:pPr>
                  <a:defRPr sz="110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cat>
            <c:strRef>
              <c:f>Sheet1!$C$105:$AN$105</c:f>
              <c:strCache>
                <c:ptCount val="38"/>
                <c:pt idx="0">
                  <c:v>1973-74</c:v>
                </c:pt>
                <c:pt idx="1">
                  <c:v>1974-75</c:v>
                </c:pt>
                <c:pt idx="2">
                  <c:v>1975-76</c:v>
                </c:pt>
                <c:pt idx="3">
                  <c:v>1976-77</c:v>
                </c:pt>
                <c:pt idx="4">
                  <c:v>1977-78</c:v>
                </c:pt>
                <c:pt idx="5">
                  <c:v>1978-79</c:v>
                </c:pt>
                <c:pt idx="6">
                  <c:v>1979-80</c:v>
                </c:pt>
                <c:pt idx="7">
                  <c:v>1980-81</c:v>
                </c:pt>
                <c:pt idx="8">
                  <c:v>1981-82</c:v>
                </c:pt>
                <c:pt idx="9">
                  <c:v>1982-83</c:v>
                </c:pt>
                <c:pt idx="10">
                  <c:v>1983-84</c:v>
                </c:pt>
                <c:pt idx="11">
                  <c:v>1984-85</c:v>
                </c:pt>
                <c:pt idx="12">
                  <c:v>1985-86</c:v>
                </c:pt>
                <c:pt idx="13">
                  <c:v>1986-87</c:v>
                </c:pt>
                <c:pt idx="14">
                  <c:v>1987-88</c:v>
                </c:pt>
                <c:pt idx="15">
                  <c:v>1988-89</c:v>
                </c:pt>
                <c:pt idx="16">
                  <c:v>1989-90</c:v>
                </c:pt>
                <c:pt idx="17">
                  <c:v>1990-91</c:v>
                </c:pt>
                <c:pt idx="18">
                  <c:v>1991-92</c:v>
                </c:pt>
                <c:pt idx="19">
                  <c:v>1992-93</c:v>
                </c:pt>
                <c:pt idx="20">
                  <c:v>1993-94</c:v>
                </c:pt>
                <c:pt idx="21">
                  <c:v>1994-95</c:v>
                </c:pt>
                <c:pt idx="22">
                  <c:v>1995-96</c:v>
                </c:pt>
                <c:pt idx="23">
                  <c:v>1996-97</c:v>
                </c:pt>
                <c:pt idx="24">
                  <c:v>1997-98</c:v>
                </c:pt>
                <c:pt idx="25">
                  <c:v>1998-99</c:v>
                </c:pt>
                <c:pt idx="26">
                  <c:v>1999-00</c:v>
                </c:pt>
                <c:pt idx="27">
                  <c:v>2000-01</c:v>
                </c:pt>
                <c:pt idx="28">
                  <c:v>2001-02</c:v>
                </c:pt>
                <c:pt idx="29">
                  <c:v>2002-03</c:v>
                </c:pt>
                <c:pt idx="30">
                  <c:v>2003-04</c:v>
                </c:pt>
                <c:pt idx="31">
                  <c:v>2004-05</c:v>
                </c:pt>
                <c:pt idx="32">
                  <c:v>2005-06</c:v>
                </c:pt>
                <c:pt idx="33">
                  <c:v>2006-07</c:v>
                </c:pt>
                <c:pt idx="34">
                  <c:v>2007-08</c:v>
                </c:pt>
                <c:pt idx="35">
                  <c:v>2008-09</c:v>
                </c:pt>
                <c:pt idx="36">
                  <c:v>2009-10</c:v>
                </c:pt>
                <c:pt idx="37">
                  <c:v>2010-11</c:v>
                </c:pt>
              </c:strCache>
            </c:strRef>
          </c:cat>
          <c:val>
            <c:numRef>
              <c:f>Sheet1!$C$109:$AN$109</c:f>
              <c:numCache>
                <c:formatCode>General</c:formatCode>
                <c:ptCount val="38"/>
                <c:pt idx="4" formatCode="0.0">
                  <c:v>65</c:v>
                </c:pt>
              </c:numCache>
            </c:numRef>
          </c:val>
          <c:smooth val="0"/>
        </c:ser>
        <c:ser>
          <c:idx val="5"/>
          <c:order val="3"/>
          <c:tx>
            <c:strRef>
              <c:f>Sheet1!$B$110</c:f>
              <c:strCache>
                <c:ptCount val="1"/>
                <c:pt idx="0">
                  <c:v>0.7</c:v>
                </c:pt>
              </c:strCache>
            </c:strRef>
          </c:tx>
          <c:marker>
            <c:symbol val="none"/>
          </c:marker>
          <c:dLbls>
            <c:txPr>
              <a:bodyPr/>
              <a:lstStyle/>
              <a:p>
                <a:pPr>
                  <a:defRPr sz="110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dLblPos val="r"/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cat>
            <c:strRef>
              <c:f>Sheet1!$C$105:$AN$105</c:f>
              <c:strCache>
                <c:ptCount val="38"/>
                <c:pt idx="0">
                  <c:v>1973-74</c:v>
                </c:pt>
                <c:pt idx="1">
                  <c:v>1974-75</c:v>
                </c:pt>
                <c:pt idx="2">
                  <c:v>1975-76</c:v>
                </c:pt>
                <c:pt idx="3">
                  <c:v>1976-77</c:v>
                </c:pt>
                <c:pt idx="4">
                  <c:v>1977-78</c:v>
                </c:pt>
                <c:pt idx="5">
                  <c:v>1978-79</c:v>
                </c:pt>
                <c:pt idx="6">
                  <c:v>1979-80</c:v>
                </c:pt>
                <c:pt idx="7">
                  <c:v>1980-81</c:v>
                </c:pt>
                <c:pt idx="8">
                  <c:v>1981-82</c:v>
                </c:pt>
                <c:pt idx="9">
                  <c:v>1982-83</c:v>
                </c:pt>
                <c:pt idx="10">
                  <c:v>1983-84</c:v>
                </c:pt>
                <c:pt idx="11">
                  <c:v>1984-85</c:v>
                </c:pt>
                <c:pt idx="12">
                  <c:v>1985-86</c:v>
                </c:pt>
                <c:pt idx="13">
                  <c:v>1986-87</c:v>
                </c:pt>
                <c:pt idx="14">
                  <c:v>1987-88</c:v>
                </c:pt>
                <c:pt idx="15">
                  <c:v>1988-89</c:v>
                </c:pt>
                <c:pt idx="16">
                  <c:v>1989-90</c:v>
                </c:pt>
                <c:pt idx="17">
                  <c:v>1990-91</c:v>
                </c:pt>
                <c:pt idx="18">
                  <c:v>1991-92</c:v>
                </c:pt>
                <c:pt idx="19">
                  <c:v>1992-93</c:v>
                </c:pt>
                <c:pt idx="20">
                  <c:v>1993-94</c:v>
                </c:pt>
                <c:pt idx="21">
                  <c:v>1994-95</c:v>
                </c:pt>
                <c:pt idx="22">
                  <c:v>1995-96</c:v>
                </c:pt>
                <c:pt idx="23">
                  <c:v>1996-97</c:v>
                </c:pt>
                <c:pt idx="24">
                  <c:v>1997-98</c:v>
                </c:pt>
                <c:pt idx="25">
                  <c:v>1998-99</c:v>
                </c:pt>
                <c:pt idx="26">
                  <c:v>1999-00</c:v>
                </c:pt>
                <c:pt idx="27">
                  <c:v>2000-01</c:v>
                </c:pt>
                <c:pt idx="28">
                  <c:v>2001-02</c:v>
                </c:pt>
                <c:pt idx="29">
                  <c:v>2002-03</c:v>
                </c:pt>
                <c:pt idx="30">
                  <c:v>2003-04</c:v>
                </c:pt>
                <c:pt idx="31">
                  <c:v>2004-05</c:v>
                </c:pt>
                <c:pt idx="32">
                  <c:v>2005-06</c:v>
                </c:pt>
                <c:pt idx="33">
                  <c:v>2006-07</c:v>
                </c:pt>
                <c:pt idx="34">
                  <c:v>2007-08</c:v>
                </c:pt>
                <c:pt idx="35">
                  <c:v>2008-09</c:v>
                </c:pt>
                <c:pt idx="36">
                  <c:v>2009-10</c:v>
                </c:pt>
                <c:pt idx="37">
                  <c:v>2010-11</c:v>
                </c:pt>
              </c:strCache>
            </c:strRef>
          </c:cat>
          <c:val>
            <c:numRef>
              <c:f>Sheet1!$C$110:$AN$110</c:f>
              <c:numCache>
                <c:formatCode>General</c:formatCode>
                <c:ptCount val="38"/>
                <c:pt idx="8" formatCode="0.0">
                  <c:v>65</c:v>
                </c:pt>
              </c:numCache>
            </c:numRef>
          </c:val>
          <c:smooth val="0"/>
        </c:ser>
        <c:ser>
          <c:idx val="6"/>
          <c:order val="4"/>
          <c:tx>
            <c:strRef>
              <c:f>Sheet1!$B$111</c:f>
              <c:strCache>
                <c:ptCount val="1"/>
                <c:pt idx="0">
                  <c:v>0.6</c:v>
                </c:pt>
              </c:strCache>
            </c:strRef>
          </c:tx>
          <c:marker>
            <c:symbol val="none"/>
          </c:marker>
          <c:dLbls>
            <c:txPr>
              <a:bodyPr/>
              <a:lstStyle/>
              <a:p>
                <a:pPr>
                  <a:defRPr sz="110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cat>
            <c:strRef>
              <c:f>Sheet1!$C$105:$AN$105</c:f>
              <c:strCache>
                <c:ptCount val="38"/>
                <c:pt idx="0">
                  <c:v>1973-74</c:v>
                </c:pt>
                <c:pt idx="1">
                  <c:v>1974-75</c:v>
                </c:pt>
                <c:pt idx="2">
                  <c:v>1975-76</c:v>
                </c:pt>
                <c:pt idx="3">
                  <c:v>1976-77</c:v>
                </c:pt>
                <c:pt idx="4">
                  <c:v>1977-78</c:v>
                </c:pt>
                <c:pt idx="5">
                  <c:v>1978-79</c:v>
                </c:pt>
                <c:pt idx="6">
                  <c:v>1979-80</c:v>
                </c:pt>
                <c:pt idx="7">
                  <c:v>1980-81</c:v>
                </c:pt>
                <c:pt idx="8">
                  <c:v>1981-82</c:v>
                </c:pt>
                <c:pt idx="9">
                  <c:v>1982-83</c:v>
                </c:pt>
                <c:pt idx="10">
                  <c:v>1983-84</c:v>
                </c:pt>
                <c:pt idx="11">
                  <c:v>1984-85</c:v>
                </c:pt>
                <c:pt idx="12">
                  <c:v>1985-86</c:v>
                </c:pt>
                <c:pt idx="13">
                  <c:v>1986-87</c:v>
                </c:pt>
                <c:pt idx="14">
                  <c:v>1987-88</c:v>
                </c:pt>
                <c:pt idx="15">
                  <c:v>1988-89</c:v>
                </c:pt>
                <c:pt idx="16">
                  <c:v>1989-90</c:v>
                </c:pt>
                <c:pt idx="17">
                  <c:v>1990-91</c:v>
                </c:pt>
                <c:pt idx="18">
                  <c:v>1991-92</c:v>
                </c:pt>
                <c:pt idx="19">
                  <c:v>1992-93</c:v>
                </c:pt>
                <c:pt idx="20">
                  <c:v>1993-94</c:v>
                </c:pt>
                <c:pt idx="21">
                  <c:v>1994-95</c:v>
                </c:pt>
                <c:pt idx="22">
                  <c:v>1995-96</c:v>
                </c:pt>
                <c:pt idx="23">
                  <c:v>1996-97</c:v>
                </c:pt>
                <c:pt idx="24">
                  <c:v>1997-98</c:v>
                </c:pt>
                <c:pt idx="25">
                  <c:v>1998-99</c:v>
                </c:pt>
                <c:pt idx="26">
                  <c:v>1999-00</c:v>
                </c:pt>
                <c:pt idx="27">
                  <c:v>2000-01</c:v>
                </c:pt>
                <c:pt idx="28">
                  <c:v>2001-02</c:v>
                </c:pt>
                <c:pt idx="29">
                  <c:v>2002-03</c:v>
                </c:pt>
                <c:pt idx="30">
                  <c:v>2003-04</c:v>
                </c:pt>
                <c:pt idx="31">
                  <c:v>2004-05</c:v>
                </c:pt>
                <c:pt idx="32">
                  <c:v>2005-06</c:v>
                </c:pt>
                <c:pt idx="33">
                  <c:v>2006-07</c:v>
                </c:pt>
                <c:pt idx="34">
                  <c:v>2007-08</c:v>
                </c:pt>
                <c:pt idx="35">
                  <c:v>2008-09</c:v>
                </c:pt>
                <c:pt idx="36">
                  <c:v>2009-10</c:v>
                </c:pt>
                <c:pt idx="37">
                  <c:v>2010-11</c:v>
                </c:pt>
              </c:strCache>
            </c:strRef>
          </c:cat>
          <c:val>
            <c:numRef>
              <c:f>Sheet1!$C$111:$AN$111</c:f>
              <c:numCache>
                <c:formatCode>General</c:formatCode>
                <c:ptCount val="38"/>
                <c:pt idx="13" formatCode="0.0">
                  <c:v>65</c:v>
                </c:pt>
              </c:numCache>
            </c:numRef>
          </c:val>
          <c:smooth val="0"/>
        </c:ser>
        <c:ser>
          <c:idx val="7"/>
          <c:order val="5"/>
          <c:tx>
            <c:strRef>
              <c:f>Sheet1!$B$112</c:f>
              <c:strCache>
                <c:ptCount val="1"/>
                <c:pt idx="0">
                  <c:v>0.9</c:v>
                </c:pt>
              </c:strCache>
            </c:strRef>
          </c:tx>
          <c:marker>
            <c:symbol val="none"/>
          </c:marker>
          <c:dLbls>
            <c:txPr>
              <a:bodyPr/>
              <a:lstStyle/>
              <a:p>
                <a:pPr>
                  <a:defRPr sz="110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dLblPos val="r"/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cat>
            <c:strRef>
              <c:f>Sheet1!$C$105:$AN$105</c:f>
              <c:strCache>
                <c:ptCount val="38"/>
                <c:pt idx="0">
                  <c:v>1973-74</c:v>
                </c:pt>
                <c:pt idx="1">
                  <c:v>1974-75</c:v>
                </c:pt>
                <c:pt idx="2">
                  <c:v>1975-76</c:v>
                </c:pt>
                <c:pt idx="3">
                  <c:v>1976-77</c:v>
                </c:pt>
                <c:pt idx="4">
                  <c:v>1977-78</c:v>
                </c:pt>
                <c:pt idx="5">
                  <c:v>1978-79</c:v>
                </c:pt>
                <c:pt idx="6">
                  <c:v>1979-80</c:v>
                </c:pt>
                <c:pt idx="7">
                  <c:v>1980-81</c:v>
                </c:pt>
                <c:pt idx="8">
                  <c:v>1981-82</c:v>
                </c:pt>
                <c:pt idx="9">
                  <c:v>1982-83</c:v>
                </c:pt>
                <c:pt idx="10">
                  <c:v>1983-84</c:v>
                </c:pt>
                <c:pt idx="11">
                  <c:v>1984-85</c:v>
                </c:pt>
                <c:pt idx="12">
                  <c:v>1985-86</c:v>
                </c:pt>
                <c:pt idx="13">
                  <c:v>1986-87</c:v>
                </c:pt>
                <c:pt idx="14">
                  <c:v>1987-88</c:v>
                </c:pt>
                <c:pt idx="15">
                  <c:v>1988-89</c:v>
                </c:pt>
                <c:pt idx="16">
                  <c:v>1989-90</c:v>
                </c:pt>
                <c:pt idx="17">
                  <c:v>1990-91</c:v>
                </c:pt>
                <c:pt idx="18">
                  <c:v>1991-92</c:v>
                </c:pt>
                <c:pt idx="19">
                  <c:v>1992-93</c:v>
                </c:pt>
                <c:pt idx="20">
                  <c:v>1993-94</c:v>
                </c:pt>
                <c:pt idx="21">
                  <c:v>1994-95</c:v>
                </c:pt>
                <c:pt idx="22">
                  <c:v>1995-96</c:v>
                </c:pt>
                <c:pt idx="23">
                  <c:v>1996-97</c:v>
                </c:pt>
                <c:pt idx="24">
                  <c:v>1997-98</c:v>
                </c:pt>
                <c:pt idx="25">
                  <c:v>1998-99</c:v>
                </c:pt>
                <c:pt idx="26">
                  <c:v>1999-00</c:v>
                </c:pt>
                <c:pt idx="27">
                  <c:v>2000-01</c:v>
                </c:pt>
                <c:pt idx="28">
                  <c:v>2001-02</c:v>
                </c:pt>
                <c:pt idx="29">
                  <c:v>2002-03</c:v>
                </c:pt>
                <c:pt idx="30">
                  <c:v>2003-04</c:v>
                </c:pt>
                <c:pt idx="31">
                  <c:v>2004-05</c:v>
                </c:pt>
                <c:pt idx="32">
                  <c:v>2005-06</c:v>
                </c:pt>
                <c:pt idx="33">
                  <c:v>2006-07</c:v>
                </c:pt>
                <c:pt idx="34">
                  <c:v>2007-08</c:v>
                </c:pt>
                <c:pt idx="35">
                  <c:v>2008-09</c:v>
                </c:pt>
                <c:pt idx="36">
                  <c:v>2009-10</c:v>
                </c:pt>
                <c:pt idx="37">
                  <c:v>2010-11</c:v>
                </c:pt>
              </c:strCache>
            </c:strRef>
          </c:cat>
          <c:val>
            <c:numRef>
              <c:f>Sheet1!$C$112:$AN$112</c:f>
              <c:numCache>
                <c:formatCode>General</c:formatCode>
                <c:ptCount val="38"/>
                <c:pt idx="16">
                  <c:v>65</c:v>
                </c:pt>
              </c:numCache>
            </c:numRef>
          </c:val>
          <c:smooth val="0"/>
        </c:ser>
        <c:ser>
          <c:idx val="8"/>
          <c:order val="6"/>
          <c:tx>
            <c:strRef>
              <c:f>Sheet1!$B$113</c:f>
              <c:strCache>
                <c:ptCount val="1"/>
                <c:pt idx="0">
                  <c:v>2.5</c:v>
                </c:pt>
              </c:strCache>
            </c:strRef>
          </c:tx>
          <c:marker>
            <c:symbol val="none"/>
          </c:marker>
          <c:dLbls>
            <c:txPr>
              <a:bodyPr/>
              <a:lstStyle/>
              <a:p>
                <a:pPr>
                  <a:defRPr sz="110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dLblPos val="r"/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cat>
            <c:strRef>
              <c:f>Sheet1!$C$105:$AN$105</c:f>
              <c:strCache>
                <c:ptCount val="38"/>
                <c:pt idx="0">
                  <c:v>1973-74</c:v>
                </c:pt>
                <c:pt idx="1">
                  <c:v>1974-75</c:v>
                </c:pt>
                <c:pt idx="2">
                  <c:v>1975-76</c:v>
                </c:pt>
                <c:pt idx="3">
                  <c:v>1976-77</c:v>
                </c:pt>
                <c:pt idx="4">
                  <c:v>1977-78</c:v>
                </c:pt>
                <c:pt idx="5">
                  <c:v>1978-79</c:v>
                </c:pt>
                <c:pt idx="6">
                  <c:v>1979-80</c:v>
                </c:pt>
                <c:pt idx="7">
                  <c:v>1980-81</c:v>
                </c:pt>
                <c:pt idx="8">
                  <c:v>1981-82</c:v>
                </c:pt>
                <c:pt idx="9">
                  <c:v>1982-83</c:v>
                </c:pt>
                <c:pt idx="10">
                  <c:v>1983-84</c:v>
                </c:pt>
                <c:pt idx="11">
                  <c:v>1984-85</c:v>
                </c:pt>
                <c:pt idx="12">
                  <c:v>1985-86</c:v>
                </c:pt>
                <c:pt idx="13">
                  <c:v>1986-87</c:v>
                </c:pt>
                <c:pt idx="14">
                  <c:v>1987-88</c:v>
                </c:pt>
                <c:pt idx="15">
                  <c:v>1988-89</c:v>
                </c:pt>
                <c:pt idx="16">
                  <c:v>1989-90</c:v>
                </c:pt>
                <c:pt idx="17">
                  <c:v>1990-91</c:v>
                </c:pt>
                <c:pt idx="18">
                  <c:v>1991-92</c:v>
                </c:pt>
                <c:pt idx="19">
                  <c:v>1992-93</c:v>
                </c:pt>
                <c:pt idx="20">
                  <c:v>1993-94</c:v>
                </c:pt>
                <c:pt idx="21">
                  <c:v>1994-95</c:v>
                </c:pt>
                <c:pt idx="22">
                  <c:v>1995-96</c:v>
                </c:pt>
                <c:pt idx="23">
                  <c:v>1996-97</c:v>
                </c:pt>
                <c:pt idx="24">
                  <c:v>1997-98</c:v>
                </c:pt>
                <c:pt idx="25">
                  <c:v>1998-99</c:v>
                </c:pt>
                <c:pt idx="26">
                  <c:v>1999-00</c:v>
                </c:pt>
                <c:pt idx="27">
                  <c:v>2000-01</c:v>
                </c:pt>
                <c:pt idx="28">
                  <c:v>2001-02</c:v>
                </c:pt>
                <c:pt idx="29">
                  <c:v>2002-03</c:v>
                </c:pt>
                <c:pt idx="30">
                  <c:v>2003-04</c:v>
                </c:pt>
                <c:pt idx="31">
                  <c:v>2004-05</c:v>
                </c:pt>
                <c:pt idx="32">
                  <c:v>2005-06</c:v>
                </c:pt>
                <c:pt idx="33">
                  <c:v>2006-07</c:v>
                </c:pt>
                <c:pt idx="34">
                  <c:v>2007-08</c:v>
                </c:pt>
                <c:pt idx="35">
                  <c:v>2008-09</c:v>
                </c:pt>
                <c:pt idx="36">
                  <c:v>2009-10</c:v>
                </c:pt>
                <c:pt idx="37">
                  <c:v>2010-11</c:v>
                </c:pt>
              </c:strCache>
            </c:strRef>
          </c:cat>
          <c:val>
            <c:numRef>
              <c:f>Sheet1!$C$113:$AN$113</c:f>
              <c:numCache>
                <c:formatCode>General</c:formatCode>
                <c:ptCount val="38"/>
                <c:pt idx="21">
                  <c:v>65</c:v>
                </c:pt>
              </c:numCache>
            </c:numRef>
          </c:val>
          <c:smooth val="0"/>
        </c:ser>
        <c:ser>
          <c:idx val="9"/>
          <c:order val="7"/>
          <c:tx>
            <c:strRef>
              <c:f>Sheet1!$B$114</c:f>
              <c:strCache>
                <c:ptCount val="1"/>
                <c:pt idx="0">
                  <c:v>1.2</c:v>
                </c:pt>
              </c:strCache>
            </c:strRef>
          </c:tx>
          <c:marker>
            <c:symbol val="none"/>
          </c:marker>
          <c:dLbls>
            <c:txPr>
              <a:bodyPr/>
              <a:lstStyle/>
              <a:p>
                <a:pPr>
                  <a:defRPr sz="110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dLblPos val="r"/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cat>
            <c:strRef>
              <c:f>Sheet1!$C$105:$AN$105</c:f>
              <c:strCache>
                <c:ptCount val="38"/>
                <c:pt idx="0">
                  <c:v>1973-74</c:v>
                </c:pt>
                <c:pt idx="1">
                  <c:v>1974-75</c:v>
                </c:pt>
                <c:pt idx="2">
                  <c:v>1975-76</c:v>
                </c:pt>
                <c:pt idx="3">
                  <c:v>1976-77</c:v>
                </c:pt>
                <c:pt idx="4">
                  <c:v>1977-78</c:v>
                </c:pt>
                <c:pt idx="5">
                  <c:v>1978-79</c:v>
                </c:pt>
                <c:pt idx="6">
                  <c:v>1979-80</c:v>
                </c:pt>
                <c:pt idx="7">
                  <c:v>1980-81</c:v>
                </c:pt>
                <c:pt idx="8">
                  <c:v>1981-82</c:v>
                </c:pt>
                <c:pt idx="9">
                  <c:v>1982-83</c:v>
                </c:pt>
                <c:pt idx="10">
                  <c:v>1983-84</c:v>
                </c:pt>
                <c:pt idx="11">
                  <c:v>1984-85</c:v>
                </c:pt>
                <c:pt idx="12">
                  <c:v>1985-86</c:v>
                </c:pt>
                <c:pt idx="13">
                  <c:v>1986-87</c:v>
                </c:pt>
                <c:pt idx="14">
                  <c:v>1987-88</c:v>
                </c:pt>
                <c:pt idx="15">
                  <c:v>1988-89</c:v>
                </c:pt>
                <c:pt idx="16">
                  <c:v>1989-90</c:v>
                </c:pt>
                <c:pt idx="17">
                  <c:v>1990-91</c:v>
                </c:pt>
                <c:pt idx="18">
                  <c:v>1991-92</c:v>
                </c:pt>
                <c:pt idx="19">
                  <c:v>1992-93</c:v>
                </c:pt>
                <c:pt idx="20">
                  <c:v>1993-94</c:v>
                </c:pt>
                <c:pt idx="21">
                  <c:v>1994-95</c:v>
                </c:pt>
                <c:pt idx="22">
                  <c:v>1995-96</c:v>
                </c:pt>
                <c:pt idx="23">
                  <c:v>1996-97</c:v>
                </c:pt>
                <c:pt idx="24">
                  <c:v>1997-98</c:v>
                </c:pt>
                <c:pt idx="25">
                  <c:v>1998-99</c:v>
                </c:pt>
                <c:pt idx="26">
                  <c:v>1999-00</c:v>
                </c:pt>
                <c:pt idx="27">
                  <c:v>2000-01</c:v>
                </c:pt>
                <c:pt idx="28">
                  <c:v>2001-02</c:v>
                </c:pt>
                <c:pt idx="29">
                  <c:v>2002-03</c:v>
                </c:pt>
                <c:pt idx="30">
                  <c:v>2003-04</c:v>
                </c:pt>
                <c:pt idx="31">
                  <c:v>2004-05</c:v>
                </c:pt>
                <c:pt idx="32">
                  <c:v>2005-06</c:v>
                </c:pt>
                <c:pt idx="33">
                  <c:v>2006-07</c:v>
                </c:pt>
                <c:pt idx="34">
                  <c:v>2007-08</c:v>
                </c:pt>
                <c:pt idx="35">
                  <c:v>2008-09</c:v>
                </c:pt>
                <c:pt idx="36">
                  <c:v>2009-10</c:v>
                </c:pt>
                <c:pt idx="37">
                  <c:v>2010-11</c:v>
                </c:pt>
              </c:strCache>
            </c:strRef>
          </c:cat>
          <c:val>
            <c:numRef>
              <c:f>Sheet1!$C$114:$AN$114</c:f>
              <c:numCache>
                <c:formatCode>General</c:formatCode>
                <c:ptCount val="38"/>
                <c:pt idx="26">
                  <c:v>65</c:v>
                </c:pt>
              </c:numCache>
            </c:numRef>
          </c:val>
          <c:smooth val="0"/>
        </c:ser>
        <c:ser>
          <c:idx val="10"/>
          <c:order val="8"/>
          <c:tx>
            <c:strRef>
              <c:f>Sheet1!$B$115</c:f>
              <c:strCache>
                <c:ptCount val="1"/>
                <c:pt idx="0">
                  <c:v>0.0</c:v>
                </c:pt>
              </c:strCache>
            </c:strRef>
          </c:tx>
          <c:marker>
            <c:symbol val="none"/>
          </c:marker>
          <c:dLbls>
            <c:txPr>
              <a:bodyPr/>
              <a:lstStyle/>
              <a:p>
                <a:pPr>
                  <a:defRPr sz="110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cat>
            <c:strRef>
              <c:f>Sheet1!$C$105:$AN$105</c:f>
              <c:strCache>
                <c:ptCount val="38"/>
                <c:pt idx="0">
                  <c:v>1973-74</c:v>
                </c:pt>
                <c:pt idx="1">
                  <c:v>1974-75</c:v>
                </c:pt>
                <c:pt idx="2">
                  <c:v>1975-76</c:v>
                </c:pt>
                <c:pt idx="3">
                  <c:v>1976-77</c:v>
                </c:pt>
                <c:pt idx="4">
                  <c:v>1977-78</c:v>
                </c:pt>
                <c:pt idx="5">
                  <c:v>1978-79</c:v>
                </c:pt>
                <c:pt idx="6">
                  <c:v>1979-80</c:v>
                </c:pt>
                <c:pt idx="7">
                  <c:v>1980-81</c:v>
                </c:pt>
                <c:pt idx="8">
                  <c:v>1981-82</c:v>
                </c:pt>
                <c:pt idx="9">
                  <c:v>1982-83</c:v>
                </c:pt>
                <c:pt idx="10">
                  <c:v>1983-84</c:v>
                </c:pt>
                <c:pt idx="11">
                  <c:v>1984-85</c:v>
                </c:pt>
                <c:pt idx="12">
                  <c:v>1985-86</c:v>
                </c:pt>
                <c:pt idx="13">
                  <c:v>1986-87</c:v>
                </c:pt>
                <c:pt idx="14">
                  <c:v>1987-88</c:v>
                </c:pt>
                <c:pt idx="15">
                  <c:v>1988-89</c:v>
                </c:pt>
                <c:pt idx="16">
                  <c:v>1989-90</c:v>
                </c:pt>
                <c:pt idx="17">
                  <c:v>1990-91</c:v>
                </c:pt>
                <c:pt idx="18">
                  <c:v>1991-92</c:v>
                </c:pt>
                <c:pt idx="19">
                  <c:v>1992-93</c:v>
                </c:pt>
                <c:pt idx="20">
                  <c:v>1993-94</c:v>
                </c:pt>
                <c:pt idx="21">
                  <c:v>1994-95</c:v>
                </c:pt>
                <c:pt idx="22">
                  <c:v>1995-96</c:v>
                </c:pt>
                <c:pt idx="23">
                  <c:v>1996-97</c:v>
                </c:pt>
                <c:pt idx="24">
                  <c:v>1997-98</c:v>
                </c:pt>
                <c:pt idx="25">
                  <c:v>1998-99</c:v>
                </c:pt>
                <c:pt idx="26">
                  <c:v>1999-00</c:v>
                </c:pt>
                <c:pt idx="27">
                  <c:v>2000-01</c:v>
                </c:pt>
                <c:pt idx="28">
                  <c:v>2001-02</c:v>
                </c:pt>
                <c:pt idx="29">
                  <c:v>2002-03</c:v>
                </c:pt>
                <c:pt idx="30">
                  <c:v>2003-04</c:v>
                </c:pt>
                <c:pt idx="31">
                  <c:v>2004-05</c:v>
                </c:pt>
                <c:pt idx="32">
                  <c:v>2005-06</c:v>
                </c:pt>
                <c:pt idx="33">
                  <c:v>2006-07</c:v>
                </c:pt>
                <c:pt idx="34">
                  <c:v>2007-08</c:v>
                </c:pt>
                <c:pt idx="35">
                  <c:v>2008-09</c:v>
                </c:pt>
                <c:pt idx="36">
                  <c:v>2009-10</c:v>
                </c:pt>
                <c:pt idx="37">
                  <c:v>2010-11</c:v>
                </c:pt>
              </c:strCache>
            </c:strRef>
          </c:cat>
          <c:val>
            <c:numRef>
              <c:f>Sheet1!$C$115:$AN$115</c:f>
              <c:numCache>
                <c:formatCode>General</c:formatCode>
                <c:ptCount val="38"/>
                <c:pt idx="32" formatCode="0.0">
                  <c:v>65</c:v>
                </c:pt>
              </c:numCache>
            </c:numRef>
          </c:val>
          <c:smooth val="0"/>
        </c:ser>
        <c:ser>
          <c:idx val="11"/>
          <c:order val="9"/>
          <c:tx>
            <c:strRef>
              <c:f>Sheet1!$B$116</c:f>
              <c:strCache>
                <c:ptCount val="1"/>
                <c:pt idx="0">
                  <c:v>(-1.0)</c:v>
                </c:pt>
              </c:strCache>
            </c:strRef>
          </c:tx>
          <c:marker>
            <c:symbol val="none"/>
          </c:marker>
          <c:dLbls>
            <c:txPr>
              <a:bodyPr/>
              <a:lstStyle/>
              <a:p>
                <a:pPr>
                  <a:defRPr sz="110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cat>
            <c:strRef>
              <c:f>Sheet1!$C$105:$AN$105</c:f>
              <c:strCache>
                <c:ptCount val="38"/>
                <c:pt idx="0">
                  <c:v>1973-74</c:v>
                </c:pt>
                <c:pt idx="1">
                  <c:v>1974-75</c:v>
                </c:pt>
                <c:pt idx="2">
                  <c:v>1975-76</c:v>
                </c:pt>
                <c:pt idx="3">
                  <c:v>1976-77</c:v>
                </c:pt>
                <c:pt idx="4">
                  <c:v>1977-78</c:v>
                </c:pt>
                <c:pt idx="5">
                  <c:v>1978-79</c:v>
                </c:pt>
                <c:pt idx="6">
                  <c:v>1979-80</c:v>
                </c:pt>
                <c:pt idx="7">
                  <c:v>1980-81</c:v>
                </c:pt>
                <c:pt idx="8">
                  <c:v>1981-82</c:v>
                </c:pt>
                <c:pt idx="9">
                  <c:v>1982-83</c:v>
                </c:pt>
                <c:pt idx="10">
                  <c:v>1983-84</c:v>
                </c:pt>
                <c:pt idx="11">
                  <c:v>1984-85</c:v>
                </c:pt>
                <c:pt idx="12">
                  <c:v>1985-86</c:v>
                </c:pt>
                <c:pt idx="13">
                  <c:v>1986-87</c:v>
                </c:pt>
                <c:pt idx="14">
                  <c:v>1987-88</c:v>
                </c:pt>
                <c:pt idx="15">
                  <c:v>1988-89</c:v>
                </c:pt>
                <c:pt idx="16">
                  <c:v>1989-90</c:v>
                </c:pt>
                <c:pt idx="17">
                  <c:v>1990-91</c:v>
                </c:pt>
                <c:pt idx="18">
                  <c:v>1991-92</c:v>
                </c:pt>
                <c:pt idx="19">
                  <c:v>1992-93</c:v>
                </c:pt>
                <c:pt idx="20">
                  <c:v>1993-94</c:v>
                </c:pt>
                <c:pt idx="21">
                  <c:v>1994-95</c:v>
                </c:pt>
                <c:pt idx="22">
                  <c:v>1995-96</c:v>
                </c:pt>
                <c:pt idx="23">
                  <c:v>1996-97</c:v>
                </c:pt>
                <c:pt idx="24">
                  <c:v>1997-98</c:v>
                </c:pt>
                <c:pt idx="25">
                  <c:v>1998-99</c:v>
                </c:pt>
                <c:pt idx="26">
                  <c:v>1999-00</c:v>
                </c:pt>
                <c:pt idx="27">
                  <c:v>2000-01</c:v>
                </c:pt>
                <c:pt idx="28">
                  <c:v>2001-02</c:v>
                </c:pt>
                <c:pt idx="29">
                  <c:v>2002-03</c:v>
                </c:pt>
                <c:pt idx="30">
                  <c:v>2003-04</c:v>
                </c:pt>
                <c:pt idx="31">
                  <c:v>2004-05</c:v>
                </c:pt>
                <c:pt idx="32">
                  <c:v>2005-06</c:v>
                </c:pt>
                <c:pt idx="33">
                  <c:v>2006-07</c:v>
                </c:pt>
                <c:pt idx="34">
                  <c:v>2007-08</c:v>
                </c:pt>
                <c:pt idx="35">
                  <c:v>2008-09</c:v>
                </c:pt>
                <c:pt idx="36">
                  <c:v>2009-10</c:v>
                </c:pt>
                <c:pt idx="37">
                  <c:v>2010-11</c:v>
                </c:pt>
              </c:strCache>
            </c:strRef>
          </c:cat>
          <c:val>
            <c:numRef>
              <c:f>Sheet1!$C$116:$AN$116</c:f>
              <c:numCache>
                <c:formatCode>General</c:formatCode>
                <c:ptCount val="38"/>
                <c:pt idx="36" formatCode="0.0">
                  <c:v>65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9114368"/>
        <c:axId val="99140736"/>
      </c:lineChart>
      <c:catAx>
        <c:axId val="9911436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10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99140736"/>
        <c:crosses val="autoZero"/>
        <c:auto val="1"/>
        <c:lblAlgn val="ctr"/>
        <c:lblOffset val="100"/>
        <c:tickLblSkip val="5"/>
        <c:tickMarkSkip val="5"/>
        <c:noMultiLvlLbl val="0"/>
      </c:catAx>
      <c:valAx>
        <c:axId val="99140736"/>
        <c:scaling>
          <c:orientation val="minMax"/>
          <c:max val="110"/>
          <c:min val="6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100">
                    <a:latin typeface="Arial" pitchFamily="34" charset="0"/>
                    <a:cs typeface="Arial" pitchFamily="34" charset="0"/>
                  </a:defRPr>
                </a:pPr>
                <a:r>
                  <a:rPr lang="en-US" sz="1100" dirty="0">
                    <a:latin typeface="Arial" pitchFamily="34" charset="0"/>
                    <a:cs typeface="Arial" pitchFamily="34" charset="0"/>
                  </a:rPr>
                  <a:t>Index 2003-04 = 100</a:t>
                </a:r>
              </a:p>
            </c:rich>
          </c:tx>
          <c:layout>
            <c:manualLayout>
              <c:xMode val="edge"/>
              <c:yMode val="edge"/>
              <c:x val="1.0756719722771094E-2"/>
              <c:y val="0.26065702981157207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txPr>
          <a:bodyPr/>
          <a:lstStyle/>
          <a:p>
            <a:pPr>
              <a:defRPr sz="110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99114368"/>
        <c:crosses val="autoZero"/>
        <c:crossBetween val="midCat"/>
        <c:majorUnit val="10"/>
      </c:valAx>
    </c:plotArea>
    <c:plotVisOnly val="1"/>
    <c:dispBlanksAs val="gap"/>
    <c:showDLblsOverMax val="0"/>
  </c:chart>
  <c:spPr>
    <a:ln>
      <a:noFill/>
    </a:ln>
  </c:spPr>
  <c:externalData r:id="rId2">
    <c:autoUpdate val="0"/>
  </c:externalData>
  <c:userShapes r:id="rId3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A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6.3679524291539627E-2"/>
          <c:y val="3.3114023112309557E-2"/>
          <c:w val="0.92488913268896045"/>
          <c:h val="0.73968617422922878"/>
        </c:manualLayout>
      </c:layout>
      <c:lineChart>
        <c:grouping val="standard"/>
        <c:varyColors val="0"/>
        <c:ser>
          <c:idx val="0"/>
          <c:order val="0"/>
          <c:tx>
            <c:v>Hours Worked</c:v>
          </c:tx>
          <c:marker>
            <c:symbol val="none"/>
          </c:marker>
          <c:cat>
            <c:strRef>
              <c:f>QALI!$A$56:$A$86</c:f>
              <c:strCache>
                <c:ptCount val="31"/>
                <c:pt idx="0">
                  <c:v>1980-81</c:v>
                </c:pt>
                <c:pt idx="1">
                  <c:v>1981-82</c:v>
                </c:pt>
                <c:pt idx="2">
                  <c:v>1982-83</c:v>
                </c:pt>
                <c:pt idx="3">
                  <c:v>1983-84</c:v>
                </c:pt>
                <c:pt idx="4">
                  <c:v>1984-85</c:v>
                </c:pt>
                <c:pt idx="5">
                  <c:v>1985-86</c:v>
                </c:pt>
                <c:pt idx="6">
                  <c:v>1986-87</c:v>
                </c:pt>
                <c:pt idx="7">
                  <c:v>1987-88</c:v>
                </c:pt>
                <c:pt idx="8">
                  <c:v>1988-89</c:v>
                </c:pt>
                <c:pt idx="9">
                  <c:v>1989-90</c:v>
                </c:pt>
                <c:pt idx="10">
                  <c:v>1990-91</c:v>
                </c:pt>
                <c:pt idx="11">
                  <c:v>1991-92</c:v>
                </c:pt>
                <c:pt idx="12">
                  <c:v>1992-93</c:v>
                </c:pt>
                <c:pt idx="13">
                  <c:v>1993-94</c:v>
                </c:pt>
                <c:pt idx="14">
                  <c:v>1994-95</c:v>
                </c:pt>
                <c:pt idx="15">
                  <c:v>1995-96</c:v>
                </c:pt>
                <c:pt idx="16">
                  <c:v>1996-97</c:v>
                </c:pt>
                <c:pt idx="17">
                  <c:v>1997-98</c:v>
                </c:pt>
                <c:pt idx="18">
                  <c:v>1998-99</c:v>
                </c:pt>
                <c:pt idx="19">
                  <c:v>1999-00</c:v>
                </c:pt>
                <c:pt idx="20">
                  <c:v>2000-01</c:v>
                </c:pt>
                <c:pt idx="21">
                  <c:v>2001-02</c:v>
                </c:pt>
                <c:pt idx="22">
                  <c:v>2002-03</c:v>
                </c:pt>
                <c:pt idx="23">
                  <c:v>2003-04</c:v>
                </c:pt>
                <c:pt idx="24">
                  <c:v>2004-05</c:v>
                </c:pt>
                <c:pt idx="25">
                  <c:v>2005-06</c:v>
                </c:pt>
                <c:pt idx="26">
                  <c:v>2006-07</c:v>
                </c:pt>
                <c:pt idx="27">
                  <c:v>2007-08</c:v>
                </c:pt>
                <c:pt idx="28">
                  <c:v>2008-09</c:v>
                </c:pt>
                <c:pt idx="29">
                  <c:v>2009-10</c:v>
                </c:pt>
                <c:pt idx="30">
                  <c:v>2010-11</c:v>
                </c:pt>
              </c:strCache>
            </c:strRef>
          </c:cat>
          <c:val>
            <c:numRef>
              <c:f>QALI!$H$56:$H$86</c:f>
              <c:numCache>
                <c:formatCode>0.0</c:formatCode>
                <c:ptCount val="31"/>
                <c:pt idx="0">
                  <c:v>100</c:v>
                </c:pt>
                <c:pt idx="1">
                  <c:v>100.13210039630118</c:v>
                </c:pt>
                <c:pt idx="2">
                  <c:v>96.03698811096433</c:v>
                </c:pt>
                <c:pt idx="3">
                  <c:v>96.301188903566711</c:v>
                </c:pt>
                <c:pt idx="4">
                  <c:v>98.546895640686913</c:v>
                </c:pt>
                <c:pt idx="5">
                  <c:v>101.58520475561428</c:v>
                </c:pt>
                <c:pt idx="6">
                  <c:v>102.64200792602378</c:v>
                </c:pt>
                <c:pt idx="7">
                  <c:v>105.9445178335535</c:v>
                </c:pt>
                <c:pt idx="8">
                  <c:v>110.56803170409511</c:v>
                </c:pt>
                <c:pt idx="9">
                  <c:v>112.81373844121532</c:v>
                </c:pt>
                <c:pt idx="10">
                  <c:v>108.98282694848085</c:v>
                </c:pt>
                <c:pt idx="11">
                  <c:v>106.07661822985467</c:v>
                </c:pt>
                <c:pt idx="12">
                  <c:v>105.54821664464993</c:v>
                </c:pt>
                <c:pt idx="13">
                  <c:v>107.92602377807134</c:v>
                </c:pt>
                <c:pt idx="14">
                  <c:v>112.02113606340818</c:v>
                </c:pt>
                <c:pt idx="15">
                  <c:v>112.54953764861295</c:v>
                </c:pt>
                <c:pt idx="16">
                  <c:v>113.07793923381769</c:v>
                </c:pt>
                <c:pt idx="17">
                  <c:v>113.87054161162484</c:v>
                </c:pt>
                <c:pt idx="18">
                  <c:v>114.39894319682958</c:v>
                </c:pt>
                <c:pt idx="19">
                  <c:v>119.02245706737121</c:v>
                </c:pt>
                <c:pt idx="20">
                  <c:v>117.30515191545574</c:v>
                </c:pt>
                <c:pt idx="21">
                  <c:v>116.64464993394978</c:v>
                </c:pt>
                <c:pt idx="22">
                  <c:v>118.75825627476884</c:v>
                </c:pt>
                <c:pt idx="23">
                  <c:v>120.21136063408188</c:v>
                </c:pt>
                <c:pt idx="24">
                  <c:v>123.91017173051517</c:v>
                </c:pt>
                <c:pt idx="25">
                  <c:v>124.9669749009247</c:v>
                </c:pt>
                <c:pt idx="26">
                  <c:v>129.19418758256273</c:v>
                </c:pt>
                <c:pt idx="27">
                  <c:v>132.76089828269482</c:v>
                </c:pt>
                <c:pt idx="28">
                  <c:v>133.68560105680316</c:v>
                </c:pt>
                <c:pt idx="29">
                  <c:v>132.10039630118891</c:v>
                </c:pt>
                <c:pt idx="30">
                  <c:v>134.87450462351387</c:v>
                </c:pt>
              </c:numCache>
            </c:numRef>
          </c:val>
          <c:smooth val="0"/>
        </c:ser>
        <c:ser>
          <c:idx val="1"/>
          <c:order val="1"/>
          <c:tx>
            <c:v>Quality Adjusted</c:v>
          </c:tx>
          <c:marker>
            <c:symbol val="none"/>
          </c:marker>
          <c:cat>
            <c:strRef>
              <c:f>QALI!$A$56:$A$86</c:f>
              <c:strCache>
                <c:ptCount val="31"/>
                <c:pt idx="0">
                  <c:v>1980-81</c:v>
                </c:pt>
                <c:pt idx="1">
                  <c:v>1981-82</c:v>
                </c:pt>
                <c:pt idx="2">
                  <c:v>1982-83</c:v>
                </c:pt>
                <c:pt idx="3">
                  <c:v>1983-84</c:v>
                </c:pt>
                <c:pt idx="4">
                  <c:v>1984-85</c:v>
                </c:pt>
                <c:pt idx="5">
                  <c:v>1985-86</c:v>
                </c:pt>
                <c:pt idx="6">
                  <c:v>1986-87</c:v>
                </c:pt>
                <c:pt idx="7">
                  <c:v>1987-88</c:v>
                </c:pt>
                <c:pt idx="8">
                  <c:v>1988-89</c:v>
                </c:pt>
                <c:pt idx="9">
                  <c:v>1989-90</c:v>
                </c:pt>
                <c:pt idx="10">
                  <c:v>1990-91</c:v>
                </c:pt>
                <c:pt idx="11">
                  <c:v>1991-92</c:v>
                </c:pt>
                <c:pt idx="12">
                  <c:v>1992-93</c:v>
                </c:pt>
                <c:pt idx="13">
                  <c:v>1993-94</c:v>
                </c:pt>
                <c:pt idx="14">
                  <c:v>1994-95</c:v>
                </c:pt>
                <c:pt idx="15">
                  <c:v>1995-96</c:v>
                </c:pt>
                <c:pt idx="16">
                  <c:v>1996-97</c:v>
                </c:pt>
                <c:pt idx="17">
                  <c:v>1997-98</c:v>
                </c:pt>
                <c:pt idx="18">
                  <c:v>1998-99</c:v>
                </c:pt>
                <c:pt idx="19">
                  <c:v>1999-00</c:v>
                </c:pt>
                <c:pt idx="20">
                  <c:v>2000-01</c:v>
                </c:pt>
                <c:pt idx="21">
                  <c:v>2001-02</c:v>
                </c:pt>
                <c:pt idx="22">
                  <c:v>2002-03</c:v>
                </c:pt>
                <c:pt idx="23">
                  <c:v>2003-04</c:v>
                </c:pt>
                <c:pt idx="24">
                  <c:v>2004-05</c:v>
                </c:pt>
                <c:pt idx="25">
                  <c:v>2005-06</c:v>
                </c:pt>
                <c:pt idx="26">
                  <c:v>2006-07</c:v>
                </c:pt>
                <c:pt idx="27">
                  <c:v>2007-08</c:v>
                </c:pt>
                <c:pt idx="28">
                  <c:v>2008-09</c:v>
                </c:pt>
                <c:pt idx="29">
                  <c:v>2009-10</c:v>
                </c:pt>
                <c:pt idx="30">
                  <c:v>2010-11</c:v>
                </c:pt>
              </c:strCache>
            </c:strRef>
          </c:cat>
          <c:val>
            <c:numRef>
              <c:f>QALI!$I$56:$I$86</c:f>
              <c:numCache>
                <c:formatCode>0.0</c:formatCode>
                <c:ptCount val="31"/>
                <c:pt idx="0">
                  <c:v>100</c:v>
                </c:pt>
                <c:pt idx="1">
                  <c:v>100.61538461538461</c:v>
                </c:pt>
                <c:pt idx="2">
                  <c:v>96.769230769230759</c:v>
                </c:pt>
                <c:pt idx="3">
                  <c:v>97.384615384615387</c:v>
                </c:pt>
                <c:pt idx="4">
                  <c:v>100</c:v>
                </c:pt>
                <c:pt idx="5">
                  <c:v>103.38461538461539</c:v>
                </c:pt>
                <c:pt idx="6">
                  <c:v>105.23076923076924</c:v>
                </c:pt>
                <c:pt idx="7">
                  <c:v>109.38461538461537</c:v>
                </c:pt>
                <c:pt idx="8">
                  <c:v>114.76923076923076</c:v>
                </c:pt>
                <c:pt idx="9">
                  <c:v>118</c:v>
                </c:pt>
                <c:pt idx="10">
                  <c:v>114.61538461538461</c:v>
                </c:pt>
                <c:pt idx="11">
                  <c:v>112.46153846153845</c:v>
                </c:pt>
                <c:pt idx="12">
                  <c:v>112.61538461538463</c:v>
                </c:pt>
                <c:pt idx="13">
                  <c:v>116.00000000000001</c:v>
                </c:pt>
                <c:pt idx="14">
                  <c:v>121.23076923076923</c:v>
                </c:pt>
                <c:pt idx="15">
                  <c:v>122.76923076923076</c:v>
                </c:pt>
                <c:pt idx="16">
                  <c:v>124</c:v>
                </c:pt>
                <c:pt idx="17">
                  <c:v>125.53846153846153</c:v>
                </c:pt>
                <c:pt idx="18">
                  <c:v>126.92307692307692</c:v>
                </c:pt>
                <c:pt idx="19">
                  <c:v>132.76923076923077</c:v>
                </c:pt>
                <c:pt idx="20">
                  <c:v>131.69230769230768</c:v>
                </c:pt>
                <c:pt idx="21">
                  <c:v>131.38461538461539</c:v>
                </c:pt>
                <c:pt idx="22">
                  <c:v>134.46153846153848</c:v>
                </c:pt>
                <c:pt idx="23">
                  <c:v>136.76923076923077</c:v>
                </c:pt>
                <c:pt idx="24">
                  <c:v>141.38461538461539</c:v>
                </c:pt>
                <c:pt idx="25">
                  <c:v>143.23076923076923</c:v>
                </c:pt>
                <c:pt idx="26">
                  <c:v>148.76923076923077</c:v>
                </c:pt>
                <c:pt idx="27">
                  <c:v>153.53846153846155</c:v>
                </c:pt>
                <c:pt idx="28">
                  <c:v>155.07692307692307</c:v>
                </c:pt>
                <c:pt idx="29">
                  <c:v>153.84615384615387</c:v>
                </c:pt>
                <c:pt idx="30">
                  <c:v>157.69230769230768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0689024"/>
        <c:axId val="100690560"/>
      </c:lineChart>
      <c:catAx>
        <c:axId val="100689024"/>
        <c:scaling>
          <c:orientation val="minMax"/>
        </c:scaling>
        <c:delete val="0"/>
        <c:axPos val="b"/>
        <c:majorTickMark val="out"/>
        <c:minorTickMark val="none"/>
        <c:tickLblPos val="nextTo"/>
        <c:crossAx val="100690560"/>
        <c:crosses val="autoZero"/>
        <c:auto val="1"/>
        <c:lblAlgn val="ctr"/>
        <c:lblOffset val="100"/>
        <c:noMultiLvlLbl val="0"/>
      </c:catAx>
      <c:valAx>
        <c:axId val="100690560"/>
        <c:scaling>
          <c:orientation val="minMax"/>
          <c:max val="160"/>
          <c:min val="80"/>
        </c:scaling>
        <c:delete val="0"/>
        <c:axPos val="l"/>
        <c:majorGridlines/>
        <c:numFmt formatCode="0" sourceLinked="0"/>
        <c:majorTickMark val="out"/>
        <c:minorTickMark val="none"/>
        <c:tickLblPos val="nextTo"/>
        <c:crossAx val="100689024"/>
        <c:crosses val="autoZero"/>
        <c:crossBetween val="between"/>
        <c:majorUnit val="20"/>
      </c:valAx>
    </c:plotArea>
    <c:legend>
      <c:legendPos val="b"/>
      <c:layout/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A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7.042234617436402E-2"/>
          <c:y val="4.4437966937484225E-2"/>
          <c:w val="0.90457764935176255"/>
          <c:h val="0.71839306667458824"/>
        </c:manualLayout>
      </c:layout>
      <c:lineChart>
        <c:grouping val="standard"/>
        <c:varyColors val="0"/>
        <c:ser>
          <c:idx val="0"/>
          <c:order val="0"/>
          <c:tx>
            <c:v>Hours worked based</c:v>
          </c:tx>
          <c:marker>
            <c:symbol val="none"/>
          </c:marker>
          <c:cat>
            <c:strRef>
              <c:f>QALI!$A$56:$A$86</c:f>
              <c:strCache>
                <c:ptCount val="31"/>
                <c:pt idx="0">
                  <c:v>1980-81</c:v>
                </c:pt>
                <c:pt idx="1">
                  <c:v>1981-82</c:v>
                </c:pt>
                <c:pt idx="2">
                  <c:v>1982-83</c:v>
                </c:pt>
                <c:pt idx="3">
                  <c:v>1983-84</c:v>
                </c:pt>
                <c:pt idx="4">
                  <c:v>1984-85</c:v>
                </c:pt>
                <c:pt idx="5">
                  <c:v>1985-86</c:v>
                </c:pt>
                <c:pt idx="6">
                  <c:v>1986-87</c:v>
                </c:pt>
                <c:pt idx="7">
                  <c:v>1987-88</c:v>
                </c:pt>
                <c:pt idx="8">
                  <c:v>1988-89</c:v>
                </c:pt>
                <c:pt idx="9">
                  <c:v>1989-90</c:v>
                </c:pt>
                <c:pt idx="10">
                  <c:v>1990-91</c:v>
                </c:pt>
                <c:pt idx="11">
                  <c:v>1991-92</c:v>
                </c:pt>
                <c:pt idx="12">
                  <c:v>1992-93</c:v>
                </c:pt>
                <c:pt idx="13">
                  <c:v>1993-94</c:v>
                </c:pt>
                <c:pt idx="14">
                  <c:v>1994-95</c:v>
                </c:pt>
                <c:pt idx="15">
                  <c:v>1995-96</c:v>
                </c:pt>
                <c:pt idx="16">
                  <c:v>1996-97</c:v>
                </c:pt>
                <c:pt idx="17">
                  <c:v>1997-98</c:v>
                </c:pt>
                <c:pt idx="18">
                  <c:v>1998-99</c:v>
                </c:pt>
                <c:pt idx="19">
                  <c:v>1999-00</c:v>
                </c:pt>
                <c:pt idx="20">
                  <c:v>2000-01</c:v>
                </c:pt>
                <c:pt idx="21">
                  <c:v>2001-02</c:v>
                </c:pt>
                <c:pt idx="22">
                  <c:v>2002-03</c:v>
                </c:pt>
                <c:pt idx="23">
                  <c:v>2003-04</c:v>
                </c:pt>
                <c:pt idx="24">
                  <c:v>2004-05</c:v>
                </c:pt>
                <c:pt idx="25">
                  <c:v>2005-06</c:v>
                </c:pt>
                <c:pt idx="26">
                  <c:v>2006-07</c:v>
                </c:pt>
                <c:pt idx="27">
                  <c:v>2007-08</c:v>
                </c:pt>
                <c:pt idx="28">
                  <c:v>2008-09</c:v>
                </c:pt>
                <c:pt idx="29">
                  <c:v>2009-10</c:v>
                </c:pt>
                <c:pt idx="30">
                  <c:v>2010-11</c:v>
                </c:pt>
              </c:strCache>
            </c:strRef>
          </c:cat>
          <c:val>
            <c:numRef>
              <c:f>QALI!$B$56:$B$86</c:f>
              <c:numCache>
                <c:formatCode>0.0</c:formatCode>
                <c:ptCount val="31"/>
                <c:pt idx="0">
                  <c:v>100</c:v>
                </c:pt>
                <c:pt idx="1">
                  <c:v>103.3203125</c:v>
                </c:pt>
                <c:pt idx="2">
                  <c:v>101.17187499999997</c:v>
                </c:pt>
                <c:pt idx="3">
                  <c:v>106.25</c:v>
                </c:pt>
                <c:pt idx="4">
                  <c:v>110.546875</c:v>
                </c:pt>
                <c:pt idx="5">
                  <c:v>110.7421875</c:v>
                </c:pt>
                <c:pt idx="6">
                  <c:v>110.7421875</c:v>
                </c:pt>
                <c:pt idx="7">
                  <c:v>114.453125</c:v>
                </c:pt>
                <c:pt idx="8">
                  <c:v>116.6015625</c:v>
                </c:pt>
                <c:pt idx="9">
                  <c:v>117.77343749999997</c:v>
                </c:pt>
                <c:pt idx="10">
                  <c:v>121.875</c:v>
                </c:pt>
                <c:pt idx="11">
                  <c:v>123.4375</c:v>
                </c:pt>
                <c:pt idx="12">
                  <c:v>127.9296875</c:v>
                </c:pt>
                <c:pt idx="13">
                  <c:v>130.859375</c:v>
                </c:pt>
                <c:pt idx="14">
                  <c:v>133.39843749999997</c:v>
                </c:pt>
                <c:pt idx="15">
                  <c:v>139.453125</c:v>
                </c:pt>
                <c:pt idx="16">
                  <c:v>144.3359375</c:v>
                </c:pt>
                <c:pt idx="17">
                  <c:v>150.390625</c:v>
                </c:pt>
                <c:pt idx="18">
                  <c:v>157.42187499999997</c:v>
                </c:pt>
                <c:pt idx="19">
                  <c:v>157.81249999999997</c:v>
                </c:pt>
                <c:pt idx="20">
                  <c:v>161.71874999999997</c:v>
                </c:pt>
                <c:pt idx="21">
                  <c:v>169.14062499999997</c:v>
                </c:pt>
                <c:pt idx="22">
                  <c:v>171.48437499999997</c:v>
                </c:pt>
                <c:pt idx="23">
                  <c:v>177.92968749999997</c:v>
                </c:pt>
                <c:pt idx="24">
                  <c:v>179.4921875</c:v>
                </c:pt>
                <c:pt idx="25">
                  <c:v>183.59375</c:v>
                </c:pt>
                <c:pt idx="26">
                  <c:v>185.9375</c:v>
                </c:pt>
                <c:pt idx="27">
                  <c:v>189.453125</c:v>
                </c:pt>
                <c:pt idx="28">
                  <c:v>189.2578125</c:v>
                </c:pt>
                <c:pt idx="29">
                  <c:v>195.3125</c:v>
                </c:pt>
                <c:pt idx="30">
                  <c:v>195.1171875</c:v>
                </c:pt>
              </c:numCache>
            </c:numRef>
          </c:val>
          <c:smooth val="0"/>
        </c:ser>
        <c:ser>
          <c:idx val="1"/>
          <c:order val="1"/>
          <c:tx>
            <c:v>Quality adjusted</c:v>
          </c:tx>
          <c:marker>
            <c:symbol val="none"/>
          </c:marker>
          <c:cat>
            <c:strRef>
              <c:f>QALI!$A$56:$A$86</c:f>
              <c:strCache>
                <c:ptCount val="31"/>
                <c:pt idx="0">
                  <c:v>1980-81</c:v>
                </c:pt>
                <c:pt idx="1">
                  <c:v>1981-82</c:v>
                </c:pt>
                <c:pt idx="2">
                  <c:v>1982-83</c:v>
                </c:pt>
                <c:pt idx="3">
                  <c:v>1983-84</c:v>
                </c:pt>
                <c:pt idx="4">
                  <c:v>1984-85</c:v>
                </c:pt>
                <c:pt idx="5">
                  <c:v>1985-86</c:v>
                </c:pt>
                <c:pt idx="6">
                  <c:v>1986-87</c:v>
                </c:pt>
                <c:pt idx="7">
                  <c:v>1987-88</c:v>
                </c:pt>
                <c:pt idx="8">
                  <c:v>1988-89</c:v>
                </c:pt>
                <c:pt idx="9">
                  <c:v>1989-90</c:v>
                </c:pt>
                <c:pt idx="10">
                  <c:v>1990-91</c:v>
                </c:pt>
                <c:pt idx="11">
                  <c:v>1991-92</c:v>
                </c:pt>
                <c:pt idx="12">
                  <c:v>1992-93</c:v>
                </c:pt>
                <c:pt idx="13">
                  <c:v>1993-94</c:v>
                </c:pt>
                <c:pt idx="14">
                  <c:v>1994-95</c:v>
                </c:pt>
                <c:pt idx="15">
                  <c:v>1995-96</c:v>
                </c:pt>
                <c:pt idx="16">
                  <c:v>1996-97</c:v>
                </c:pt>
                <c:pt idx="17">
                  <c:v>1997-98</c:v>
                </c:pt>
                <c:pt idx="18">
                  <c:v>1998-99</c:v>
                </c:pt>
                <c:pt idx="19">
                  <c:v>1999-00</c:v>
                </c:pt>
                <c:pt idx="20">
                  <c:v>2000-01</c:v>
                </c:pt>
                <c:pt idx="21">
                  <c:v>2001-02</c:v>
                </c:pt>
                <c:pt idx="22">
                  <c:v>2002-03</c:v>
                </c:pt>
                <c:pt idx="23">
                  <c:v>2003-04</c:v>
                </c:pt>
                <c:pt idx="24">
                  <c:v>2004-05</c:v>
                </c:pt>
                <c:pt idx="25">
                  <c:v>2005-06</c:v>
                </c:pt>
                <c:pt idx="26">
                  <c:v>2006-07</c:v>
                </c:pt>
                <c:pt idx="27">
                  <c:v>2007-08</c:v>
                </c:pt>
                <c:pt idx="28">
                  <c:v>2008-09</c:v>
                </c:pt>
                <c:pt idx="29">
                  <c:v>2009-10</c:v>
                </c:pt>
                <c:pt idx="30">
                  <c:v>2010-11</c:v>
                </c:pt>
              </c:strCache>
            </c:strRef>
          </c:cat>
          <c:val>
            <c:numRef>
              <c:f>QALI!$C$56:$C$86</c:f>
              <c:numCache>
                <c:formatCode>0.0</c:formatCode>
                <c:ptCount val="31"/>
                <c:pt idx="0">
                  <c:v>100</c:v>
                </c:pt>
                <c:pt idx="1">
                  <c:v>103.0252100840336</c:v>
                </c:pt>
                <c:pt idx="2">
                  <c:v>100.67226890756302</c:v>
                </c:pt>
                <c:pt idx="3">
                  <c:v>105.21008403361346</c:v>
                </c:pt>
                <c:pt idx="4">
                  <c:v>109.24369747899159</c:v>
                </c:pt>
                <c:pt idx="5">
                  <c:v>108.90756302521008</c:v>
                </c:pt>
                <c:pt idx="6">
                  <c:v>108.23529411764707</c:v>
                </c:pt>
                <c:pt idx="7">
                  <c:v>111.0924369747899</c:v>
                </c:pt>
                <c:pt idx="8">
                  <c:v>112.43697478991596</c:v>
                </c:pt>
                <c:pt idx="9">
                  <c:v>112.94117647058823</c:v>
                </c:pt>
                <c:pt idx="10">
                  <c:v>116.13445378151259</c:v>
                </c:pt>
                <c:pt idx="11">
                  <c:v>116.80672268907564</c:v>
                </c:pt>
                <c:pt idx="12">
                  <c:v>120.16806722689076</c:v>
                </c:pt>
                <c:pt idx="13">
                  <c:v>122.01680672268907</c:v>
                </c:pt>
                <c:pt idx="14">
                  <c:v>123.52941176470588</c:v>
                </c:pt>
                <c:pt idx="15">
                  <c:v>128.23529411764704</c:v>
                </c:pt>
                <c:pt idx="16">
                  <c:v>131.9327731092437</c:v>
                </c:pt>
                <c:pt idx="17">
                  <c:v>136.80672268907563</c:v>
                </c:pt>
                <c:pt idx="18">
                  <c:v>142.35294117647058</c:v>
                </c:pt>
                <c:pt idx="19">
                  <c:v>141.68067226890756</c:v>
                </c:pt>
                <c:pt idx="20">
                  <c:v>144.53781512605042</c:v>
                </c:pt>
                <c:pt idx="21">
                  <c:v>150.58823529411765</c:v>
                </c:pt>
                <c:pt idx="22">
                  <c:v>151.93277310924373</c:v>
                </c:pt>
                <c:pt idx="23">
                  <c:v>156.9747899159664</c:v>
                </c:pt>
                <c:pt idx="24">
                  <c:v>157.47899159663865</c:v>
                </c:pt>
                <c:pt idx="25">
                  <c:v>160.50420168067228</c:v>
                </c:pt>
                <c:pt idx="26">
                  <c:v>161.84873949579833</c:v>
                </c:pt>
                <c:pt idx="27">
                  <c:v>164.20168067226891</c:v>
                </c:pt>
                <c:pt idx="28">
                  <c:v>163.52941176470588</c:v>
                </c:pt>
                <c:pt idx="29">
                  <c:v>168.0672268907563</c:v>
                </c:pt>
                <c:pt idx="30">
                  <c:v>167.22689075630254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7814400"/>
        <c:axId val="97815936"/>
      </c:lineChart>
      <c:catAx>
        <c:axId val="97814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97815936"/>
        <c:crosses val="autoZero"/>
        <c:auto val="1"/>
        <c:lblAlgn val="ctr"/>
        <c:lblOffset val="100"/>
        <c:noMultiLvlLbl val="0"/>
      </c:catAx>
      <c:valAx>
        <c:axId val="97815936"/>
        <c:scaling>
          <c:orientation val="minMax"/>
          <c:max val="200"/>
          <c:min val="80"/>
        </c:scaling>
        <c:delete val="0"/>
        <c:axPos val="l"/>
        <c:majorGridlines/>
        <c:numFmt formatCode="General" sourceLinked="0"/>
        <c:majorTickMark val="out"/>
        <c:minorTickMark val="none"/>
        <c:tickLblPos val="nextTo"/>
        <c:crossAx val="97814400"/>
        <c:crosses val="autoZero"/>
        <c:crossBetween val="between"/>
        <c:majorUnit val="20"/>
        <c:minorUnit val="10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300"/>
      </a:pPr>
      <a:endParaRPr lang="en-US"/>
    </a:p>
  </c:tx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A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stacked"/>
        <c:varyColors val="0"/>
        <c:ser>
          <c:idx val="1"/>
          <c:order val="0"/>
          <c:tx>
            <c:strRef>
              <c:f>'Total Economy'!$A$73</c:f>
              <c:strCache>
                <c:ptCount val="1"/>
                <c:pt idx="0">
                  <c:v>ToT Growth</c:v>
                </c:pt>
              </c:strCache>
            </c:strRef>
          </c:tx>
          <c:invertIfNegative val="0"/>
          <c:dLbls>
            <c:numFmt formatCode="0.00%" sourceLinked="0"/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'Total Economy'!$M$62:$P$62</c:f>
              <c:strCache>
                <c:ptCount val="4"/>
                <c:pt idx="0">
                  <c:v>1980-81 to 1990-91</c:v>
                </c:pt>
                <c:pt idx="1">
                  <c:v>1990-91 to 2000-01</c:v>
                </c:pt>
                <c:pt idx="2">
                  <c:v>2000-01 to 2010-11</c:v>
                </c:pt>
                <c:pt idx="3">
                  <c:v>1980-81 to 2010-11</c:v>
                </c:pt>
              </c:strCache>
            </c:strRef>
          </c:cat>
          <c:val>
            <c:numRef>
              <c:f>'Total Economy'!$M$73:$P$73</c:f>
              <c:numCache>
                <c:formatCode>0.00%</c:formatCode>
                <c:ptCount val="4"/>
                <c:pt idx="0">
                  <c:v>3.8482907605819072E-4</c:v>
                </c:pt>
                <c:pt idx="1">
                  <c:v>9.3881040142296257E-5</c:v>
                </c:pt>
                <c:pt idx="2" formatCode="0.0%">
                  <c:v>1.2938458454375246E-2</c:v>
                </c:pt>
                <c:pt idx="3">
                  <c:v>4.4617156580373241E-3</c:v>
                </c:pt>
              </c:numCache>
            </c:numRef>
          </c:val>
        </c:ser>
        <c:ser>
          <c:idx val="2"/>
          <c:order val="1"/>
          <c:tx>
            <c:strRef>
              <c:f>'Total Economy'!$A$74</c:f>
              <c:strCache>
                <c:ptCount val="1"/>
                <c:pt idx="0">
                  <c:v>Hours Growth</c:v>
                </c:pt>
              </c:strCache>
            </c:strRef>
          </c:tx>
          <c:invertIfNegative val="0"/>
          <c:dLbls>
            <c:dLbl>
              <c:idx val="2"/>
              <c:numFmt formatCode="0.00%" sourceLinked="0"/>
              <c:spPr/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'Total Economy'!$M$62:$P$62</c:f>
              <c:strCache>
                <c:ptCount val="4"/>
                <c:pt idx="0">
                  <c:v>1980-81 to 1990-91</c:v>
                </c:pt>
                <c:pt idx="1">
                  <c:v>1990-91 to 2000-01</c:v>
                </c:pt>
                <c:pt idx="2">
                  <c:v>2000-01 to 2010-11</c:v>
                </c:pt>
                <c:pt idx="3">
                  <c:v>1980-81 to 2010-11</c:v>
                </c:pt>
              </c:strCache>
            </c:strRef>
          </c:cat>
          <c:val>
            <c:numRef>
              <c:f>'Total Economy'!$M$74:$P$74</c:f>
              <c:numCache>
                <c:formatCode>0.00%</c:formatCode>
                <c:ptCount val="4"/>
                <c:pt idx="0">
                  <c:v>1.6521939125812457E-2</c:v>
                </c:pt>
                <c:pt idx="1">
                  <c:v>1.4294256491223845E-2</c:v>
                </c:pt>
                <c:pt idx="2" formatCode="0.0%">
                  <c:v>1.9112627107130242E-2</c:v>
                </c:pt>
                <c:pt idx="3">
                  <c:v>1.6641034478174443E-2</c:v>
                </c:pt>
              </c:numCache>
            </c:numRef>
          </c:val>
        </c:ser>
        <c:ser>
          <c:idx val="3"/>
          <c:order val="2"/>
          <c:tx>
            <c:strRef>
              <c:f>'Total Economy'!$A$76</c:f>
              <c:strCache>
                <c:ptCount val="1"/>
                <c:pt idx="0">
                  <c:v>Human Capital Contribution</c:v>
                </c:pt>
              </c:strCache>
            </c:strRef>
          </c:tx>
          <c:spPr>
            <a:solidFill>
              <a:schemeClr val="accent5"/>
            </a:solidFill>
          </c:spPr>
          <c:invertIfNegative val="0"/>
          <c:cat>
            <c:strRef>
              <c:f>'Total Economy'!$M$62:$P$62</c:f>
              <c:strCache>
                <c:ptCount val="4"/>
                <c:pt idx="0">
                  <c:v>1980-81 to 1990-91</c:v>
                </c:pt>
                <c:pt idx="1">
                  <c:v>1990-91 to 2000-01</c:v>
                </c:pt>
                <c:pt idx="2">
                  <c:v>2000-01 to 2010-11</c:v>
                </c:pt>
                <c:pt idx="3">
                  <c:v>1980-81 to 2010-11</c:v>
                </c:pt>
              </c:strCache>
            </c:strRef>
          </c:cat>
          <c:val>
            <c:numRef>
              <c:f>'Total Economy'!$M$76:$P$76</c:f>
              <c:numCache>
                <c:formatCode>0.00%</c:formatCode>
                <c:ptCount val="4"/>
                <c:pt idx="0">
                  <c:v>3.0691657913686221E-3</c:v>
                </c:pt>
                <c:pt idx="1">
                  <c:v>3.7074872747246967E-3</c:v>
                </c:pt>
                <c:pt idx="2">
                  <c:v>2.2544009601455084E-3</c:v>
                </c:pt>
                <c:pt idx="3">
                  <c:v>3.0071206323956101E-3</c:v>
                </c:pt>
              </c:numCache>
            </c:numRef>
          </c:val>
        </c:ser>
        <c:ser>
          <c:idx val="0"/>
          <c:order val="3"/>
          <c:tx>
            <c:strRef>
              <c:f>'Total Economy'!$A$71</c:f>
              <c:strCache>
                <c:ptCount val="1"/>
                <c:pt idx="0">
                  <c:v>LP Growth (net of human capital effect)</c:v>
                </c:pt>
              </c:strCache>
            </c:strRef>
          </c:tx>
          <c:invertIfNegative val="0"/>
          <c:cat>
            <c:strRef>
              <c:f>'Total Economy'!$M$62:$P$62</c:f>
              <c:strCache>
                <c:ptCount val="4"/>
                <c:pt idx="0">
                  <c:v>1980-81 to 1990-91</c:v>
                </c:pt>
                <c:pt idx="1">
                  <c:v>1990-91 to 2000-01</c:v>
                </c:pt>
                <c:pt idx="2">
                  <c:v>2000-01 to 2010-11</c:v>
                </c:pt>
                <c:pt idx="3">
                  <c:v>1980-81 to 2010-11</c:v>
                </c:pt>
              </c:strCache>
            </c:strRef>
          </c:cat>
          <c:val>
            <c:numRef>
              <c:f>'Total Economy'!$M$71:$P$71</c:f>
              <c:numCache>
                <c:formatCode>0.00%</c:formatCode>
                <c:ptCount val="4"/>
                <c:pt idx="0">
                  <c:v>1.0595906300665314E-2</c:v>
                </c:pt>
                <c:pt idx="1">
                  <c:v>1.7335800793988554E-2</c:v>
                </c:pt>
                <c:pt idx="2">
                  <c:v>9.1470184781747843E-3</c:v>
                </c:pt>
                <c:pt idx="3">
                  <c:v>1.2354472744256606E-2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97962240"/>
        <c:axId val="97968128"/>
      </c:barChart>
      <c:catAx>
        <c:axId val="97962240"/>
        <c:scaling>
          <c:orientation val="minMax"/>
        </c:scaling>
        <c:delete val="0"/>
        <c:axPos val="b"/>
        <c:majorTickMark val="out"/>
        <c:minorTickMark val="none"/>
        <c:tickLblPos val="nextTo"/>
        <c:crossAx val="97968128"/>
        <c:crosses val="autoZero"/>
        <c:auto val="1"/>
        <c:lblAlgn val="ctr"/>
        <c:lblOffset val="100"/>
        <c:noMultiLvlLbl val="0"/>
      </c:catAx>
      <c:valAx>
        <c:axId val="97968128"/>
        <c:scaling>
          <c:orientation val="minMax"/>
          <c:max val="4.5000000000000012E-2"/>
          <c:min val="0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97962240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spPr>
    <a:ln w="63500">
      <a:noFill/>
    </a:ln>
  </c:spPr>
  <c:txPr>
    <a:bodyPr/>
    <a:lstStyle/>
    <a:p>
      <a:pPr>
        <a:defRPr sz="1200" b="0"/>
      </a:pPr>
      <a:endParaRPr lang="en-US"/>
    </a:p>
  </c:tx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A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stacked"/>
        <c:varyColors val="0"/>
        <c:ser>
          <c:idx val="1"/>
          <c:order val="0"/>
          <c:tx>
            <c:strRef>
              <c:f>'Total Economy'!$A$73</c:f>
              <c:strCache>
                <c:ptCount val="1"/>
                <c:pt idx="0">
                  <c:v>ToT Growth</c:v>
                </c:pt>
              </c:strCache>
            </c:strRef>
          </c:tx>
          <c:invertIfNegative val="0"/>
          <c:dLbls>
            <c:dLbl>
              <c:idx val="0"/>
              <c:layout/>
              <c:tx>
                <c:strRef>
                  <c:f>'Total Economy'!$M$125</c:f>
                  <c:strCache>
                    <c:ptCount val="1"/>
                    <c:pt idx="0">
                      <c:v>1%</c:v>
                    </c:pt>
                  </c:strCache>
                </c:strRef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strRef>
                  <c:f>'Total Economy'!$N$125</c:f>
                  <c:strCache>
                    <c:ptCount val="1"/>
                    <c:pt idx="0">
                      <c:v>0%</c:v>
                    </c:pt>
                  </c:strCache>
                </c:strRef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tx>
                <c:strRef>
                  <c:f>'Total Economy'!$O$125</c:f>
                  <c:strCache>
                    <c:ptCount val="1"/>
                    <c:pt idx="0">
                      <c:v>30%</c:v>
                    </c:pt>
                  </c:strCache>
                </c:strRef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/>
              <c:tx>
                <c:strRef>
                  <c:f>'Total Economy'!$P$125</c:f>
                  <c:strCache>
                    <c:ptCount val="1"/>
                    <c:pt idx="0">
                      <c:v>12%</c:v>
                    </c:pt>
                  </c:strCache>
                </c:strRef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/>
              <c:tx>
                <c:strRef>
                  <c:f>'Total Economy'!$Q$125</c:f>
                  <c:strCache>
                    <c:ptCount val="1"/>
                    <c:pt idx="0">
                      <c:v>8.9%</c:v>
                    </c:pt>
                  </c:strCache>
                </c:strRef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.00%" sourceLinked="0"/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'Total Economy'!$M$62:$Q$62</c:f>
              <c:strCache>
                <c:ptCount val="5"/>
                <c:pt idx="0">
                  <c:v>1980-81 to 1990-91</c:v>
                </c:pt>
                <c:pt idx="1">
                  <c:v>1990-91 to 2000-01</c:v>
                </c:pt>
                <c:pt idx="2">
                  <c:v>2000-01 to 2010-11</c:v>
                </c:pt>
                <c:pt idx="3">
                  <c:v>1980-81 to 2010-11</c:v>
                </c:pt>
                <c:pt idx="4">
                  <c:v>1980-81 to 2009-10*</c:v>
                </c:pt>
              </c:strCache>
            </c:strRef>
          </c:cat>
          <c:val>
            <c:numRef>
              <c:f>'Total Economy'!$M$73:$Q$73</c:f>
              <c:numCache>
                <c:formatCode>0.00%</c:formatCode>
                <c:ptCount val="5"/>
                <c:pt idx="0">
                  <c:v>3.8482907605819072E-4</c:v>
                </c:pt>
                <c:pt idx="1">
                  <c:v>9.3881040142296257E-5</c:v>
                </c:pt>
                <c:pt idx="2" formatCode="0.0%">
                  <c:v>1.2938458454375246E-2</c:v>
                </c:pt>
                <c:pt idx="3">
                  <c:v>4.4617156580373241E-3</c:v>
                </c:pt>
                <c:pt idx="4">
                  <c:v>3.2368073609392312E-3</c:v>
                </c:pt>
              </c:numCache>
            </c:numRef>
          </c:val>
        </c:ser>
        <c:ser>
          <c:idx val="2"/>
          <c:order val="1"/>
          <c:tx>
            <c:strRef>
              <c:f>'Total Economy'!$A$74</c:f>
              <c:strCache>
                <c:ptCount val="1"/>
                <c:pt idx="0">
                  <c:v>Hours Growth</c:v>
                </c:pt>
              </c:strCache>
            </c:strRef>
          </c:tx>
          <c:invertIfNegative val="0"/>
          <c:dLbls>
            <c:dLbl>
              <c:idx val="0"/>
              <c:layout/>
              <c:tx>
                <c:strRef>
                  <c:f>'Total Economy'!$M$124</c:f>
                  <c:strCache>
                    <c:ptCount val="1"/>
                    <c:pt idx="0">
                      <c:v>54%</c:v>
                    </c:pt>
                  </c:strCache>
                </c:strRef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strRef>
                  <c:f>'Total Economy'!$N$124</c:f>
                  <c:strCache>
                    <c:ptCount val="1"/>
                    <c:pt idx="0">
                      <c:v>40%</c:v>
                    </c:pt>
                  </c:strCache>
                </c:strRef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tx>
                <c:strRef>
                  <c:f>'Total Economy'!$O$124</c:f>
                  <c:strCache>
                    <c:ptCount val="1"/>
                    <c:pt idx="0">
                      <c:v>44%</c:v>
                    </c:pt>
                  </c:strCache>
                </c:strRef>
              </c:tx>
              <c:numFmt formatCode="0.00%" sourceLinked="0"/>
              <c:spPr/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/>
              <c:tx>
                <c:strRef>
                  <c:f>'Total Economy'!$P$124</c:f>
                  <c:strCache>
                    <c:ptCount val="1"/>
                    <c:pt idx="0">
                      <c:v>46%</c:v>
                    </c:pt>
                  </c:strCache>
                </c:strRef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/>
              <c:tx>
                <c:strRef>
                  <c:f>'Total Economy'!$Q$124</c:f>
                  <c:strCache>
                    <c:ptCount val="1"/>
                    <c:pt idx="0">
                      <c:v>44.2%</c:v>
                    </c:pt>
                  </c:strCache>
                </c:strRef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'Total Economy'!$M$62:$Q$62</c:f>
              <c:strCache>
                <c:ptCount val="5"/>
                <c:pt idx="0">
                  <c:v>1980-81 to 1990-91</c:v>
                </c:pt>
                <c:pt idx="1">
                  <c:v>1990-91 to 2000-01</c:v>
                </c:pt>
                <c:pt idx="2">
                  <c:v>2000-01 to 2010-11</c:v>
                </c:pt>
                <c:pt idx="3">
                  <c:v>1980-81 to 2010-11</c:v>
                </c:pt>
                <c:pt idx="4">
                  <c:v>1980-81 to 2009-10*</c:v>
                </c:pt>
              </c:strCache>
            </c:strRef>
          </c:cat>
          <c:val>
            <c:numRef>
              <c:f>'Total Economy'!$M$74:$Q$74</c:f>
              <c:numCache>
                <c:formatCode>0.00%</c:formatCode>
                <c:ptCount val="5"/>
                <c:pt idx="0">
                  <c:v>1.6521939125812457E-2</c:v>
                </c:pt>
                <c:pt idx="1">
                  <c:v>1.4294256491223845E-2</c:v>
                </c:pt>
                <c:pt idx="2" formatCode="0.0%">
                  <c:v>1.9112627107130242E-2</c:v>
                </c:pt>
                <c:pt idx="3">
                  <c:v>1.6641034478174443E-2</c:v>
                </c:pt>
                <c:pt idx="4">
                  <c:v>1.6115511638228774E-2</c:v>
                </c:pt>
              </c:numCache>
            </c:numRef>
          </c:val>
        </c:ser>
        <c:ser>
          <c:idx val="3"/>
          <c:order val="2"/>
          <c:tx>
            <c:strRef>
              <c:f>'Total Economy'!$A$76</c:f>
              <c:strCache>
                <c:ptCount val="1"/>
                <c:pt idx="0">
                  <c:v>Human Capital Contribution</c:v>
                </c:pt>
              </c:strCache>
            </c:strRef>
          </c:tx>
          <c:spPr>
            <a:solidFill>
              <a:schemeClr val="accent5"/>
            </a:solidFill>
          </c:spPr>
          <c:invertIfNegative val="0"/>
          <c:dLbls>
            <c:dLbl>
              <c:idx val="0"/>
              <c:layout/>
              <c:tx>
                <c:strRef>
                  <c:f>'Total Economy'!$M$123</c:f>
                  <c:strCache>
                    <c:ptCount val="1"/>
                    <c:pt idx="0">
                      <c:v>10%</c:v>
                    </c:pt>
                  </c:strCache>
                </c:strRef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strRef>
                  <c:f>'Total Economy'!$N$123</c:f>
                  <c:strCache>
                    <c:ptCount val="1"/>
                    <c:pt idx="0">
                      <c:v>10%</c:v>
                    </c:pt>
                  </c:strCache>
                </c:strRef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tx>
                <c:strRef>
                  <c:f>'Total Economy'!$O$123</c:f>
                  <c:strCache>
                    <c:ptCount val="1"/>
                    <c:pt idx="0">
                      <c:v>5%</c:v>
                    </c:pt>
                  </c:strCache>
                </c:strRef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/>
              <c:tx>
                <c:strRef>
                  <c:f>'Total Economy'!$P$123</c:f>
                  <c:strCache>
                    <c:ptCount val="1"/>
                    <c:pt idx="0">
                      <c:v>8%</c:v>
                    </c:pt>
                  </c:strCache>
                </c:strRef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/>
              <c:tx>
                <c:strRef>
                  <c:f>'Total Economy'!$Q$123</c:f>
                  <c:strCache>
                    <c:ptCount val="1"/>
                    <c:pt idx="0">
                      <c:v>8.4%</c:v>
                    </c:pt>
                  </c:strCache>
                </c:strRef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'Total Economy'!$M$62:$Q$62</c:f>
              <c:strCache>
                <c:ptCount val="5"/>
                <c:pt idx="0">
                  <c:v>1980-81 to 1990-91</c:v>
                </c:pt>
                <c:pt idx="1">
                  <c:v>1990-91 to 2000-01</c:v>
                </c:pt>
                <c:pt idx="2">
                  <c:v>2000-01 to 2010-11</c:v>
                </c:pt>
                <c:pt idx="3">
                  <c:v>1980-81 to 2010-11</c:v>
                </c:pt>
                <c:pt idx="4">
                  <c:v>1980-81 to 2009-10*</c:v>
                </c:pt>
              </c:strCache>
            </c:strRef>
          </c:cat>
          <c:val>
            <c:numRef>
              <c:f>'Total Economy'!$M$76:$Q$76</c:f>
              <c:numCache>
                <c:formatCode>0.00%</c:formatCode>
                <c:ptCount val="5"/>
                <c:pt idx="0">
                  <c:v>3.0691657913686221E-3</c:v>
                </c:pt>
                <c:pt idx="1">
                  <c:v>3.7074872747246967E-3</c:v>
                </c:pt>
                <c:pt idx="2">
                  <c:v>2.2544009601455084E-3</c:v>
                </c:pt>
                <c:pt idx="3">
                  <c:v>3.0071206323956101E-3</c:v>
                </c:pt>
                <c:pt idx="4">
                  <c:v>3.0425912333789107E-3</c:v>
                </c:pt>
              </c:numCache>
            </c:numRef>
          </c:val>
        </c:ser>
        <c:ser>
          <c:idx val="0"/>
          <c:order val="3"/>
          <c:tx>
            <c:strRef>
              <c:f>'Total Economy'!$A$71</c:f>
              <c:strCache>
                <c:ptCount val="1"/>
                <c:pt idx="0">
                  <c:v>LP Growth (net of human capital effect)</c:v>
                </c:pt>
              </c:strCache>
            </c:strRef>
          </c:tx>
          <c:invertIfNegative val="0"/>
          <c:dLbls>
            <c:dLbl>
              <c:idx val="0"/>
              <c:layout/>
              <c:tx>
                <c:strRef>
                  <c:f>'Total Economy'!$M$122</c:f>
                  <c:strCache>
                    <c:ptCount val="1"/>
                    <c:pt idx="0">
                      <c:v>35%</c:v>
                    </c:pt>
                  </c:strCache>
                </c:strRef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strRef>
                  <c:f>'Total Economy'!$N$122</c:f>
                  <c:strCache>
                    <c:ptCount val="1"/>
                    <c:pt idx="0">
                      <c:v>49%</c:v>
                    </c:pt>
                  </c:strCache>
                </c:strRef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tx>
                <c:strRef>
                  <c:f>'Total Economy'!$O$122</c:f>
                  <c:strCache>
                    <c:ptCount val="1"/>
                    <c:pt idx="0">
                      <c:v>21%</c:v>
                    </c:pt>
                  </c:strCache>
                </c:strRef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/>
              <c:tx>
                <c:strRef>
                  <c:f>'Total Economy'!$P$122</c:f>
                  <c:strCache>
                    <c:ptCount val="1"/>
                    <c:pt idx="0">
                      <c:v>34%</c:v>
                    </c:pt>
                  </c:strCache>
                </c:strRef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/>
              <c:tx>
                <c:strRef>
                  <c:f>'Total Economy'!$Q$122</c:f>
                  <c:strCache>
                    <c:ptCount val="1"/>
                    <c:pt idx="0">
                      <c:v>38.5%</c:v>
                    </c:pt>
                  </c:strCache>
                </c:strRef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'Total Economy'!$M$62:$Q$62</c:f>
              <c:strCache>
                <c:ptCount val="5"/>
                <c:pt idx="0">
                  <c:v>1980-81 to 1990-91</c:v>
                </c:pt>
                <c:pt idx="1">
                  <c:v>1990-91 to 2000-01</c:v>
                </c:pt>
                <c:pt idx="2">
                  <c:v>2000-01 to 2010-11</c:v>
                </c:pt>
                <c:pt idx="3">
                  <c:v>1980-81 to 2010-11</c:v>
                </c:pt>
                <c:pt idx="4">
                  <c:v>1980-81 to 2009-10*</c:v>
                </c:pt>
              </c:strCache>
            </c:strRef>
          </c:cat>
          <c:val>
            <c:numRef>
              <c:f>'Total Economy'!$M$71:$Q$71</c:f>
              <c:numCache>
                <c:formatCode>0.00%</c:formatCode>
                <c:ptCount val="5"/>
                <c:pt idx="0">
                  <c:v>1.0595906300665314E-2</c:v>
                </c:pt>
                <c:pt idx="1">
                  <c:v>1.7335800793988554E-2</c:v>
                </c:pt>
                <c:pt idx="2">
                  <c:v>9.1470184781747843E-3</c:v>
                </c:pt>
                <c:pt idx="3">
                  <c:v>1.2354472744256606E-2</c:v>
                </c:pt>
                <c:pt idx="4">
                  <c:v>1.4028639384106034E-2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98002816"/>
        <c:axId val="98004352"/>
      </c:barChart>
      <c:catAx>
        <c:axId val="98002816"/>
        <c:scaling>
          <c:orientation val="minMax"/>
        </c:scaling>
        <c:delete val="0"/>
        <c:axPos val="b"/>
        <c:majorTickMark val="out"/>
        <c:minorTickMark val="none"/>
        <c:tickLblPos val="nextTo"/>
        <c:crossAx val="98004352"/>
        <c:crosses val="autoZero"/>
        <c:auto val="1"/>
        <c:lblAlgn val="ctr"/>
        <c:lblOffset val="100"/>
        <c:noMultiLvlLbl val="0"/>
      </c:catAx>
      <c:valAx>
        <c:axId val="98004352"/>
        <c:scaling>
          <c:orientation val="minMax"/>
          <c:max val="4.5000000000000012E-2"/>
          <c:min val="0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98002816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200" b="0"/>
      </a:pPr>
      <a:endParaRPr lang="en-US"/>
    </a:p>
  </c:txPr>
  <c:externalData r:id="rId2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0.13909</cdr:x>
      <cdr:y>0.09224</cdr:y>
    </cdr:from>
    <cdr:to>
      <cdr:x>0.6174</cdr:x>
      <cdr:y>0.16758</cdr:y>
    </cdr:to>
    <cdr:grpSp>
      <cdr:nvGrpSpPr>
        <cdr:cNvPr id="5" name="Group 4"/>
        <cdr:cNvGrpSpPr/>
      </cdr:nvGrpSpPr>
      <cdr:grpSpPr>
        <a:xfrm xmlns:a="http://schemas.openxmlformats.org/drawingml/2006/main">
          <a:off x="1151665" y="440834"/>
          <a:ext cx="3960407" cy="360066"/>
          <a:chOff x="1151672" y="440848"/>
          <a:chExt cx="2376264" cy="360040"/>
        </a:xfrm>
      </cdr:grpSpPr>
      <cdr:sp macro="" textlink="">
        <cdr:nvSpPr>
          <cdr:cNvPr id="2" name="TextBox 1"/>
          <cdr:cNvSpPr txBox="1"/>
        </cdr:nvSpPr>
        <cdr:spPr>
          <a:xfrm xmlns:a="http://schemas.openxmlformats.org/drawingml/2006/main">
            <a:off x="1151672" y="440848"/>
            <a:ext cx="2376264" cy="360040"/>
          </a:xfrm>
          <a:prstGeom xmlns:a="http://schemas.openxmlformats.org/drawingml/2006/main" prst="rect">
            <a:avLst/>
          </a:prstGeom>
        </cdr:spPr>
        <cdr:txBody>
          <a:bodyPr xmlns:a="http://schemas.openxmlformats.org/drawingml/2006/main" vertOverflow="clip" wrap="square" rtlCol="0"/>
          <a:lstStyle xmlns:a="http://schemas.openxmlformats.org/drawingml/2006/main"/>
          <a:p xmlns:a="http://schemas.openxmlformats.org/drawingml/2006/main">
            <a:pPr algn="r"/>
            <a:r>
              <a:rPr lang="en-AU" sz="1100" b="1" i="1" dirty="0" smtClean="0">
                <a:latin typeface="Arial" pitchFamily="34" charset="0"/>
                <a:cs typeface="Arial" pitchFamily="34" charset="0"/>
              </a:rPr>
              <a:t>Market Sector (12) </a:t>
            </a:r>
            <a:r>
              <a:rPr lang="en-AU" sz="1100" b="1" dirty="0" smtClean="0">
                <a:latin typeface="Arial" pitchFamily="34" charset="0"/>
                <a:cs typeface="Arial" pitchFamily="34" charset="0"/>
              </a:rPr>
              <a:t>Multifactor Productivity (ABS</a:t>
            </a:r>
            <a:r>
              <a:rPr lang="en-AU" sz="1100" dirty="0" smtClean="0">
                <a:latin typeface="Arial" pitchFamily="34" charset="0"/>
                <a:cs typeface="Arial" pitchFamily="34" charset="0"/>
              </a:rPr>
              <a:t>)</a:t>
            </a:r>
            <a:endParaRPr lang="en-AU" sz="1100" dirty="0">
              <a:latin typeface="Arial" pitchFamily="34" charset="0"/>
              <a:cs typeface="Arial" pitchFamily="34" charset="0"/>
            </a:endParaRPr>
          </a:p>
        </cdr:txBody>
      </cdr:sp>
      <cdr:cxnSp macro="">
        <cdr:nvCxnSpPr>
          <cdr:cNvPr id="4" name="Straight Connector 3"/>
          <cdr:cNvCxnSpPr/>
        </cdr:nvCxnSpPr>
        <cdr:spPr bwMode="auto">
          <a:xfrm xmlns:a="http://schemas.openxmlformats.org/drawingml/2006/main">
            <a:off x="1315240" y="565819"/>
            <a:ext cx="288032" cy="0"/>
          </a:xfrm>
          <a:prstGeom xmlns:a="http://schemas.openxmlformats.org/drawingml/2006/main" prst="line">
            <a:avLst/>
          </a:prstGeom>
          <a:solidFill xmlns:a="http://schemas.openxmlformats.org/drawingml/2006/main">
            <a:schemeClr val="accent1"/>
          </a:solidFill>
          <a:ln xmlns:a="http://schemas.openxmlformats.org/drawingml/2006/main"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 xmlns:a="http://schemas.openxmlformats.org/drawingml/2006/main"/>
          <a:extLst xmlns:a="http://schemas.openxmlformats.org/drawingml/2006/main"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cdr:spPr>
      </cdr:cxnSp>
    </cdr:grp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0838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157" tIns="45080" rIns="90157" bIns="4508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6664" y="0"/>
            <a:ext cx="2890837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157" tIns="45080" rIns="90157" bIns="4508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85288"/>
            <a:ext cx="2890838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157" tIns="45080" rIns="90157" bIns="4508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6664" y="9285288"/>
            <a:ext cx="2890837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157" tIns="45080" rIns="90157" bIns="4508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815B7BF-B01B-4562-B7D7-6D9AAA54E7E7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529193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0838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157" tIns="45080" rIns="90157" bIns="45080" numCol="1" anchor="t" anchorCtr="0" compatLnSpc="1">
            <a:prstTxWarp prst="textNoShape">
              <a:avLst/>
            </a:prstTxWarp>
          </a:bodyPr>
          <a:lstStyle>
            <a:lvl1pPr>
              <a:defRPr sz="1200" baseline="-25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8251" y="0"/>
            <a:ext cx="2890838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157" tIns="45080" rIns="90157" bIns="45080" numCol="1" anchor="t" anchorCtr="0" compatLnSpc="1">
            <a:prstTxWarp prst="textNoShape">
              <a:avLst/>
            </a:prstTxWarp>
          </a:bodyPr>
          <a:lstStyle>
            <a:lvl1pPr algn="r">
              <a:defRPr sz="1200" baseline="-25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90588" y="731838"/>
            <a:ext cx="4887912" cy="36671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9001" y="4645026"/>
            <a:ext cx="4891088" cy="439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157" tIns="45080" rIns="90157" bIns="450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noProof="0" dirty="0" smtClean="0"/>
              <a:t>Click to edit Master text styles</a:t>
            </a:r>
          </a:p>
          <a:p>
            <a:pPr lvl="1"/>
            <a:r>
              <a:rPr lang="en-AU" noProof="0" dirty="0" smtClean="0"/>
              <a:t>Second level</a:t>
            </a:r>
          </a:p>
          <a:p>
            <a:pPr lvl="2"/>
            <a:r>
              <a:rPr lang="en-AU" noProof="0" dirty="0" smtClean="0"/>
              <a:t>Third level</a:t>
            </a:r>
          </a:p>
          <a:p>
            <a:pPr lvl="3"/>
            <a:r>
              <a:rPr lang="en-AU" noProof="0" dirty="0" smtClean="0"/>
              <a:t>Fourth level</a:t>
            </a:r>
          </a:p>
          <a:p>
            <a:pPr lvl="4"/>
            <a:r>
              <a:rPr lang="en-AU" noProof="0" dirty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86875"/>
            <a:ext cx="2890838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157" tIns="45080" rIns="90157" bIns="45080" numCol="1" anchor="b" anchorCtr="0" compatLnSpc="1">
            <a:prstTxWarp prst="textNoShape">
              <a:avLst/>
            </a:prstTxWarp>
          </a:bodyPr>
          <a:lstStyle>
            <a:lvl1pPr>
              <a:defRPr sz="1200" baseline="-25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8251" y="9286875"/>
            <a:ext cx="2890838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157" tIns="45080" rIns="90157" bIns="45080" numCol="1" anchor="b" anchorCtr="0" compatLnSpc="1">
            <a:prstTxWarp prst="textNoShape">
              <a:avLst/>
            </a:prstTxWarp>
          </a:bodyPr>
          <a:lstStyle>
            <a:lvl1pPr algn="r">
              <a:defRPr sz="1200" baseline="-25000"/>
            </a:lvl1pPr>
          </a:lstStyle>
          <a:p>
            <a:pPr>
              <a:defRPr/>
            </a:pPr>
            <a:fld id="{FEAB68C0-675B-455B-A263-08435F33BBBD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760304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853" indent="-285712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2850" indent="-22857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599990" indent="-22857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130" indent="-22857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270" indent="-22857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410" indent="-22857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8550" indent="-22857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5690" indent="-22857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C936F3C6-5939-40BA-93D6-417A658EE411}" type="slidenum">
              <a:rPr lang="en-AU" sz="1200"/>
              <a:pPr/>
              <a:t>1</a:t>
            </a:fld>
            <a:endParaRPr lang="en-AU" sz="120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" name="Notes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889000" y="730250"/>
            <a:ext cx="4891088" cy="3668713"/>
          </a:xfrm>
          <a:ln/>
        </p:spPr>
      </p:sp>
      <p:sp>
        <p:nvSpPr>
          <p:cNvPr id="655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853" indent="-285712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2850" indent="-22857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599990" indent="-22857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130" indent="-22857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270" indent="-22857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410" indent="-22857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8550" indent="-22857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5690" indent="-22857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53EBD645-DC1C-452A-856E-BCDD240E93E5}" type="slidenum">
              <a:rPr lang="en-AU" sz="1200"/>
              <a:pPr/>
              <a:t>10</a:t>
            </a:fld>
            <a:endParaRPr lang="en-AU" sz="1200"/>
          </a:p>
        </p:txBody>
      </p:sp>
      <p:sp>
        <p:nvSpPr>
          <p:cNvPr id="2" name="Notes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889000" y="730250"/>
            <a:ext cx="4891088" cy="3668713"/>
          </a:xfrm>
          <a:ln/>
        </p:spPr>
      </p:sp>
      <p:sp>
        <p:nvSpPr>
          <p:cNvPr id="665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853" indent="-285712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2850" indent="-22857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599990" indent="-22857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130" indent="-22857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270" indent="-22857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410" indent="-22857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8550" indent="-22857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5690" indent="-22857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C63FA717-2407-4661-99C0-B7C45773B6A7}" type="slidenum">
              <a:rPr lang="en-AU" sz="1200"/>
              <a:pPr/>
              <a:t>11</a:t>
            </a:fld>
            <a:endParaRPr lang="en-AU" sz="1200"/>
          </a:p>
        </p:txBody>
      </p:sp>
      <p:sp>
        <p:nvSpPr>
          <p:cNvPr id="2" name="Notes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AB68C0-675B-455B-A263-08435F33BBBD}" type="slidenum">
              <a:rPr lang="en-AU" smtClean="0"/>
              <a:pPr>
                <a:defRPr/>
              </a:pPr>
              <a:t>12</a:t>
            </a:fld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5050634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AB68C0-675B-455B-A263-08435F33BBBD}" type="slidenum">
              <a:rPr lang="en-AU" smtClean="0"/>
              <a:pPr>
                <a:defRPr/>
              </a:pPr>
              <a:t>13</a:t>
            </a:fld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4508564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86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853" indent="-285712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2850" indent="-22857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599990" indent="-22857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130" indent="-22857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270" indent="-22857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410" indent="-22857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8550" indent="-22857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5690" indent="-22857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B07B7460-0321-4D91-8383-4F853FA7C4FE}" type="slidenum">
              <a:rPr lang="en-AU" sz="1200"/>
              <a:pPr/>
              <a:t>14</a:t>
            </a:fld>
            <a:endParaRPr lang="en-AU" sz="1200"/>
          </a:p>
        </p:txBody>
      </p:sp>
      <p:sp>
        <p:nvSpPr>
          <p:cNvPr id="2" name="Notes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853" indent="-285712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2850" indent="-22857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599990" indent="-22857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130" indent="-22857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270" indent="-22857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410" indent="-22857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8550" indent="-22857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5690" indent="-22857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600A2E8A-5F87-4C99-B566-C34D9E080D84}" type="slidenum">
              <a:rPr lang="en-AU" sz="1200"/>
              <a:pPr/>
              <a:t>2</a:t>
            </a:fld>
            <a:endParaRPr lang="en-AU" sz="1200"/>
          </a:p>
        </p:txBody>
      </p:sp>
      <p:sp>
        <p:nvSpPr>
          <p:cNvPr id="2" name="Notes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889000" y="730250"/>
            <a:ext cx="4891088" cy="3668713"/>
          </a:xfrm>
          <a:ln/>
        </p:spPr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853" indent="-285712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2850" indent="-22857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599990" indent="-22857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130" indent="-22857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270" indent="-22857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410" indent="-22857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8550" indent="-22857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5690" indent="-22857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F983A323-3FB4-430F-A991-629F4A4E91DA}" type="slidenum">
              <a:rPr lang="en-AU" sz="1200"/>
              <a:pPr/>
              <a:t>3</a:t>
            </a:fld>
            <a:endParaRPr lang="en-AU" sz="1200"/>
          </a:p>
        </p:txBody>
      </p:sp>
      <p:sp>
        <p:nvSpPr>
          <p:cNvPr id="2" name="Notes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853" indent="-285712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2850" indent="-22857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599990" indent="-22857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130" indent="-22857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270" indent="-22857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410" indent="-22857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8550" indent="-22857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5690" indent="-22857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350EDAA8-6DAB-41CA-B9C0-53ED03AA9DE2}" type="slidenum">
              <a:rPr lang="en-AU" sz="1200"/>
              <a:pPr/>
              <a:t>4</a:t>
            </a:fld>
            <a:endParaRPr lang="en-AU" sz="1200"/>
          </a:p>
        </p:txBody>
      </p:sp>
      <p:sp>
        <p:nvSpPr>
          <p:cNvPr id="2" name="Notes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BC10E3-AD8C-463E-AD48-C56E0ED0473D}" type="slidenum">
              <a:rPr lang="en-AU" smtClean="0"/>
              <a:pPr>
                <a:defRPr/>
              </a:pPr>
              <a:t>5</a:t>
            </a:fld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013725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68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853" indent="-285712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2850" indent="-22857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599990" indent="-22857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130" indent="-22857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270" indent="-22857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410" indent="-22857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8550" indent="-22857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5690" indent="-22857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5A21F66C-4855-4591-A60E-F4EB4943CA96}" type="slidenum">
              <a:rPr lang="en-AU" sz="1200"/>
              <a:pPr/>
              <a:t>6</a:t>
            </a:fld>
            <a:endParaRPr lang="en-AU" sz="1200"/>
          </a:p>
        </p:txBody>
      </p:sp>
      <p:sp>
        <p:nvSpPr>
          <p:cNvPr id="2" name="Notes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963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  <p:sp>
        <p:nvSpPr>
          <p:cNvPr id="696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853" indent="-285712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2850" indent="-22857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599990" indent="-22857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130" indent="-22857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270" indent="-22857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410" indent="-22857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8550" indent="-22857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5690" indent="-22857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B2CAA71F-A718-41A0-90C3-88CB023DB2E6}" type="slidenum">
              <a:rPr lang="en-AU" sz="1200"/>
              <a:pPr/>
              <a:t>7</a:t>
            </a:fld>
            <a:endParaRPr lang="en-AU" sz="12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34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853" indent="-285712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2850" indent="-22857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599990" indent="-22857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130" indent="-22857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270" indent="-22857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410" indent="-22857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8550" indent="-22857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5690" indent="-22857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D0E161BE-A423-460D-A870-86F9D4C69177}" type="slidenum">
              <a:rPr lang="en-AU" sz="1200"/>
              <a:pPr/>
              <a:t>8</a:t>
            </a:fld>
            <a:endParaRPr lang="en-AU" sz="1200"/>
          </a:p>
        </p:txBody>
      </p:sp>
      <p:sp>
        <p:nvSpPr>
          <p:cNvPr id="2" name="Notes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45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853" indent="-285712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2850" indent="-22857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599990" indent="-22857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130" indent="-22857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270" indent="-22857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410" indent="-22857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8550" indent="-22857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5690" indent="-22857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05C7602A-4B6C-4446-9F1E-92E0E4D5B26B}" type="slidenum">
              <a:rPr lang="en-AU" sz="1200"/>
              <a:pPr/>
              <a:t>9</a:t>
            </a:fld>
            <a:endParaRPr lang="en-AU" sz="1200"/>
          </a:p>
        </p:txBody>
      </p:sp>
      <p:sp>
        <p:nvSpPr>
          <p:cNvPr id="2" name="Notes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9"/>
          <p:cNvSpPr txBox="1">
            <a:spLocks noChangeArrowheads="1"/>
          </p:cNvSpPr>
          <p:nvPr/>
        </p:nvSpPr>
        <p:spPr bwMode="auto">
          <a:xfrm>
            <a:off x="381000" y="6400800"/>
            <a:ext cx="434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AU" sz="1800" smtClean="0">
                <a:solidFill>
                  <a:schemeClr val="bg1"/>
                </a:solidFill>
                <a:latin typeface="Verdana" pitchFamily="34" charset="0"/>
              </a:rPr>
              <a:t>Productivity Commission</a:t>
            </a:r>
            <a:endParaRPr lang="en-AU" sz="1600" smtClean="0">
              <a:solidFill>
                <a:schemeClr val="bg1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5323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75362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38900" y="76200"/>
            <a:ext cx="2019300" cy="6019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76200"/>
            <a:ext cx="5905500" cy="6019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89172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68716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0562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87372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36836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7178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11075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47647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AU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002414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6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762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title style</a:t>
            </a:r>
          </a:p>
        </p:txBody>
      </p:sp>
      <p:sp>
        <p:nvSpPr>
          <p:cNvPr id="1027" name="Rectangle 1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</a:p>
        </p:txBody>
      </p:sp>
      <p:sp>
        <p:nvSpPr>
          <p:cNvPr id="1028" name="Text Box 18"/>
          <p:cNvSpPr txBox="1">
            <a:spLocks noChangeArrowheads="1"/>
          </p:cNvSpPr>
          <p:nvPr/>
        </p:nvSpPr>
        <p:spPr bwMode="auto">
          <a:xfrm>
            <a:off x="381000" y="6400800"/>
            <a:ext cx="434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AU" sz="1800" smtClean="0">
                <a:solidFill>
                  <a:schemeClr val="bg1"/>
                </a:solidFill>
                <a:latin typeface="Verdana" pitchFamily="34" charset="0"/>
              </a:rPr>
              <a:t>Productivity Commission</a:t>
            </a:r>
            <a:endParaRPr lang="en-AU" sz="1600" smtClean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1029" name="Text Box 19"/>
          <p:cNvSpPr txBox="1">
            <a:spLocks noChangeArrowheads="1"/>
          </p:cNvSpPr>
          <p:nvPr/>
        </p:nvSpPr>
        <p:spPr bwMode="auto">
          <a:xfrm>
            <a:off x="8459788" y="6400800"/>
            <a:ext cx="7207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50000"/>
              </a:spcBef>
              <a:defRPr/>
            </a:pPr>
            <a:fld id="{53545C95-C8D3-4FF7-931F-183D6070157A}" type="slidenum">
              <a:rPr lang="en-AU" sz="1800" b="1" smtClean="0">
                <a:solidFill>
                  <a:schemeClr val="bg1"/>
                </a:solidFill>
                <a:latin typeface="Verdana" pitchFamily="34" charset="0"/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AU" sz="1800" b="1" smtClean="0">
              <a:solidFill>
                <a:schemeClr val="bg1"/>
              </a:solidFill>
              <a:latin typeface="Verdan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98" r:id="rId1"/>
    <p:sldLayoutId id="2147484188" r:id="rId2"/>
    <p:sldLayoutId id="2147484189" r:id="rId3"/>
    <p:sldLayoutId id="2147484190" r:id="rId4"/>
    <p:sldLayoutId id="2147484191" r:id="rId5"/>
    <p:sldLayoutId id="2147484192" r:id="rId6"/>
    <p:sldLayoutId id="2147484193" r:id="rId7"/>
    <p:sldLayoutId id="2147484194" r:id="rId8"/>
    <p:sldLayoutId id="2147484195" r:id="rId9"/>
    <p:sldLayoutId id="2147484196" r:id="rId10"/>
    <p:sldLayoutId id="2147484197" r:id="rId11"/>
  </p:sldLayoutIdLst>
  <p:txStyles>
    <p:titleStyle>
      <a:lvl1pPr algn="l" rtl="0" eaLnBrk="0" fontAlgn="base" hangingPunct="0">
        <a:lnSpc>
          <a:spcPts val="32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ts val="32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Verdana" pitchFamily="34" charset="0"/>
          <a:ea typeface="ＭＳ Ｐゴシック" pitchFamily="34" charset="-128"/>
        </a:defRPr>
      </a:lvl2pPr>
      <a:lvl3pPr algn="l" rtl="0" eaLnBrk="0" fontAlgn="base" hangingPunct="0">
        <a:lnSpc>
          <a:spcPts val="32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Verdana" pitchFamily="34" charset="0"/>
          <a:ea typeface="ＭＳ Ｐゴシック" pitchFamily="34" charset="-128"/>
        </a:defRPr>
      </a:lvl3pPr>
      <a:lvl4pPr algn="l" rtl="0" eaLnBrk="0" fontAlgn="base" hangingPunct="0">
        <a:lnSpc>
          <a:spcPts val="32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Verdana" pitchFamily="34" charset="0"/>
          <a:ea typeface="ＭＳ Ｐゴシック" pitchFamily="34" charset="-128"/>
        </a:defRPr>
      </a:lvl4pPr>
      <a:lvl5pPr algn="l" rtl="0" eaLnBrk="0" fontAlgn="base" hangingPunct="0">
        <a:lnSpc>
          <a:spcPts val="32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Verdana" pitchFamily="34" charset="0"/>
          <a:ea typeface="ＭＳ Ｐゴシック" pitchFamily="34" charset="-128"/>
        </a:defRPr>
      </a:lvl5pPr>
      <a:lvl6pPr marL="457200" algn="l" rtl="0" fontAlgn="base">
        <a:lnSpc>
          <a:spcPts val="32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Verdana" pitchFamily="34" charset="0"/>
          <a:ea typeface="ＭＳ Ｐゴシック" pitchFamily="34" charset="-128"/>
        </a:defRPr>
      </a:lvl6pPr>
      <a:lvl7pPr marL="914400" algn="l" rtl="0" fontAlgn="base">
        <a:lnSpc>
          <a:spcPts val="32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Verdana" pitchFamily="34" charset="0"/>
          <a:ea typeface="ＭＳ Ｐゴシック" pitchFamily="34" charset="-128"/>
        </a:defRPr>
      </a:lvl7pPr>
      <a:lvl8pPr marL="1371600" algn="l" rtl="0" fontAlgn="base">
        <a:lnSpc>
          <a:spcPts val="32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Verdana" pitchFamily="34" charset="0"/>
          <a:ea typeface="ＭＳ Ｐゴシック" pitchFamily="34" charset="-128"/>
        </a:defRPr>
      </a:lvl8pPr>
      <a:lvl9pPr marL="1828800" algn="l" rtl="0" fontAlgn="base">
        <a:lnSpc>
          <a:spcPts val="32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Verdana" pitchFamily="34" charset="0"/>
          <a:ea typeface="ＭＳ Ｐゴシック" pitchFamily="34" charset="-128"/>
        </a:defRPr>
      </a:lvl9pPr>
    </p:titleStyle>
    <p:bodyStyle>
      <a:lvl1pPr marL="363538" indent="-363538" algn="l" rtl="0" eaLnBrk="0" fontAlgn="base" hangingPunct="0">
        <a:spcBef>
          <a:spcPct val="20000"/>
        </a:spcBef>
        <a:spcAft>
          <a:spcPct val="0"/>
        </a:spcAft>
        <a:buClr>
          <a:srgbClr val="3D7E27"/>
        </a:buClr>
        <a:buFont typeface="Times" pitchFamily="18" charset="0"/>
        <a:buChar char="•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0113" indent="-357188" algn="l" rtl="0" eaLnBrk="0" fontAlgn="base" hangingPunct="0">
        <a:spcBef>
          <a:spcPct val="20000"/>
        </a:spcBef>
        <a:spcAft>
          <a:spcPct val="0"/>
        </a:spcAft>
        <a:buClr>
          <a:srgbClr val="3D7E27"/>
        </a:buClr>
        <a:buFont typeface="Verdana" pitchFamily="34" charset="0"/>
        <a:buChar char="−"/>
        <a:defRPr sz="2600" i="1">
          <a:solidFill>
            <a:schemeClr val="tx1"/>
          </a:solidFill>
          <a:latin typeface="+mn-lt"/>
          <a:ea typeface="+mn-ea"/>
        </a:defRPr>
      </a:lvl2pPr>
      <a:lvl3pPr marL="1436688" indent="-357188" algn="l" rtl="0" eaLnBrk="0" fontAlgn="base" hangingPunct="0">
        <a:spcBef>
          <a:spcPct val="20000"/>
        </a:spcBef>
        <a:spcAft>
          <a:spcPct val="0"/>
        </a:spcAft>
        <a:buClr>
          <a:srgbClr val="3D7E27"/>
        </a:buClr>
        <a:buFont typeface="Symbol" pitchFamily="18" charset="2"/>
        <a:buChar char="¼"/>
        <a:defRPr sz="2200">
          <a:solidFill>
            <a:schemeClr val="tx1"/>
          </a:solidFill>
          <a:latin typeface="+mn-lt"/>
          <a:ea typeface="+mn-ea"/>
        </a:defRPr>
      </a:lvl3pPr>
      <a:lvl4pPr marL="1887538" indent="-271463" algn="l" rtl="0" eaLnBrk="0" fontAlgn="base" hangingPunct="0">
        <a:spcBef>
          <a:spcPct val="20000"/>
        </a:spcBef>
        <a:spcAft>
          <a:spcPct val="0"/>
        </a:spcAft>
        <a:buClr>
          <a:srgbClr val="3D7E27"/>
        </a:buClr>
        <a:buFont typeface="Verdana" pitchFamily="34" charset="0"/>
        <a:buChar char="&gt;"/>
        <a:defRPr i="1">
          <a:solidFill>
            <a:schemeClr val="tx1"/>
          </a:solidFill>
          <a:latin typeface="+mn-lt"/>
          <a:ea typeface="+mn-ea"/>
        </a:defRPr>
      </a:lvl4pPr>
      <a:lvl5pPr marL="2336800" indent="-184150" algn="l" rtl="0" eaLnBrk="0" fontAlgn="base" hangingPunct="0">
        <a:spcBef>
          <a:spcPct val="20000"/>
        </a:spcBef>
        <a:spcAft>
          <a:spcPct val="0"/>
        </a:spcAft>
        <a:buClr>
          <a:srgbClr val="3D7E27"/>
        </a:buClr>
        <a:buSzPct val="120000"/>
        <a:buFont typeface="Times" pitchFamily="18" charset="0"/>
        <a:buChar char="◦"/>
        <a:defRPr sz="1600">
          <a:solidFill>
            <a:schemeClr val="tx1"/>
          </a:solidFill>
          <a:latin typeface="+mn-lt"/>
          <a:ea typeface="+mn-ea"/>
        </a:defRPr>
      </a:lvl5pPr>
      <a:lvl6pPr marL="2794000" indent="-184150" algn="l" rtl="0" fontAlgn="base">
        <a:spcBef>
          <a:spcPct val="20000"/>
        </a:spcBef>
        <a:spcAft>
          <a:spcPct val="0"/>
        </a:spcAft>
        <a:buClr>
          <a:srgbClr val="3D7E27"/>
        </a:buClr>
        <a:buSzPct val="120000"/>
        <a:buFont typeface="Times" pitchFamily="18" charset="0"/>
        <a:buChar char="◦"/>
        <a:defRPr sz="1600">
          <a:solidFill>
            <a:schemeClr val="tx1"/>
          </a:solidFill>
          <a:latin typeface="+mn-lt"/>
          <a:ea typeface="+mn-ea"/>
        </a:defRPr>
      </a:lvl6pPr>
      <a:lvl7pPr marL="3251200" indent="-184150" algn="l" rtl="0" fontAlgn="base">
        <a:spcBef>
          <a:spcPct val="20000"/>
        </a:spcBef>
        <a:spcAft>
          <a:spcPct val="0"/>
        </a:spcAft>
        <a:buClr>
          <a:srgbClr val="3D7E27"/>
        </a:buClr>
        <a:buSzPct val="120000"/>
        <a:buFont typeface="Times" pitchFamily="18" charset="0"/>
        <a:buChar char="◦"/>
        <a:defRPr sz="1600">
          <a:solidFill>
            <a:schemeClr val="tx1"/>
          </a:solidFill>
          <a:latin typeface="+mn-lt"/>
          <a:ea typeface="+mn-ea"/>
        </a:defRPr>
      </a:lvl7pPr>
      <a:lvl8pPr marL="3708400" indent="-184150" algn="l" rtl="0" fontAlgn="base">
        <a:spcBef>
          <a:spcPct val="20000"/>
        </a:spcBef>
        <a:spcAft>
          <a:spcPct val="0"/>
        </a:spcAft>
        <a:buClr>
          <a:srgbClr val="3D7E27"/>
        </a:buClr>
        <a:buSzPct val="120000"/>
        <a:buFont typeface="Times" pitchFamily="18" charset="0"/>
        <a:buChar char="◦"/>
        <a:defRPr sz="1600">
          <a:solidFill>
            <a:schemeClr val="tx1"/>
          </a:solidFill>
          <a:latin typeface="+mn-lt"/>
          <a:ea typeface="+mn-ea"/>
        </a:defRPr>
      </a:lvl8pPr>
      <a:lvl9pPr marL="4165600" indent="-184150" algn="l" rtl="0" fontAlgn="base">
        <a:spcBef>
          <a:spcPct val="20000"/>
        </a:spcBef>
        <a:spcAft>
          <a:spcPct val="0"/>
        </a:spcAft>
        <a:buClr>
          <a:srgbClr val="3D7E27"/>
        </a:buClr>
        <a:buSzPct val="120000"/>
        <a:buFont typeface="Times" pitchFamily="18" charset="0"/>
        <a:buChar char="◦"/>
        <a:defRPr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8"/>
          <p:cNvSpPr txBox="1">
            <a:spLocks noChangeArrowheads="1"/>
          </p:cNvSpPr>
          <p:nvPr/>
        </p:nvSpPr>
        <p:spPr bwMode="auto">
          <a:xfrm>
            <a:off x="1844675" y="3232150"/>
            <a:ext cx="5410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sz="2000" b="1" dirty="0">
                <a:latin typeface="Verdana" pitchFamily="34" charset="0"/>
              </a:rPr>
              <a:t>Shiji Zhao</a:t>
            </a:r>
            <a:br>
              <a:rPr lang="en-AU" sz="2000" b="1" dirty="0">
                <a:latin typeface="Verdana" pitchFamily="34" charset="0"/>
              </a:rPr>
            </a:br>
            <a:r>
              <a:rPr lang="en-AU" sz="2000" b="1" dirty="0">
                <a:latin typeface="Verdana" pitchFamily="34" charset="0"/>
              </a:rPr>
              <a:t>Productivity Commission</a:t>
            </a:r>
          </a:p>
        </p:txBody>
      </p:sp>
      <p:sp>
        <p:nvSpPr>
          <p:cNvPr id="3075" name="Text Box 9"/>
          <p:cNvSpPr txBox="1">
            <a:spLocks noChangeArrowheads="1"/>
          </p:cNvSpPr>
          <p:nvPr/>
        </p:nvSpPr>
        <p:spPr bwMode="auto">
          <a:xfrm>
            <a:off x="1511300" y="4537075"/>
            <a:ext cx="61722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AU" sz="1600">
                <a:latin typeface="Verdana" pitchFamily="34" charset="0"/>
              </a:rPr>
              <a:t>PC-ABS Productivity Perspective Conference 2012, Canberra</a:t>
            </a:r>
          </a:p>
          <a:p>
            <a:pPr algn="ctr"/>
            <a:r>
              <a:rPr lang="en-AU" sz="1600">
                <a:latin typeface="Verdana" pitchFamily="34" charset="0"/>
              </a:rPr>
              <a:t>20</a:t>
            </a:r>
            <a:r>
              <a:rPr lang="en-AU" sz="1600" baseline="30000">
                <a:latin typeface="Verdana" pitchFamily="34" charset="0"/>
              </a:rPr>
              <a:t>th</a:t>
            </a:r>
            <a:r>
              <a:rPr lang="en-AU" sz="1600">
                <a:latin typeface="Verdana" pitchFamily="34" charset="0"/>
              </a:rPr>
              <a:t> November 2012</a:t>
            </a:r>
          </a:p>
        </p:txBody>
      </p:sp>
      <p:sp>
        <p:nvSpPr>
          <p:cNvPr id="3076" name="Rectangle 10"/>
          <p:cNvSpPr>
            <a:spLocks noChangeArrowheads="1"/>
          </p:cNvSpPr>
          <p:nvPr/>
        </p:nvSpPr>
        <p:spPr bwMode="auto">
          <a:xfrm>
            <a:off x="755650" y="1773238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>
              <a:lnSpc>
                <a:spcPts val="3200"/>
              </a:lnSpc>
            </a:pPr>
            <a:r>
              <a:rPr lang="en-AU" sz="2800" b="1">
                <a:solidFill>
                  <a:srgbClr val="3D7E27"/>
                </a:solidFill>
                <a:latin typeface="Verdana" pitchFamily="34" charset="0"/>
              </a:rPr>
              <a:t>An overview of Australia’s productivity performance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Indexes of labour input</a:t>
            </a:r>
            <a:br>
              <a:rPr lang="en-AU" dirty="0" smtClean="0"/>
            </a:br>
            <a:r>
              <a:rPr lang="en-AU" sz="2400" dirty="0" smtClean="0">
                <a:solidFill>
                  <a:schemeClr val="accent1"/>
                </a:solidFill>
              </a:rPr>
              <a:t>for the 12 industry market sector</a:t>
            </a:r>
            <a:endParaRPr lang="en-AU" dirty="0" smtClean="0">
              <a:solidFill>
                <a:schemeClr val="accent1"/>
              </a:solidFill>
            </a:endParaRPr>
          </a:p>
        </p:txBody>
      </p:sp>
      <p:graphicFrame>
        <p:nvGraphicFramePr>
          <p:cNvPr id="4" name="Chart 3" descr="Indexes of labour input&#10;for the 12 industry market sector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18835138"/>
              </p:ext>
            </p:extLst>
          </p:nvPr>
        </p:nvGraphicFramePr>
        <p:xfrm>
          <a:off x="683568" y="1916832"/>
          <a:ext cx="7776864" cy="4248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1"/>
          <p:cNvSpPr txBox="1"/>
          <p:nvPr/>
        </p:nvSpPr>
        <p:spPr>
          <a:xfrm>
            <a:off x="8329243" y="2869622"/>
            <a:ext cx="576032" cy="274111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AU" sz="1100" dirty="0" smtClean="0"/>
              <a:t>134.9</a:t>
            </a:r>
            <a:endParaRPr lang="en-AU" sz="1100" dirty="0"/>
          </a:p>
        </p:txBody>
      </p:sp>
      <p:sp>
        <p:nvSpPr>
          <p:cNvPr id="6" name="TextBox 4"/>
          <p:cNvSpPr txBox="1">
            <a:spLocks noChangeArrowheads="1"/>
          </p:cNvSpPr>
          <p:nvPr/>
        </p:nvSpPr>
        <p:spPr bwMode="auto">
          <a:xfrm>
            <a:off x="8336950" y="1991519"/>
            <a:ext cx="568325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r>
              <a:rPr lang="en-AU" sz="1200" dirty="0"/>
              <a:t>157.7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Chart bld="series" animBg="0"/>
        </p:bldSub>
      </p:bldGraphic>
      <p:bldP spid="5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 descr="Labour Productivity Indexes&#10;for the 12 industry market sector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86875022"/>
              </p:ext>
            </p:extLst>
          </p:nvPr>
        </p:nvGraphicFramePr>
        <p:xfrm>
          <a:off x="0" y="1585581"/>
          <a:ext cx="9144000" cy="47195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Labour Productivity Indexes</a:t>
            </a:r>
            <a:br>
              <a:rPr lang="en-AU" dirty="0" smtClean="0"/>
            </a:br>
            <a:r>
              <a:rPr lang="en-AU" sz="2400" dirty="0" smtClean="0">
                <a:solidFill>
                  <a:schemeClr val="accent1"/>
                </a:solidFill>
              </a:rPr>
              <a:t>for the 12 industry market sector</a:t>
            </a:r>
            <a:endParaRPr lang="en-AU" sz="2400" dirty="0" smtClean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305300" y="3967163"/>
          <a:ext cx="533400" cy="142875"/>
        </p:xfrm>
        <a:graphic>
          <a:graphicData uri="http://schemas.openxmlformats.org/drawingml/2006/table">
            <a:tbl>
              <a:tblPr/>
              <a:tblGrid>
                <a:gridCol w="533400"/>
              </a:tblGrid>
              <a:tr h="1428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9462" name="TextBox 8"/>
          <p:cNvSpPr txBox="1">
            <a:spLocks noChangeArrowheads="1"/>
          </p:cNvSpPr>
          <p:nvPr/>
        </p:nvSpPr>
        <p:spPr bwMode="auto">
          <a:xfrm>
            <a:off x="8575675" y="1953180"/>
            <a:ext cx="5683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r>
              <a:rPr lang="en-AU" sz="1200" dirty="0"/>
              <a:t>195.1</a:t>
            </a:r>
          </a:p>
        </p:txBody>
      </p:sp>
      <p:sp>
        <p:nvSpPr>
          <p:cNvPr id="7" name="TextBox 1"/>
          <p:cNvSpPr txBox="1"/>
          <p:nvPr/>
        </p:nvSpPr>
        <p:spPr>
          <a:xfrm>
            <a:off x="8409235" y="2739663"/>
            <a:ext cx="729966" cy="298038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AU" sz="1100" dirty="0"/>
              <a:t>167.2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 uiExpand="1">
        <p:bldSub>
          <a:bldChart bld="series" animBg="0"/>
        </p:bldSub>
      </p:bldGraphic>
      <p:bldP spid="19462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Decomposition of Real Gross Domestic Income (GDI)</a:t>
            </a:r>
          </a:p>
        </p:txBody>
      </p:sp>
      <p:graphicFrame>
        <p:nvGraphicFramePr>
          <p:cNvPr id="5" name="Chart 4" descr="Decomposition of Real Gross Domestic Income (GDI)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20015481"/>
              </p:ext>
            </p:extLst>
          </p:nvPr>
        </p:nvGraphicFramePr>
        <p:xfrm>
          <a:off x="468000" y="1620000"/>
          <a:ext cx="7948800" cy="462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43370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Chart bld="category" animBg="0"/>
        </p:bldSub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GDI Decomposition</a:t>
            </a:r>
            <a:endParaRPr lang="en-AU" dirty="0"/>
          </a:p>
        </p:txBody>
      </p:sp>
      <p:graphicFrame>
        <p:nvGraphicFramePr>
          <p:cNvPr id="5" name="Chart 4" descr="GDI Decomposition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63967296"/>
              </p:ext>
            </p:extLst>
          </p:nvPr>
        </p:nvGraphicFramePr>
        <p:xfrm>
          <a:off x="468000" y="1620000"/>
          <a:ext cx="7948800" cy="462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44580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Chart bld="category" animBg="0"/>
        </p:bldSub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Key messages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sz="2400" dirty="0" smtClean="0"/>
              <a:t>In the recent decade, MFP growth slowed down</a:t>
            </a:r>
          </a:p>
          <a:p>
            <a:pPr lvl="1"/>
            <a:r>
              <a:rPr lang="en-AU" sz="2000" dirty="0" smtClean="0"/>
              <a:t>For the market sector as a whole and across many industries</a:t>
            </a:r>
          </a:p>
          <a:p>
            <a:pPr lvl="1"/>
            <a:r>
              <a:rPr lang="en-AU" sz="2000" dirty="0" smtClean="0"/>
              <a:t>Mining and utility industries</a:t>
            </a:r>
          </a:p>
          <a:p>
            <a:r>
              <a:rPr lang="en-AU" sz="2400" dirty="0" smtClean="0"/>
              <a:t>Long term productivity performance was diverse across industries</a:t>
            </a:r>
          </a:p>
          <a:p>
            <a:r>
              <a:rPr lang="en-AU" sz="2400" dirty="0" smtClean="0"/>
              <a:t>The effect of human capital made a significant contribution to the growth </a:t>
            </a:r>
            <a:r>
              <a:rPr lang="en-AU" sz="2400" smtClean="0"/>
              <a:t>of Australia’s real </a:t>
            </a:r>
            <a:r>
              <a:rPr lang="en-AU" sz="2400" dirty="0" smtClean="0"/>
              <a:t>income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Outline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604838" y="1836738"/>
            <a:ext cx="7772400" cy="4114800"/>
          </a:xfrm>
        </p:spPr>
        <p:txBody>
          <a:bodyPr/>
          <a:lstStyle/>
          <a:p>
            <a:r>
              <a:rPr lang="en-AU" sz="2400" dirty="0" smtClean="0"/>
              <a:t>Australia’s productivity performance of market sector</a:t>
            </a:r>
          </a:p>
          <a:p>
            <a:pPr lvl="1"/>
            <a:r>
              <a:rPr lang="en-AU" sz="2000" dirty="0" smtClean="0"/>
              <a:t>Recent development</a:t>
            </a:r>
          </a:p>
          <a:p>
            <a:r>
              <a:rPr lang="en-AU" sz="2400" dirty="0" smtClean="0"/>
              <a:t>Productivity at industry level</a:t>
            </a:r>
            <a:endParaRPr lang="en-AU" sz="2000" dirty="0" smtClean="0"/>
          </a:p>
          <a:p>
            <a:pPr lvl="1"/>
            <a:r>
              <a:rPr lang="en-AU" sz="2000" dirty="0" smtClean="0"/>
              <a:t>Recent development; and</a:t>
            </a:r>
          </a:p>
          <a:p>
            <a:pPr lvl="1"/>
            <a:r>
              <a:rPr lang="en-AU" sz="2000" dirty="0" smtClean="0"/>
              <a:t>Trend over a longer period</a:t>
            </a:r>
          </a:p>
          <a:p>
            <a:r>
              <a:rPr lang="en-AU" sz="2400" dirty="0" smtClean="0"/>
              <a:t>Contribution of changes in the composition of human capital to </a:t>
            </a:r>
          </a:p>
          <a:p>
            <a:pPr lvl="1"/>
            <a:r>
              <a:rPr lang="en-AU" sz="2000" dirty="0" smtClean="0"/>
              <a:t>Labour productivity</a:t>
            </a:r>
          </a:p>
          <a:p>
            <a:pPr lvl="1"/>
            <a:r>
              <a:rPr lang="en-AU" sz="2000" dirty="0" smtClean="0"/>
              <a:t>Economic growth</a:t>
            </a:r>
          </a:p>
          <a:p>
            <a:r>
              <a:rPr lang="en-AU" sz="2400" dirty="0" smtClean="0"/>
              <a:t>Key messages</a:t>
            </a:r>
          </a:p>
          <a:p>
            <a:endParaRPr lang="en-AU" dirty="0" smtClean="0"/>
          </a:p>
          <a:p>
            <a:endParaRPr lang="en-A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>
            <a:graphicFrameLocks/>
          </p:cNvGraphicFramePr>
          <p:nvPr/>
        </p:nvGraphicFramePr>
        <p:xfrm>
          <a:off x="468000" y="1620000"/>
          <a:ext cx="8280000" cy="47792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76200"/>
            <a:ext cx="8223250" cy="1143000"/>
          </a:xfrm>
        </p:spPr>
        <p:txBody>
          <a:bodyPr/>
          <a:lstStyle/>
          <a:p>
            <a:pPr eaLnBrk="1" hangingPunct="1"/>
            <a:r>
              <a:rPr lang="en-AU" dirty="0" smtClean="0"/>
              <a:t>Multifactor productivity</a:t>
            </a:r>
          </a:p>
        </p:txBody>
      </p:sp>
      <p:graphicFrame>
        <p:nvGraphicFramePr>
          <p:cNvPr id="6" name="Chart 5" descr="Multifactor productivity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78119561"/>
              </p:ext>
            </p:extLst>
          </p:nvPr>
        </p:nvGraphicFramePr>
        <p:xfrm>
          <a:off x="468000" y="1620000"/>
          <a:ext cx="8280000" cy="47792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51422752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Multifactor productivity growth</a:t>
            </a:r>
          </a:p>
        </p:txBody>
      </p:sp>
      <p:pic>
        <p:nvPicPr>
          <p:cNvPr id="6147" name="Chart 1" descr="image001Multifactor productivity growth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19250"/>
            <a:ext cx="9144000" cy="473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Industry MFP growth rates</a:t>
            </a:r>
          </a:p>
        </p:txBody>
      </p:sp>
      <p:pic>
        <p:nvPicPr>
          <p:cNvPr id="3" name="Picture 2"/>
          <p:cNvPicPr/>
          <p:nvPr>
            <p:extLst>
              <p:ext uri="{D42A27DB-BD31-4B8C-83A1-F6EECF244321}">
                <p14:modId xmlns:p14="http://schemas.microsoft.com/office/powerpoint/2010/main" val="3656290758"/>
              </p:ext>
            </p:extLst>
          </p:nvPr>
        </p:nvPicPr>
        <p:blipFill>
          <a:blip r:embed="rId3"/>
          <a:stretch>
            <a:fillRect/>
          </a:stretch>
        </p:blipFill>
        <p:spPr>
          <a:xfrm>
            <a:off x="65088" y="1654175"/>
            <a:ext cx="8877300" cy="477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4737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dirty="0" smtClean="0"/>
              <a:t>Causes for the slowdown in Mining and Utility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AU" dirty="0"/>
              <a:t>L</a:t>
            </a:r>
            <a:r>
              <a:rPr lang="en-AU" dirty="0" smtClean="0"/>
              <a:t>umpy investment</a:t>
            </a:r>
          </a:p>
          <a:p>
            <a:pPr lvl="1" eaLnBrk="1" hangingPunct="1"/>
            <a:r>
              <a:rPr lang="en-AU" dirty="0" smtClean="0"/>
              <a:t>Both mining and utility industries</a:t>
            </a:r>
            <a:endParaRPr lang="en-AU" dirty="0"/>
          </a:p>
          <a:p>
            <a:pPr eaLnBrk="1" hangingPunct="1"/>
            <a:r>
              <a:rPr lang="en-AU" dirty="0" smtClean="0"/>
              <a:t>Depletion of natural resources</a:t>
            </a:r>
          </a:p>
          <a:p>
            <a:pPr lvl="1" eaLnBrk="1" hangingPunct="1"/>
            <a:r>
              <a:rPr lang="en-AU" dirty="0" smtClean="0"/>
              <a:t>Mining industry</a:t>
            </a:r>
          </a:p>
          <a:p>
            <a:pPr eaLnBrk="1" hangingPunct="1"/>
            <a:r>
              <a:rPr lang="en-AU" dirty="0"/>
              <a:t>Technology </a:t>
            </a:r>
            <a:r>
              <a:rPr lang="en-AU" dirty="0" smtClean="0"/>
              <a:t>change</a:t>
            </a:r>
          </a:p>
          <a:p>
            <a:pPr lvl="1" eaLnBrk="1" hangingPunct="1"/>
            <a:r>
              <a:rPr lang="en-AU" dirty="0" smtClean="0"/>
              <a:t>Electricity supply</a:t>
            </a:r>
          </a:p>
          <a:p>
            <a:pPr eaLnBrk="1" hangingPunct="1"/>
            <a:r>
              <a:rPr lang="en-AU" dirty="0" smtClean="0"/>
              <a:t>Imperfect (output) measurement</a:t>
            </a:r>
          </a:p>
          <a:p>
            <a:pPr lvl="1" eaLnBrk="1" hangingPunct="1"/>
            <a:r>
              <a:rPr lang="en-AU" dirty="0" smtClean="0"/>
              <a:t>Water supply</a:t>
            </a:r>
          </a:p>
        </p:txBody>
      </p:sp>
    </p:spTree>
    <p:extLst>
      <p:ext uri="{BB962C8B-B14F-4D97-AF65-F5344CB8AC3E}">
        <p14:creationId xmlns:p14="http://schemas.microsoft.com/office/powerpoint/2010/main" val="1337163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Further information (www.pc.gov.au)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395288" y="1700213"/>
            <a:ext cx="8640762" cy="4395787"/>
          </a:xfrm>
        </p:spPr>
        <p:txBody>
          <a:bodyPr/>
          <a:lstStyle/>
          <a:p>
            <a:pPr>
              <a:lnSpc>
                <a:spcPct val="140000"/>
              </a:lnSpc>
            </a:pPr>
            <a:r>
              <a:rPr lang="en-AU" sz="2400" dirty="0" smtClean="0"/>
              <a:t>Topp, V., Soames, L., Parham, D. and Bloch </a:t>
            </a:r>
            <a:r>
              <a:rPr lang="en-AU" sz="2400" smtClean="0"/>
              <a:t>H., </a:t>
            </a:r>
            <a:r>
              <a:rPr lang="en-AU" sz="2400" dirty="0" smtClean="0"/>
              <a:t>(2008) </a:t>
            </a:r>
            <a:r>
              <a:rPr lang="en-AU" sz="2400" i="1" dirty="0" smtClean="0"/>
              <a:t>Productivity in the Mining Industry: Measurement and Interpretation</a:t>
            </a:r>
            <a:r>
              <a:rPr lang="en-AU" sz="2400" dirty="0" smtClean="0"/>
              <a:t>, Productivity Commission Staff Working Paper, December</a:t>
            </a:r>
          </a:p>
          <a:p>
            <a:pPr>
              <a:lnSpc>
                <a:spcPct val="140000"/>
              </a:lnSpc>
            </a:pPr>
            <a:r>
              <a:rPr lang="en-AU" sz="2400" dirty="0" smtClean="0"/>
              <a:t>Topp, V. and Kulys, T. (2012) </a:t>
            </a:r>
            <a:r>
              <a:rPr lang="en-AU" sz="2400" i="1" dirty="0" smtClean="0"/>
              <a:t>Productivity in Electricity, Gas and Water: Measurement and Interpretation</a:t>
            </a:r>
            <a:r>
              <a:rPr lang="en-AU" sz="2400" dirty="0" smtClean="0"/>
              <a:t>, Productivity Commission Staff Working Paper, Canberra</a:t>
            </a:r>
          </a:p>
          <a:p>
            <a:pPr>
              <a:lnSpc>
                <a:spcPct val="140000"/>
              </a:lnSpc>
            </a:pPr>
            <a:endParaRPr lang="en-AU" sz="1800" dirty="0" smtClean="0"/>
          </a:p>
          <a:p>
            <a:pPr>
              <a:lnSpc>
                <a:spcPct val="90000"/>
              </a:lnSpc>
            </a:pPr>
            <a:endParaRPr lang="en-AU" dirty="0" smtClean="0"/>
          </a:p>
        </p:txBody>
      </p:sp>
    </p:spTree>
    <p:extLst>
      <p:ext uri="{BB962C8B-B14F-4D97-AF65-F5344CB8AC3E}">
        <p14:creationId xmlns:p14="http://schemas.microsoft.com/office/powerpoint/2010/main" val="3646965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MFP growth by industry</a:t>
            </a:r>
          </a:p>
        </p:txBody>
      </p:sp>
      <p:pic>
        <p:nvPicPr>
          <p:cNvPr id="2" name="Picture 1"/>
          <p:cNvPicPr>
            <a:picLocks noChangeAspect="1" noChangeArrowheads="1"/>
          </p:cNvPicPr>
          <p:nvPr>
            <p:extLst>
              <p:ext uri="{D42A27DB-BD31-4B8C-83A1-F6EECF244321}">
                <p14:modId xmlns:p14="http://schemas.microsoft.com/office/powerpoint/2010/main" val="1451597703"/>
              </p:ext>
            </p:extLst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20638" y="1635125"/>
            <a:ext cx="8959850" cy="4691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MFP growth between 1985-86 to 2010-11</a:t>
            </a:r>
          </a:p>
        </p:txBody>
      </p:sp>
      <p:pic>
        <p:nvPicPr>
          <p:cNvPr id="2" name="Picture 1"/>
          <p:cNvPicPr>
            <a:picLocks noChangeAspect="1" noChangeArrowheads="1"/>
          </p:cNvPicPr>
          <p:nvPr>
            <p:extLst>
              <p:ext uri="{D42A27DB-BD31-4B8C-83A1-F6EECF244321}">
                <p14:modId xmlns:p14="http://schemas.microsoft.com/office/powerpoint/2010/main" val="1302004249"/>
              </p:ext>
            </p:extLst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839788" y="1717675"/>
            <a:ext cx="7505700" cy="444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c_slidetemplate">
  <a:themeElements>
    <a:clrScheme name="pc_slide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c_slidetemplate">
      <a:majorFont>
        <a:latin typeface="Verdana"/>
        <a:ea typeface="ＭＳ Ｐゴシック"/>
        <a:cs typeface=""/>
      </a:majorFont>
      <a:minorFont>
        <a:latin typeface="Verdan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34" charset="-128"/>
          </a:defRPr>
        </a:defPPr>
      </a:lstStyle>
    </a:lnDef>
  </a:objectDefaults>
  <a:extraClrSchemeLst>
    <a:extraClrScheme>
      <a:clrScheme name="pc_slide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c_slide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c_slide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c_slide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c_slide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c_slide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c_slide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c_slide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c_slide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c_slide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c_slide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c_slide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pc_slidetemplate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pc_slidetemplate">
    <a:majorFont>
      <a:latin typeface="Verdana"/>
      <a:ea typeface="ＭＳ Ｐゴシック"/>
      <a:cs typeface=""/>
    </a:majorFont>
    <a:minorFont>
      <a:latin typeface="Verdana"/>
      <a:ea typeface="ＭＳ Ｐゴシック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pc_slidetemplate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pc_slidetemplate">
    <a:majorFont>
      <a:latin typeface="Verdana"/>
      <a:ea typeface="ＭＳ Ｐゴシック"/>
      <a:cs typeface=""/>
    </a:majorFont>
    <a:minorFont>
      <a:latin typeface="Verdana"/>
      <a:ea typeface="ＭＳ Ｐゴシック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pc_slidetemplate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pc_slidetemplate">
    <a:majorFont>
      <a:latin typeface="Verdana"/>
      <a:ea typeface="ＭＳ Ｐゴシック"/>
      <a:cs typeface=""/>
    </a:majorFont>
    <a:minorFont>
      <a:latin typeface="Verdana"/>
      <a:ea typeface="ＭＳ Ｐゴシック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pc_slidetemplate</Template>
  <TotalTime>7893</TotalTime>
  <Words>292</Words>
  <Application>Microsoft Office PowerPoint</Application>
  <PresentationFormat>On-screen Show (4:3)</PresentationFormat>
  <Paragraphs>70</Paragraphs>
  <Slides>14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pc_slidetemplate</vt:lpstr>
      <vt:lpstr>PowerPoint Presentation</vt:lpstr>
      <vt:lpstr>Outline</vt:lpstr>
      <vt:lpstr>Multifactor productivity</vt:lpstr>
      <vt:lpstr>Multifactor productivity growth</vt:lpstr>
      <vt:lpstr>Industry MFP growth rates</vt:lpstr>
      <vt:lpstr>Causes for the slowdown in Mining and Utility</vt:lpstr>
      <vt:lpstr>Further information (www.pc.gov.au)</vt:lpstr>
      <vt:lpstr>MFP growth by industry</vt:lpstr>
      <vt:lpstr>MFP growth between 1985-86 to 2010-11</vt:lpstr>
      <vt:lpstr>Indexes of labour input for the 12 industry market sector</vt:lpstr>
      <vt:lpstr>Labour Productivity Indexes for the 12 industry market sector</vt:lpstr>
      <vt:lpstr>Decomposition of Real Gross Domestic Income (GDI)</vt:lpstr>
      <vt:lpstr>GDI Decomposition</vt:lpstr>
      <vt:lpstr>Key messages</vt:lpstr>
    </vt:vector>
  </TitlesOfParts>
  <Company>Productivity Commission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overview of Australia’s productivity performance - Shiji Zhao</dc:title>
  <dc:creator>Productivity Commission</dc:creator>
  <cp:lastModifiedBy>Productivity Commission</cp:lastModifiedBy>
  <cp:revision>463</cp:revision>
  <cp:lastPrinted>2012-11-15T01:03:59Z</cp:lastPrinted>
  <dcterms:created xsi:type="dcterms:W3CDTF">2009-06-30T05:18:35Z</dcterms:created>
  <dcterms:modified xsi:type="dcterms:W3CDTF">2013-02-21T03:47:26Z</dcterms:modified>
</cp:coreProperties>
</file>